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260" r:id="rId4"/>
    <p:sldId id="261" r:id="rId5"/>
    <p:sldId id="285" r:id="rId6"/>
    <p:sldId id="338" r:id="rId7"/>
    <p:sldId id="313" r:id="rId8"/>
    <p:sldId id="317" r:id="rId9"/>
    <p:sldId id="318" r:id="rId10"/>
    <p:sldId id="319" r:id="rId11"/>
    <p:sldId id="292" r:id="rId12"/>
    <p:sldId id="329" r:id="rId13"/>
    <p:sldId id="330" r:id="rId14"/>
    <p:sldId id="320" r:id="rId15"/>
    <p:sldId id="322" r:id="rId16"/>
    <p:sldId id="321" r:id="rId17"/>
    <p:sldId id="323" r:id="rId18"/>
    <p:sldId id="324" r:id="rId19"/>
    <p:sldId id="325" r:id="rId20"/>
    <p:sldId id="326" r:id="rId21"/>
    <p:sldId id="314" r:id="rId22"/>
    <p:sldId id="327" r:id="rId23"/>
    <p:sldId id="328" r:id="rId24"/>
    <p:sldId id="331" r:id="rId25"/>
    <p:sldId id="315" r:id="rId26"/>
    <p:sldId id="332" r:id="rId27"/>
    <p:sldId id="333" r:id="rId28"/>
    <p:sldId id="334" r:id="rId29"/>
    <p:sldId id="335" r:id="rId30"/>
    <p:sldId id="336" r:id="rId31"/>
    <p:sldId id="337" r:id="rId32"/>
    <p:sldId id="286" r:id="rId33"/>
    <p:sldId id="339" r:id="rId34"/>
  </p:sldIdLst>
  <p:sldSz cx="12192000" cy="6858000"/>
  <p:notesSz cx="6858000" cy="9144000"/>
  <p:embeddedFontLst>
    <p:embeddedFont>
      <p:font typeface="#9Slide07 HoneyCream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SVN-Dancing Script" panose="02040603050506020204" pitchFamily="18" charset="0"/>
      <p:regular r:id="rId47"/>
    </p:embeddedFont>
    <p:embeddedFont>
      <p:font typeface="SVN-Newton" panose="02040603050506020204" pitchFamily="18" charset="0"/>
      <p:regular r:id="rId48"/>
    </p:embeddedFont>
    <p:embeddedFont>
      <p:font typeface="SVN-Ready" panose="02040603050506020204" pitchFamily="18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683C"/>
    <a:srgbClr val="4C6810"/>
    <a:srgbClr val="BEE555"/>
    <a:srgbClr val="C0E9FF"/>
    <a:srgbClr val="9A2D3D"/>
    <a:srgbClr val="7CCBAB"/>
    <a:srgbClr val="E3F3D1"/>
    <a:srgbClr val="5A8574"/>
    <a:srgbClr val="D2F9F9"/>
    <a:srgbClr val="2A7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1" autoAdjust="0"/>
    <p:restoredTop sz="94660"/>
  </p:normalViewPr>
  <p:slideViewPr>
    <p:cSldViewPr snapToGrid="0">
      <p:cViewPr>
        <p:scale>
          <a:sx n="34" d="100"/>
          <a:sy n="34" d="100"/>
        </p:scale>
        <p:origin x="1925" y="9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3F73A-00D6-4270-AB29-61086826F8D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5E750-3F6C-4590-9B5C-38B5092B5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2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E750-3F6C-4590-9B5C-38B5092B59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7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: </a:t>
            </a:r>
            <a:r>
              <a:rPr lang="en-US" dirty="0" err="1"/>
              <a:t>Trồng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Na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cuối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E750-3F6C-4590-9B5C-38B5092B593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4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E750-3F6C-4590-9B5C-38B5092B59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4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E750-3F6C-4590-9B5C-38B5092B59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7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E750-3F6C-4590-9B5C-38B5092B59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2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đầu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5E750-3F6C-4590-9B5C-38B5092B59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8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E158C-6975-9494-1E83-A2C75DCFF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B033D-D63A-58B1-43AC-59DCB260B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F9C54-ED59-F18A-EE04-8E66FAB7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8817D-1FF2-8F8B-9E68-B4E5D83DA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C8B82-C561-F470-319C-BF4AFC55F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39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6A407-3E96-267F-689B-26DA682DC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77002-3F41-84B4-E180-3895DABC8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8A8B8-C35D-6C59-C036-FE6A0AF39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FAB4C-88D2-60BC-12CB-A859E7DB3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7B33A-80CA-7606-DB01-7B0F758A6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1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88B894-241F-9290-DDDB-A8842A2510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A1102-3C9A-8762-D390-760058B53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2E85A-9CCE-96BA-92C3-B225015E4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5E740-4FA8-FFD2-A334-3B9CC970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92CF6-ECFA-78A2-67B3-779AFA7F9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7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044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09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214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09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943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98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998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256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ECCC2-8C00-928D-A474-5E62099B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BBDB9-B5F6-6596-B676-EB6B6A5D4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C1C63-2DB2-F7E5-BF99-464EC6C1F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17540-DA3D-0C5C-80F9-AAC8A543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03022-EF5E-7840-3D10-BC7BA751B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10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914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28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919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06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37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41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2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08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27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98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B622E-B378-8E48-2865-D6969B55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70B0D-816A-701D-575C-873AA9DB4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46A35-C0DD-7C6C-3582-B38E12BA6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C7914-6ABD-7589-FF2C-3D9616A6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01276-ADD1-41C0-EAFE-23699A82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07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03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30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4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25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824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F35DC-0F54-4FF7-728C-A0CB23813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1B012-8951-2AE4-314F-CE2EA48A9C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DE7AE-9049-7DCB-6F7B-DCD4DEE51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C4C48-B737-2F01-A079-4C13C7D86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EA545E-33E9-53FC-E543-9A1D55B74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A3831-2FAD-EA32-724A-2534B1A1C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91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A2096-235A-02AC-AA06-77539D51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9F059-F59D-A2EB-8D98-1876EE10E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96A93-FC5F-9279-5704-2D17CEBD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168662-2A5D-542C-A5C6-488C59AC33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406330-B046-564B-EC39-4A3290E22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26ABF-CC84-7875-6B64-95E94D654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58684-B697-0921-E8BC-2FF99011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2C408E-0CF9-ADBA-065A-DF48FD176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87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C155A-DE7E-54ED-0C97-50AFAD978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17716B-7293-2CB2-9DCA-17A5DBAA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80EB19-9317-C12A-FF32-0E158252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5E3B3-A826-AC93-80CA-08A5129A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11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E6FCD8-EB42-085F-0A89-9D8D1D5A3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54276-6D9F-6AFB-2A89-C7149417E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F2799-F088-C486-FDDB-9A0F3D95C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78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9B8E6-9DF3-4F8B-8D20-61BC4A460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81E54-9443-D626-ED7C-5A607495ED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ACA53-6F10-6BA4-879B-886A2FADD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D4E8C-806C-4037-BC66-1B2534B13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3A84A-555F-09B7-48D4-1368837C8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DD26BE-CA95-B7D3-B3C6-0AAD8748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53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900B-D8A4-AE48-D7E7-D4C5D65B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E652F-C369-6E48-E126-354E95C87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3E101-0B3C-9315-B3F8-D10EA1A92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D42F4-ABFE-4EC6-51C3-72D256249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22BE6-F48C-441F-8E62-B162CF0DA3E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72C36-2D61-394F-C7C1-F64CBF2DD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07D1D-D4F5-6452-56BF-ED264B9E7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35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6C172C-1C03-1FFE-436E-199177C27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8A57C-F12F-620B-0D49-1DF61A3EA6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96457-53C5-DB05-326D-A2B340589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22BE6-F48C-441F-8E62-B162CF0DA3E6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1F59B-FBC7-F4AB-30EE-B8CCAB76CC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F627A-723E-0166-7D0D-BF78C7F84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96588-49BF-4701-8E1B-E36773A9E0C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C5C8BC3-35C5-4972-A288-2B0CEC658D2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DCC619C-B5C3-B906-6C21-35E0B7FAF06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ECBDE6-4B4A-FA70-A2F0-89631C251BD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43030A-CE21-9AA2-A73A-A905CD57917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C31FC-894B-0026-58AA-51091011E66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955487-53A6-FEAC-C81E-293811E86E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6DF4E4A-5AC9-63E7-0E89-3920B34263B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6AB535B-F42C-EECF-213E-3311D2E3F65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D492C8-D45C-1E67-7729-FABB670858D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D45264-325D-CD8A-64DA-3FB15FA3604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5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11657" y="-13525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3CD1C1AF-D22D-3184-64B9-696A23C3990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E25E6D-61FC-1A4C-564C-9BB1EA7DA1D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3AB89-97F9-01ED-2A65-981655E7FCB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303C9-C388-A38B-1D2F-D16D5FA356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692608-06E0-4C96-EEE3-74F65871DA8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923F89-FC82-CBD2-FD1C-B06A8E8C4C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F937F2A-3824-A809-1A93-3F75C2FD95B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249BC8-1DBC-143D-D491-7EB652F0A72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DB7387-13ED-F05C-94D6-9295FAF04C2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6F4ECA-9468-E5AE-FE39-4309A2BAE8E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5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4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slide" Target="slide29.xml"/><Relationship Id="rId5" Type="http://schemas.openxmlformats.org/officeDocument/2006/relationships/slide" Target="slide25.xml"/><Relationship Id="rId10" Type="http://schemas.openxmlformats.org/officeDocument/2006/relationships/image" Target="../media/image48.png"/><Relationship Id="rId4" Type="http://schemas.openxmlformats.org/officeDocument/2006/relationships/image" Target="../media/image46.png"/><Relationship Id="rId9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4.png"/><Relationship Id="rId2" Type="http://schemas.openxmlformats.org/officeDocument/2006/relationships/video" Target="../media/media2.mp4"/><Relationship Id="rId16" Type="http://schemas.openxmlformats.org/officeDocument/2006/relationships/image" Target="../media/image56.png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53.png"/><Relationship Id="rId5" Type="http://schemas.openxmlformats.org/officeDocument/2006/relationships/audio" Target="../media/audio3.wav"/><Relationship Id="rId1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1.png"/><Relationship Id="rId1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4.png"/><Relationship Id="rId2" Type="http://schemas.openxmlformats.org/officeDocument/2006/relationships/video" Target="../media/media2.mp4"/><Relationship Id="rId16" Type="http://schemas.openxmlformats.org/officeDocument/2006/relationships/image" Target="../media/image56.png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53.png"/><Relationship Id="rId5" Type="http://schemas.openxmlformats.org/officeDocument/2006/relationships/audio" Target="../media/audio3.wav"/><Relationship Id="rId1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1.png"/><Relationship Id="rId1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image" Target="../media/image54.png"/><Relationship Id="rId17" Type="http://schemas.microsoft.com/office/2007/relationships/hdphoto" Target="../media/hdphoto2.wdp"/><Relationship Id="rId2" Type="http://schemas.openxmlformats.org/officeDocument/2006/relationships/video" Target="../media/media2.mp4"/><Relationship Id="rId16" Type="http://schemas.openxmlformats.org/officeDocument/2006/relationships/image" Target="../media/image19.png"/><Relationship Id="rId1" Type="http://schemas.microsoft.com/office/2007/relationships/media" Target="../media/media2.mp4"/><Relationship Id="rId6" Type="http://schemas.openxmlformats.org/officeDocument/2006/relationships/audio" Target="../media/audio4.wav"/><Relationship Id="rId11" Type="http://schemas.openxmlformats.org/officeDocument/2006/relationships/image" Target="../media/image53.png"/><Relationship Id="rId5" Type="http://schemas.openxmlformats.org/officeDocument/2006/relationships/audio" Target="../media/audio3.wav"/><Relationship Id="rId1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1.png"/><Relationship Id="rId1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4.xml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1147" y="1258832"/>
            <a:ext cx="1554615" cy="1219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D1BF3-18C8-6F91-CEE0-F69967370E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0051" y="1311057"/>
            <a:ext cx="4273666" cy="829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CF5CCB-1B85-65E5-E78B-9149411747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2430" y="1974230"/>
            <a:ext cx="7888908" cy="2761727"/>
          </a:xfrm>
          <a:prstGeom prst="rect">
            <a:avLst/>
          </a:prstGeom>
        </p:spPr>
      </p:pic>
      <p:sp>
        <p:nvSpPr>
          <p:cNvPr id="3" name="文本框 34">
            <a:extLst>
              <a:ext uri="{FF2B5EF4-FFF2-40B4-BE49-F238E27FC236}">
                <a16:creationId xmlns:a16="http://schemas.microsoft.com/office/drawing/2014/main" id="{BCDAFB36-AD41-3A2C-9424-5188A2054C6A}"/>
              </a:ext>
            </a:extLst>
          </p:cNvPr>
          <p:cNvSpPr txBox="1"/>
          <p:nvPr/>
        </p:nvSpPr>
        <p:spPr>
          <a:xfrm>
            <a:off x="3840051" y="4284160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2)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1500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DDBE7D-F06B-B3E3-BEBE-18DFE1B8FA2B}"/>
              </a:ext>
            </a:extLst>
          </p:cNvPr>
          <p:cNvGrpSpPr/>
          <p:nvPr/>
        </p:nvGrpSpPr>
        <p:grpSpPr>
          <a:xfrm>
            <a:off x="542608" y="2023464"/>
            <a:ext cx="3419791" cy="3970315"/>
            <a:chOff x="658390" y="1194517"/>
            <a:chExt cx="8621593" cy="14429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D6EB28E-DD52-2884-95D8-312E0BE50ABD}"/>
                </a:ext>
              </a:extLst>
            </p:cNvPr>
            <p:cNvSpPr/>
            <p:nvPr/>
          </p:nvSpPr>
          <p:spPr>
            <a:xfrm>
              <a:off x="658390" y="1194517"/>
              <a:ext cx="8621593" cy="1442973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872DF6-F4CB-0298-5D79-9AC11810AA30}"/>
                </a:ext>
              </a:extLst>
            </p:cNvPr>
            <p:cNvSpPr txBox="1"/>
            <p:nvPr/>
          </p:nvSpPr>
          <p:spPr>
            <a:xfrm>
              <a:off x="1009963" y="1295188"/>
              <a:ext cx="7918441" cy="1241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dạng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F11DE88-04E5-D162-7C0B-B7CDC33CE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200" y="2596561"/>
            <a:ext cx="6559865" cy="2993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2EE3B6-AF4C-A189-4310-3402016A2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395" y="695766"/>
            <a:ext cx="9339881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05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D03559-5674-BF90-427D-42A4B28E5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6" t="27471" r="57809" b="52845"/>
          <a:stretch/>
        </p:blipFill>
        <p:spPr>
          <a:xfrm>
            <a:off x="648942" y="2575828"/>
            <a:ext cx="2959277" cy="1295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D4B5F4-2FF0-54D7-8A93-069CEBE20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63" t="23691" r="40652" b="52063"/>
          <a:stretch/>
        </p:blipFill>
        <p:spPr>
          <a:xfrm>
            <a:off x="3666247" y="2295044"/>
            <a:ext cx="1847144" cy="1576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AAE128-4044-E2B0-B672-575834595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31" t="49675" r="74673" b="17020"/>
          <a:stretch/>
        </p:blipFill>
        <p:spPr>
          <a:xfrm>
            <a:off x="5565686" y="1970397"/>
            <a:ext cx="1519820" cy="2225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18D9E-A9B1-AA3D-616C-70C243C11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25" t="22223" r="56294" b="45635"/>
          <a:stretch/>
        </p:blipFill>
        <p:spPr>
          <a:xfrm>
            <a:off x="7085506" y="2035338"/>
            <a:ext cx="1694906" cy="1966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0AE9E6-37E2-19D0-0A8D-7CD8A9B71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54" t="23493" r="29820" b="44365"/>
          <a:stretch/>
        </p:blipFill>
        <p:spPr>
          <a:xfrm>
            <a:off x="9042973" y="2064804"/>
            <a:ext cx="2515649" cy="19668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1AC56-08B0-7BAC-9041-410D26575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79" t="23929" r="14194" b="45556"/>
          <a:stretch/>
        </p:blipFill>
        <p:spPr>
          <a:xfrm>
            <a:off x="999237" y="4233523"/>
            <a:ext cx="1471510" cy="18673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63DC0E-644A-C58A-6A8F-6F8DF22246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02" t="29048" r="74018" b="35397"/>
          <a:stretch/>
        </p:blipFill>
        <p:spPr>
          <a:xfrm>
            <a:off x="2523042" y="4013626"/>
            <a:ext cx="1694906" cy="21756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592832-EEE4-097A-7629-68C2CC6394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18" t="28095" r="47678" b="36349"/>
          <a:stretch/>
        </p:blipFill>
        <p:spPr>
          <a:xfrm>
            <a:off x="4346359" y="4372630"/>
            <a:ext cx="2343857" cy="18166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9A5268-8327-ED94-01ED-78B1A87E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29" t="29523" r="28302" b="36508"/>
          <a:stretch/>
        </p:blipFill>
        <p:spPr>
          <a:xfrm>
            <a:off x="7132226" y="4498049"/>
            <a:ext cx="1849435" cy="17435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882CC8-30FE-6FB7-CAAF-27730C7584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517" t="25396" r="10535" b="36666"/>
          <a:stretch/>
        </p:blipFill>
        <p:spPr>
          <a:xfrm>
            <a:off x="9288546" y="4209115"/>
            <a:ext cx="1952298" cy="2321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1CB8AA-432F-94A5-BB40-52479B556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395" y="695766"/>
            <a:ext cx="9339881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9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431DB2-A35C-3899-4BF5-1064E787E4E2}"/>
              </a:ext>
            </a:extLst>
          </p:cNvPr>
          <p:cNvGrpSpPr/>
          <p:nvPr/>
        </p:nvGrpSpPr>
        <p:grpSpPr>
          <a:xfrm>
            <a:off x="611882" y="1792628"/>
            <a:ext cx="2474218" cy="4524315"/>
            <a:chOff x="658393" y="1194516"/>
            <a:chExt cx="6237720" cy="164431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D0A0E67-D86C-D7DD-61A2-11ACC3A620C7}"/>
                </a:ext>
              </a:extLst>
            </p:cNvPr>
            <p:cNvSpPr/>
            <p:nvPr/>
          </p:nvSpPr>
          <p:spPr>
            <a:xfrm>
              <a:off x="658393" y="1194517"/>
              <a:ext cx="6237720" cy="1594687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B7147A-FF9B-FAB9-27FA-9F2DCD12B4B4}"/>
                </a:ext>
              </a:extLst>
            </p:cNvPr>
            <p:cNvSpPr txBox="1"/>
            <p:nvPr/>
          </p:nvSpPr>
          <p:spPr>
            <a:xfrm>
              <a:off x="907474" y="1194516"/>
              <a:ext cx="5988639" cy="1644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so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đây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DE21AEC-8973-378E-595A-0D7885AC4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6" t="27471" r="57809" b="52845"/>
          <a:stretch/>
        </p:blipFill>
        <p:spPr>
          <a:xfrm>
            <a:off x="3189445" y="1792628"/>
            <a:ext cx="3316595" cy="1451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56BE6-5240-5413-BEDA-F7B5FC9CF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3" t="23691" r="40652" b="52063"/>
          <a:stretch/>
        </p:blipFill>
        <p:spPr>
          <a:xfrm>
            <a:off x="6506040" y="1631991"/>
            <a:ext cx="2070178" cy="1766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56F6E2-4ECA-098C-89D5-EEF07EB83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1" t="49675" r="74673" b="17020"/>
          <a:stretch/>
        </p:blipFill>
        <p:spPr>
          <a:xfrm>
            <a:off x="9069768" y="1314478"/>
            <a:ext cx="1703331" cy="2493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544E71-5BC0-7CA2-B74A-F89AA7981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25" t="22223" r="56294" b="45635"/>
          <a:stretch/>
        </p:blipFill>
        <p:spPr>
          <a:xfrm>
            <a:off x="3716613" y="3696889"/>
            <a:ext cx="1899557" cy="2204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33750B-3326-DF25-3695-B67A573D2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54" t="23493" r="29820" b="44365"/>
          <a:stretch/>
        </p:blipFill>
        <p:spPr>
          <a:xfrm>
            <a:off x="6154212" y="3709786"/>
            <a:ext cx="2819401" cy="2204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626701-9417-1461-93B0-B81CDF07A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79" t="23929" r="14194" b="45556"/>
          <a:stretch/>
        </p:blipFill>
        <p:spPr>
          <a:xfrm>
            <a:off x="9261246" y="3808469"/>
            <a:ext cx="1649187" cy="209277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A87311E-BCCD-E919-6D95-86E341C6EFC8}"/>
              </a:ext>
            </a:extLst>
          </p:cNvPr>
          <p:cNvGrpSpPr/>
          <p:nvPr/>
        </p:nvGrpSpPr>
        <p:grpSpPr>
          <a:xfrm>
            <a:off x="6763257" y="5997308"/>
            <a:ext cx="1823717" cy="461665"/>
            <a:chOff x="716116" y="1176470"/>
            <a:chExt cx="6490325" cy="1677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C4FC559-1D73-F246-6493-1AB3A19DEF68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98DD02E-71CB-1438-3598-5E9F39133D7B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Thon,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7CDCD6-63F3-338A-E62D-A1C8E04802DE}"/>
              </a:ext>
            </a:extLst>
          </p:cNvPr>
          <p:cNvGrpSpPr/>
          <p:nvPr/>
        </p:nvGrpSpPr>
        <p:grpSpPr>
          <a:xfrm>
            <a:off x="6733871" y="3305423"/>
            <a:ext cx="1487164" cy="465178"/>
            <a:chOff x="524762" y="1168681"/>
            <a:chExt cx="5292585" cy="16906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415295B-A631-A416-23F7-8B5048335208}"/>
                </a:ext>
              </a:extLst>
            </p:cNvPr>
            <p:cNvSpPr/>
            <p:nvPr/>
          </p:nvSpPr>
          <p:spPr>
            <a:xfrm>
              <a:off x="871834" y="1182983"/>
              <a:ext cx="4598440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B9DEFE-3E72-6AEA-8B49-6FA705E946F1}"/>
                </a:ext>
              </a:extLst>
            </p:cNvPr>
            <p:cNvSpPr txBox="1"/>
            <p:nvPr/>
          </p:nvSpPr>
          <p:spPr>
            <a:xfrm>
              <a:off x="524762" y="1168681"/>
              <a:ext cx="529258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Bầu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59C9DD-FF69-70DE-49B2-1695C25268A2}"/>
              </a:ext>
            </a:extLst>
          </p:cNvPr>
          <p:cNvGrpSpPr/>
          <p:nvPr/>
        </p:nvGrpSpPr>
        <p:grpSpPr>
          <a:xfrm>
            <a:off x="10583157" y="1995483"/>
            <a:ext cx="1187977" cy="1248756"/>
            <a:chOff x="-88127" y="1182983"/>
            <a:chExt cx="7183364" cy="27034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328392B-11F2-FE07-B526-17CAAFF954B2}"/>
                </a:ext>
              </a:extLst>
            </p:cNvPr>
            <p:cNvSpPr/>
            <p:nvPr/>
          </p:nvSpPr>
          <p:spPr>
            <a:xfrm>
              <a:off x="871832" y="1182983"/>
              <a:ext cx="5197748" cy="270349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B118D8-575D-7D81-FDC6-DD5FECCD092A}"/>
                </a:ext>
              </a:extLst>
            </p:cNvPr>
            <p:cNvSpPr txBox="1"/>
            <p:nvPr/>
          </p:nvSpPr>
          <p:spPr>
            <a:xfrm>
              <a:off x="-88127" y="1191234"/>
              <a:ext cx="7183364" cy="204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Nhọn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1DD2B7-BBBA-8B99-37AF-1FD80697E06A}"/>
              </a:ext>
            </a:extLst>
          </p:cNvPr>
          <p:cNvGrpSpPr/>
          <p:nvPr/>
        </p:nvGrpSpPr>
        <p:grpSpPr>
          <a:xfrm>
            <a:off x="3790776" y="5984448"/>
            <a:ext cx="2267805" cy="425826"/>
            <a:chOff x="524760" y="1182983"/>
            <a:chExt cx="5292585" cy="15476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0FAE18F-FA7F-71FE-8C1F-9D976CDA2122}"/>
                </a:ext>
              </a:extLst>
            </p:cNvPr>
            <p:cNvSpPr/>
            <p:nvPr/>
          </p:nvSpPr>
          <p:spPr>
            <a:xfrm>
              <a:off x="871834" y="1182983"/>
              <a:ext cx="4598440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70D0FA-0B4C-A556-C19F-342C82326C5D}"/>
                </a:ext>
              </a:extLst>
            </p:cNvPr>
            <p:cNvSpPr txBox="1"/>
            <p:nvPr/>
          </p:nvSpPr>
          <p:spPr>
            <a:xfrm>
              <a:off x="524760" y="1187657"/>
              <a:ext cx="5292585" cy="145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Nhỏ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nhiều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cạnh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F01D8CF-9F67-82CD-2039-98A7FE35B7B0}"/>
              </a:ext>
            </a:extLst>
          </p:cNvPr>
          <p:cNvGrpSpPr/>
          <p:nvPr/>
        </p:nvGrpSpPr>
        <p:grpSpPr>
          <a:xfrm>
            <a:off x="3770296" y="3338031"/>
            <a:ext cx="1823717" cy="461665"/>
            <a:chOff x="716116" y="1176470"/>
            <a:chExt cx="6490325" cy="16778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5B14437-957F-8009-925C-4BCFAB701E35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3B967C8-F03B-47E3-6A04-C256B1EA75DF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mảnh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6A25F0A-47D1-A639-FC5E-E929788D7018}"/>
              </a:ext>
            </a:extLst>
          </p:cNvPr>
          <p:cNvGrpSpPr/>
          <p:nvPr/>
        </p:nvGrpSpPr>
        <p:grpSpPr>
          <a:xfrm>
            <a:off x="9069768" y="5970938"/>
            <a:ext cx="2267804" cy="488035"/>
            <a:chOff x="698298" y="1168681"/>
            <a:chExt cx="8070761" cy="17737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9A79689-6159-B63F-1737-8DCF3D7B967E}"/>
                </a:ext>
              </a:extLst>
            </p:cNvPr>
            <p:cNvSpPr/>
            <p:nvPr/>
          </p:nvSpPr>
          <p:spPr>
            <a:xfrm>
              <a:off x="871835" y="1168681"/>
              <a:ext cx="7723688" cy="169065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E681B4-DCF5-0DE8-0FCF-D75552D4B7CE}"/>
                </a:ext>
              </a:extLst>
            </p:cNvPr>
            <p:cNvSpPr txBox="1"/>
            <p:nvPr/>
          </p:nvSpPr>
          <p:spPr>
            <a:xfrm>
              <a:off x="698298" y="1178265"/>
              <a:ext cx="8070761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nhỏ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9B189EE-2AFC-A5BB-6481-71C61180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72" y="728309"/>
            <a:ext cx="10790855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03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E30959-3B0C-F700-74CF-D0594DFC1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2" t="29048" r="74018" b="35397"/>
          <a:stretch/>
        </p:blipFill>
        <p:spPr>
          <a:xfrm>
            <a:off x="5138366" y="1569054"/>
            <a:ext cx="1899557" cy="243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AF28DB-1F48-0C7C-AD6A-0DC14A8C9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18" t="28095" r="47678" b="36349"/>
          <a:stretch/>
        </p:blipFill>
        <p:spPr>
          <a:xfrm>
            <a:off x="5138366" y="4167223"/>
            <a:ext cx="2626866" cy="20360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431DB2-A35C-3899-4BF5-1064E787E4E2}"/>
              </a:ext>
            </a:extLst>
          </p:cNvPr>
          <p:cNvGrpSpPr/>
          <p:nvPr/>
        </p:nvGrpSpPr>
        <p:grpSpPr>
          <a:xfrm>
            <a:off x="643558" y="1863175"/>
            <a:ext cx="3880290" cy="3618905"/>
            <a:chOff x="658393" y="1194516"/>
            <a:chExt cx="5905969" cy="131525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D0A0E67-D86C-D7DD-61A2-11ACC3A620C7}"/>
                </a:ext>
              </a:extLst>
            </p:cNvPr>
            <p:cNvSpPr/>
            <p:nvPr/>
          </p:nvSpPr>
          <p:spPr>
            <a:xfrm>
              <a:off x="658393" y="1194517"/>
              <a:ext cx="5905969" cy="131525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B7147A-FF9B-FAB9-27FA-9F2DCD12B4B4}"/>
                </a:ext>
              </a:extLst>
            </p:cNvPr>
            <p:cNvSpPr txBox="1"/>
            <p:nvPr/>
          </p:nvSpPr>
          <p:spPr>
            <a:xfrm>
              <a:off x="907474" y="1194516"/>
              <a:ext cx="5389971" cy="1308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Nhận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xét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so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dạng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kích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thước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đây</a:t>
              </a:r>
              <a:r>
                <a:rPr lang="en-US" sz="38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6F64CE-F414-CAB9-CEFF-1B4DD5F526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29" t="29523" r="28302" b="36508"/>
          <a:stretch/>
        </p:blipFill>
        <p:spPr>
          <a:xfrm>
            <a:off x="7890623" y="1863175"/>
            <a:ext cx="2072745" cy="1954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6CABF1-F3DC-17F4-9C9D-C0C917F448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17" t="25396" r="10535" b="36666"/>
          <a:stretch/>
        </p:blipFill>
        <p:spPr>
          <a:xfrm>
            <a:off x="8205179" y="3817218"/>
            <a:ext cx="2188028" cy="26016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F738F2C-445C-7304-A6C2-BE86D01E2E22}"/>
              </a:ext>
            </a:extLst>
          </p:cNvPr>
          <p:cNvGrpSpPr/>
          <p:nvPr/>
        </p:nvGrpSpPr>
        <p:grpSpPr>
          <a:xfrm>
            <a:off x="4166509" y="5741607"/>
            <a:ext cx="1823717" cy="461665"/>
            <a:chOff x="716116" y="1176470"/>
            <a:chExt cx="6490325" cy="1677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57EA1F3-6051-82FF-91F3-391D05FD531A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8714744-4DFB-943E-0B33-56B2CEA4C3E0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To,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0076A4-3A08-0D0A-5E59-D010CDA0CB93}"/>
              </a:ext>
            </a:extLst>
          </p:cNvPr>
          <p:cNvGrpSpPr/>
          <p:nvPr/>
        </p:nvGrpSpPr>
        <p:grpSpPr>
          <a:xfrm>
            <a:off x="9724725" y="2316378"/>
            <a:ext cx="1823717" cy="461665"/>
            <a:chOff x="716116" y="1176470"/>
            <a:chExt cx="6490325" cy="16778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265B4DA8-A693-F858-1A87-7597E48D72D0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BD0438-8F5C-C70C-C26C-4C98A0AE40D7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To,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tròn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643DEC-3C6B-9CFD-F847-A1A3B7872C65}"/>
              </a:ext>
            </a:extLst>
          </p:cNvPr>
          <p:cNvGrpSpPr/>
          <p:nvPr/>
        </p:nvGrpSpPr>
        <p:grpSpPr>
          <a:xfrm>
            <a:off x="10259441" y="4354249"/>
            <a:ext cx="1226843" cy="1243912"/>
            <a:chOff x="871833" y="1182976"/>
            <a:chExt cx="5606693" cy="45208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46F76DE-2412-C9BB-2A0A-107E3337BA92}"/>
                </a:ext>
              </a:extLst>
            </p:cNvPr>
            <p:cNvSpPr/>
            <p:nvPr/>
          </p:nvSpPr>
          <p:spPr>
            <a:xfrm>
              <a:off x="871838" y="1182983"/>
              <a:ext cx="5142877" cy="452082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073828-1175-2A2F-CDC3-C296235DE68A}"/>
                </a:ext>
              </a:extLst>
            </p:cNvPr>
            <p:cNvSpPr txBox="1"/>
            <p:nvPr/>
          </p:nvSpPr>
          <p:spPr>
            <a:xfrm>
              <a:off x="871833" y="1182976"/>
              <a:ext cx="5606693" cy="452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Mảnh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nhỏ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E97593-784D-F15A-021D-E23E330F5346}"/>
              </a:ext>
            </a:extLst>
          </p:cNvPr>
          <p:cNvGrpSpPr/>
          <p:nvPr/>
        </p:nvGrpSpPr>
        <p:grpSpPr>
          <a:xfrm>
            <a:off x="6525804" y="2554615"/>
            <a:ext cx="1484085" cy="874389"/>
            <a:chOff x="298853" y="1170211"/>
            <a:chExt cx="7266973" cy="3177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11EC645-3C77-F320-082F-83C9A52133D9}"/>
                </a:ext>
              </a:extLst>
            </p:cNvPr>
            <p:cNvSpPr/>
            <p:nvPr/>
          </p:nvSpPr>
          <p:spPr>
            <a:xfrm>
              <a:off x="871829" y="1182983"/>
              <a:ext cx="6600736" cy="305017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B5EBE89-46C0-B535-B0EE-A4C43AB1A3CE}"/>
                </a:ext>
              </a:extLst>
            </p:cNvPr>
            <p:cNvSpPr txBox="1"/>
            <p:nvPr/>
          </p:nvSpPr>
          <p:spPr>
            <a:xfrm>
              <a:off x="298853" y="1170211"/>
              <a:ext cx="7266973" cy="30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Nhỏ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tim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7A52784-1714-37D9-0B85-DFF7FE4AA4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67" y="708913"/>
            <a:ext cx="1078475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50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6">
            <a:extLst>
              <a:ext uri="{FF2B5EF4-FFF2-40B4-BE49-F238E27FC236}">
                <a16:creationId xmlns:a16="http://schemas.microsoft.com/office/drawing/2014/main" id="{D35282AA-976D-856F-0223-F95A26736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FCB188B-2F0B-5481-B17D-FF38217FDB2E}"/>
              </a:ext>
            </a:extLst>
          </p:cNvPr>
          <p:cNvGrpSpPr/>
          <p:nvPr/>
        </p:nvGrpSpPr>
        <p:grpSpPr>
          <a:xfrm>
            <a:off x="1797195" y="1958858"/>
            <a:ext cx="8255582" cy="3607880"/>
            <a:chOff x="1776875" y="1867418"/>
            <a:chExt cx="8255582" cy="3607880"/>
          </a:xfrm>
        </p:grpSpPr>
        <p:pic>
          <p:nvPicPr>
            <p:cNvPr id="2" name="图片 27">
              <a:extLst>
                <a:ext uri="{FF2B5EF4-FFF2-40B4-BE49-F238E27FC236}">
                  <a16:creationId xmlns:a16="http://schemas.microsoft.com/office/drawing/2014/main" id="{5C9B9F22-6336-797C-3E76-9316F3738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5102"/>
            <a:stretch/>
          </p:blipFill>
          <p:spPr>
            <a:xfrm>
              <a:off x="1776875" y="1867418"/>
              <a:ext cx="8255582" cy="36078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2F36DD-F746-BF2B-42A5-3B44C7B65F99}"/>
                </a:ext>
              </a:extLst>
            </p:cNvPr>
            <p:cNvSpPr txBox="1"/>
            <p:nvPr/>
          </p:nvSpPr>
          <p:spPr>
            <a:xfrm>
              <a:off x="2245055" y="2609529"/>
              <a:ext cx="700698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nhiều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thước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rất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dạng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phú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D36BAC8-1BD7-CF18-F7E4-D23BF679D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2965" y="661934"/>
            <a:ext cx="391397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87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8431DB2-A35C-3899-4BF5-1064E787E4E2}"/>
              </a:ext>
            </a:extLst>
          </p:cNvPr>
          <p:cNvGrpSpPr/>
          <p:nvPr/>
        </p:nvGrpSpPr>
        <p:grpSpPr>
          <a:xfrm>
            <a:off x="611882" y="1792628"/>
            <a:ext cx="2474218" cy="4401205"/>
            <a:chOff x="658393" y="1194516"/>
            <a:chExt cx="6237720" cy="159957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D0A0E67-D86C-D7DD-61A2-11ACC3A620C7}"/>
                </a:ext>
              </a:extLst>
            </p:cNvPr>
            <p:cNvSpPr/>
            <p:nvPr/>
          </p:nvSpPr>
          <p:spPr>
            <a:xfrm>
              <a:off x="658393" y="1194517"/>
              <a:ext cx="6237720" cy="1594687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B7147A-FF9B-FAB9-27FA-9F2DCD12B4B4}"/>
                </a:ext>
              </a:extLst>
            </p:cNvPr>
            <p:cNvSpPr txBox="1"/>
            <p:nvPr/>
          </p:nvSpPr>
          <p:spPr>
            <a:xfrm>
              <a:off x="907474" y="1194516"/>
              <a:ext cx="5988639" cy="1599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xét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sắc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DE21AEC-8973-378E-595A-0D7885AC4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6" t="27471" r="57809" b="52845"/>
          <a:stretch/>
        </p:blipFill>
        <p:spPr>
          <a:xfrm>
            <a:off x="3184899" y="1977389"/>
            <a:ext cx="3316595" cy="1451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D56BE6-5240-5413-BEDA-F7B5FC9CF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3" t="23691" r="40652" b="52063"/>
          <a:stretch/>
        </p:blipFill>
        <p:spPr>
          <a:xfrm>
            <a:off x="6501494" y="1816752"/>
            <a:ext cx="2070178" cy="1766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56F6E2-4ECA-098C-89D5-EEF07EB832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31" t="49675" r="74673" b="17020"/>
          <a:stretch/>
        </p:blipFill>
        <p:spPr>
          <a:xfrm>
            <a:off x="9065222" y="1499239"/>
            <a:ext cx="1703331" cy="2493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544E71-5BC0-7CA2-B74A-F89AA7981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25" t="22223" r="56294" b="45635"/>
          <a:stretch/>
        </p:blipFill>
        <p:spPr>
          <a:xfrm>
            <a:off x="3465290" y="3849190"/>
            <a:ext cx="1899557" cy="2204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33750B-3326-DF25-3695-B67A573D2D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54" t="23493" r="29820" b="44365"/>
          <a:stretch/>
        </p:blipFill>
        <p:spPr>
          <a:xfrm>
            <a:off x="5674029" y="3858758"/>
            <a:ext cx="2819401" cy="22043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626701-9417-1461-93B0-B81CDF07A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79" t="23929" r="14194" b="45556"/>
          <a:stretch/>
        </p:blipFill>
        <p:spPr>
          <a:xfrm>
            <a:off x="8694965" y="3988256"/>
            <a:ext cx="1649187" cy="209277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2077550-A1BC-3F17-F2A9-D4F6ECE986EF}"/>
              </a:ext>
            </a:extLst>
          </p:cNvPr>
          <p:cNvGrpSpPr/>
          <p:nvPr/>
        </p:nvGrpSpPr>
        <p:grpSpPr>
          <a:xfrm>
            <a:off x="4213745" y="3437710"/>
            <a:ext cx="1258904" cy="461665"/>
            <a:chOff x="716116" y="1176470"/>
            <a:chExt cx="6490325" cy="1677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C659E097-9987-86CD-FBAA-E601B019385C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107B86-9ADD-569B-2D11-56BF04810D64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97B6547-33CC-AC54-EDF9-AF74AD1A588E}"/>
              </a:ext>
            </a:extLst>
          </p:cNvPr>
          <p:cNvGrpSpPr/>
          <p:nvPr/>
        </p:nvGrpSpPr>
        <p:grpSpPr>
          <a:xfrm>
            <a:off x="6999112" y="3524842"/>
            <a:ext cx="1258904" cy="461665"/>
            <a:chOff x="716116" y="1176470"/>
            <a:chExt cx="6490325" cy="1677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DDAAF86-2F76-5A8B-202D-853B4C4CD58E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7A6988-8709-0818-15A0-C414BD4467DC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34336F8-9357-8247-B534-721450A39079}"/>
              </a:ext>
            </a:extLst>
          </p:cNvPr>
          <p:cNvGrpSpPr/>
          <p:nvPr/>
        </p:nvGrpSpPr>
        <p:grpSpPr>
          <a:xfrm>
            <a:off x="10572640" y="2469068"/>
            <a:ext cx="1047278" cy="461665"/>
            <a:chOff x="716116" y="1176470"/>
            <a:chExt cx="6490325" cy="1677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8CC866E-A841-73AA-11CF-B8F2C1730F71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B2FA77E-EA81-445F-7D9B-5AAA755F782C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3EEABA-524C-6DAF-7AD7-8A4009860926}"/>
              </a:ext>
            </a:extLst>
          </p:cNvPr>
          <p:cNvGrpSpPr/>
          <p:nvPr/>
        </p:nvGrpSpPr>
        <p:grpSpPr>
          <a:xfrm>
            <a:off x="4157110" y="6053549"/>
            <a:ext cx="1047278" cy="461665"/>
            <a:chOff x="716116" y="1176470"/>
            <a:chExt cx="6490325" cy="16778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C324FD4-1194-4EAB-D679-1A2CBFC4FBCC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1AC988-605B-5163-D93B-4DB3C5CE8485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B5B8A5-418B-1D4C-55C9-DAA33476437D}"/>
              </a:ext>
            </a:extLst>
          </p:cNvPr>
          <p:cNvGrpSpPr/>
          <p:nvPr/>
        </p:nvGrpSpPr>
        <p:grpSpPr>
          <a:xfrm>
            <a:off x="6735174" y="6081035"/>
            <a:ext cx="1047278" cy="461665"/>
            <a:chOff x="690193" y="1169958"/>
            <a:chExt cx="6490325" cy="16778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67420A5-24D6-A90D-109C-BFEBDC9E0B35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048CE8-D4B1-940A-B624-C97DCD6BB0FB}"/>
                </a:ext>
              </a:extLst>
            </p:cNvPr>
            <p:cNvSpPr txBox="1"/>
            <p:nvPr/>
          </p:nvSpPr>
          <p:spPr>
            <a:xfrm>
              <a:off x="690193" y="1169958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</a:t>
              </a:r>
              <a:r>
                <a:rPr lang="en-US" sz="2400" b="1" dirty="0">
                  <a:solidFill>
                    <a:srgbClr val="9A2D3D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ỏ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9A2D3D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8F0E040-87D3-311C-4A25-A7713BC55EB7}"/>
              </a:ext>
            </a:extLst>
          </p:cNvPr>
          <p:cNvGrpSpPr/>
          <p:nvPr/>
        </p:nvGrpSpPr>
        <p:grpSpPr>
          <a:xfrm>
            <a:off x="10532886" y="4434480"/>
            <a:ext cx="882648" cy="1200330"/>
            <a:chOff x="690194" y="1178537"/>
            <a:chExt cx="5470059" cy="436249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8AD65A6-6D8B-7C8C-5E77-F6D16673B8B0}"/>
                </a:ext>
              </a:extLst>
            </p:cNvPr>
            <p:cNvSpPr/>
            <p:nvPr/>
          </p:nvSpPr>
          <p:spPr>
            <a:xfrm>
              <a:off x="871831" y="1182983"/>
              <a:ext cx="5288422" cy="43180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1917349-A43E-D525-5DFB-55B27E2A6BA3}"/>
                </a:ext>
              </a:extLst>
            </p:cNvPr>
            <p:cNvSpPr txBox="1"/>
            <p:nvPr/>
          </p:nvSpPr>
          <p:spPr>
            <a:xfrm>
              <a:off x="690194" y="1178537"/>
              <a:ext cx="5470059" cy="43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</a:t>
              </a:r>
              <a:r>
                <a:rPr lang="en-US" sz="2400" b="1" dirty="0">
                  <a:solidFill>
                    <a:srgbClr val="9A2D3D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ỏ </a:t>
              </a:r>
              <a:r>
                <a:rPr lang="en-US" sz="2400" b="1" dirty="0" err="1">
                  <a:solidFill>
                    <a:srgbClr val="9A2D3D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pha</a:t>
              </a:r>
              <a:r>
                <a:rPr lang="en-US" sz="2400" b="1" dirty="0">
                  <a:solidFill>
                    <a:srgbClr val="9A2D3D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9A2D3D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vàng</a:t>
              </a:r>
              <a:r>
                <a:rPr lang="en-US" sz="2400" b="1" dirty="0">
                  <a:solidFill>
                    <a:srgbClr val="9A2D3D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9A2D3D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9706ACC-D22A-511D-0CB9-0A5DD0A16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153" y="753529"/>
            <a:ext cx="768162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38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E30959-3B0C-F700-74CF-D0594DFC1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02" t="29048" r="74018" b="35397"/>
          <a:stretch/>
        </p:blipFill>
        <p:spPr>
          <a:xfrm>
            <a:off x="5138366" y="1569054"/>
            <a:ext cx="1899557" cy="243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AF28DB-1F48-0C7C-AD6A-0DC14A8C9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18" t="28095" r="47678" b="36349"/>
          <a:stretch/>
        </p:blipFill>
        <p:spPr>
          <a:xfrm>
            <a:off x="5138366" y="4167223"/>
            <a:ext cx="2626866" cy="20360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8431DB2-A35C-3899-4BF5-1064E787E4E2}"/>
              </a:ext>
            </a:extLst>
          </p:cNvPr>
          <p:cNvGrpSpPr/>
          <p:nvPr/>
        </p:nvGrpSpPr>
        <p:grpSpPr>
          <a:xfrm>
            <a:off x="643558" y="2158388"/>
            <a:ext cx="4098254" cy="2718412"/>
            <a:chOff x="658393" y="1194516"/>
            <a:chExt cx="6237720" cy="98798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D0A0E67-D86C-D7DD-61A2-11ACC3A620C7}"/>
                </a:ext>
              </a:extLst>
            </p:cNvPr>
            <p:cNvSpPr/>
            <p:nvPr/>
          </p:nvSpPr>
          <p:spPr>
            <a:xfrm>
              <a:off x="658393" y="1194517"/>
              <a:ext cx="6237720" cy="987980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4B7147A-FF9B-FAB9-27FA-9F2DCD12B4B4}"/>
                </a:ext>
              </a:extLst>
            </p:cNvPr>
            <p:cNvSpPr txBox="1"/>
            <p:nvPr/>
          </p:nvSpPr>
          <p:spPr>
            <a:xfrm>
              <a:off x="907474" y="1194516"/>
              <a:ext cx="5988639" cy="92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xét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so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sắc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6F64CE-F414-CAB9-CEFF-1B4DD5F526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429" t="29523" r="28302" b="36508"/>
          <a:stretch/>
        </p:blipFill>
        <p:spPr>
          <a:xfrm>
            <a:off x="8335048" y="1792628"/>
            <a:ext cx="2072745" cy="1954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6CABF1-F3DC-17F4-9C9D-C0C917F448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17" t="25396" r="10535" b="36666"/>
          <a:stretch/>
        </p:blipFill>
        <p:spPr>
          <a:xfrm>
            <a:off x="9331996" y="3601585"/>
            <a:ext cx="2188028" cy="26016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FA290B3-5547-EC33-3D36-2B3D63A15ADA}"/>
              </a:ext>
            </a:extLst>
          </p:cNvPr>
          <p:cNvGrpSpPr/>
          <p:nvPr/>
        </p:nvGrpSpPr>
        <p:grpSpPr>
          <a:xfrm>
            <a:off x="6970023" y="2269162"/>
            <a:ext cx="1044865" cy="843229"/>
            <a:chOff x="690194" y="1178537"/>
            <a:chExt cx="6475370" cy="30646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88740F4-94DB-9E68-86FF-2529C8A6C2CD}"/>
                </a:ext>
              </a:extLst>
            </p:cNvPr>
            <p:cNvSpPr/>
            <p:nvPr/>
          </p:nvSpPr>
          <p:spPr>
            <a:xfrm>
              <a:off x="871831" y="1182983"/>
              <a:ext cx="6293733" cy="302018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451EDA-20FF-833D-8375-2B36EED8CD7C}"/>
                </a:ext>
              </a:extLst>
            </p:cNvPr>
            <p:cNvSpPr txBox="1"/>
            <p:nvPr/>
          </p:nvSpPr>
          <p:spPr>
            <a:xfrm>
              <a:off x="690194" y="1178537"/>
              <a:ext cx="6293733" cy="30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A2D3D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9A2D3D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38AC6B-7B4C-300C-AB5B-E4F428F6BD6B}"/>
              </a:ext>
            </a:extLst>
          </p:cNvPr>
          <p:cNvGrpSpPr/>
          <p:nvPr/>
        </p:nvGrpSpPr>
        <p:grpSpPr>
          <a:xfrm>
            <a:off x="10199637" y="2881558"/>
            <a:ext cx="1258904" cy="461665"/>
            <a:chOff x="716116" y="1176470"/>
            <a:chExt cx="6490325" cy="16778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C3C2F78-F4C9-225A-6462-D4C5AEE8632D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5E516B-D122-B320-5C05-8F947A9B4FA4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0CCF06-56E5-DEFA-1404-58BB4EB06CE3}"/>
              </a:ext>
            </a:extLst>
          </p:cNvPr>
          <p:cNvGrpSpPr/>
          <p:nvPr/>
        </p:nvGrpSpPr>
        <p:grpSpPr>
          <a:xfrm>
            <a:off x="4508914" y="5536932"/>
            <a:ext cx="1258904" cy="461665"/>
            <a:chOff x="716116" y="1176470"/>
            <a:chExt cx="6490325" cy="1677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471F879-0FF8-87DC-0AEE-BF8B6B9EF8E6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46E7B5-9169-3109-9986-3E3A0DCAB754}"/>
                </a:ext>
              </a:extLst>
            </p:cNvPr>
            <p:cNvSpPr txBox="1"/>
            <p:nvPr/>
          </p:nvSpPr>
          <p:spPr>
            <a:xfrm>
              <a:off x="716116" y="1176470"/>
              <a:ext cx="6490325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E1E244-1A04-76E9-2D8D-01707D40ACCD}"/>
              </a:ext>
            </a:extLst>
          </p:cNvPr>
          <p:cNvGrpSpPr/>
          <p:nvPr/>
        </p:nvGrpSpPr>
        <p:grpSpPr>
          <a:xfrm>
            <a:off x="8387511" y="5434121"/>
            <a:ext cx="1212447" cy="461665"/>
            <a:chOff x="871833" y="1169958"/>
            <a:chExt cx="6250817" cy="16778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08406867-9FA8-DE64-3416-82A708D7D006}"/>
                </a:ext>
              </a:extLst>
            </p:cNvPr>
            <p:cNvSpPr/>
            <p:nvPr/>
          </p:nvSpPr>
          <p:spPr>
            <a:xfrm>
              <a:off x="871833" y="1182983"/>
              <a:ext cx="6113397" cy="154763"/>
            </a:xfrm>
            <a:prstGeom prst="roundRect">
              <a:avLst/>
            </a:prstGeom>
            <a:solidFill>
              <a:srgbClr val="E3F3D1"/>
            </a:solidFill>
            <a:ln w="12700">
              <a:solidFill>
                <a:srgbClr val="26683C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BF3630-A406-CFC8-1283-174763E9DFD7}"/>
                </a:ext>
              </a:extLst>
            </p:cNvPr>
            <p:cNvSpPr txBox="1"/>
            <p:nvPr/>
          </p:nvSpPr>
          <p:spPr>
            <a:xfrm>
              <a:off x="1041370" y="1169958"/>
              <a:ext cx="6081280" cy="16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9201E1C-1334-E452-EAEB-9DA9F8FE4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187" y="855624"/>
            <a:ext cx="768162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85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AA0D55B-2475-F7D3-09A5-4E531950B257}"/>
              </a:ext>
            </a:extLst>
          </p:cNvPr>
          <p:cNvGrpSpPr/>
          <p:nvPr/>
        </p:nvGrpSpPr>
        <p:grpSpPr>
          <a:xfrm>
            <a:off x="2168578" y="1857258"/>
            <a:ext cx="7854841" cy="3607880"/>
            <a:chOff x="2168578" y="1857258"/>
            <a:chExt cx="7854841" cy="3607880"/>
          </a:xfrm>
        </p:grpSpPr>
        <p:pic>
          <p:nvPicPr>
            <p:cNvPr id="2" name="图片 27">
              <a:extLst>
                <a:ext uri="{FF2B5EF4-FFF2-40B4-BE49-F238E27FC236}">
                  <a16:creationId xmlns:a16="http://schemas.microsoft.com/office/drawing/2014/main" id="{5C9B9F22-6336-797C-3E76-9316F373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8578" y="1857258"/>
              <a:ext cx="7854841" cy="36078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2F36DD-F746-BF2B-42A5-3B44C7B65F99}"/>
                </a:ext>
              </a:extLst>
            </p:cNvPr>
            <p:cNvSpPr txBox="1"/>
            <p:nvPr/>
          </p:nvSpPr>
          <p:spPr>
            <a:xfrm>
              <a:off x="2777092" y="2784318"/>
              <a:ext cx="663781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thường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hoặc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vàn</a:t>
              </a:r>
              <a:r>
                <a:rPr lang="en-US" sz="44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8" name="图片 26">
            <a:extLst>
              <a:ext uri="{FF2B5EF4-FFF2-40B4-BE49-F238E27FC236}">
                <a16:creationId xmlns:a16="http://schemas.microsoft.com/office/drawing/2014/main" id="{8C730883-4D4A-E6BA-09E0-5C43569B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3AD24-6B60-178E-65A2-5556F277A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011" y="669017"/>
            <a:ext cx="391397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3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6">
            <a:extLst>
              <a:ext uri="{FF2B5EF4-FFF2-40B4-BE49-F238E27FC236}">
                <a16:creationId xmlns:a16="http://schemas.microsoft.com/office/drawing/2014/main" id="{8C730883-4D4A-E6BA-09E0-5C43569B52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E8040B-53EE-6806-357B-E882113D41AD}"/>
              </a:ext>
            </a:extLst>
          </p:cNvPr>
          <p:cNvGrpSpPr/>
          <p:nvPr/>
        </p:nvGrpSpPr>
        <p:grpSpPr>
          <a:xfrm>
            <a:off x="957642" y="1425915"/>
            <a:ext cx="9405558" cy="4486703"/>
            <a:chOff x="957642" y="1425915"/>
            <a:chExt cx="9405558" cy="4486703"/>
          </a:xfrm>
        </p:grpSpPr>
        <p:pic>
          <p:nvPicPr>
            <p:cNvPr id="2" name="图片 27">
              <a:extLst>
                <a:ext uri="{FF2B5EF4-FFF2-40B4-BE49-F238E27FC236}">
                  <a16:creationId xmlns:a16="http://schemas.microsoft.com/office/drawing/2014/main" id="{5C9B9F22-6336-797C-3E76-9316F3738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1360" y="1705335"/>
              <a:ext cx="8371840" cy="420728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2F36DD-F746-BF2B-42A5-3B44C7B65F99}"/>
                </a:ext>
              </a:extLst>
            </p:cNvPr>
            <p:cNvSpPr txBox="1"/>
            <p:nvPr/>
          </p:nvSpPr>
          <p:spPr>
            <a:xfrm>
              <a:off x="2653466" y="2543797"/>
              <a:ext cx="716954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...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khác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683C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gồm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có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cuống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phiến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gân</a:t>
              </a:r>
              <a:r>
                <a:rPr lang="en-US" sz="3600" b="1" dirty="0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26683C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788AB39-5AD7-2911-1878-C2738E71F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7642" y="1425915"/>
              <a:ext cx="2487384" cy="192040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A910F0-F99A-A26D-CDC2-87B2B1191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8206" y="607930"/>
            <a:ext cx="3920068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49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732415"/>
            <a:ext cx="8801912" cy="428007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34D85C-3174-6F20-D364-2F9AB1C407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046" y="1824315"/>
            <a:ext cx="6943946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01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-2" y="-27195"/>
            <a:ext cx="3224361" cy="157709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3CF1269B-D9F1-4F9A-AE86-BC3AE30EA714}"/>
              </a:ext>
            </a:extLst>
          </p:cNvPr>
          <p:cNvSpPr txBox="1"/>
          <p:nvPr/>
        </p:nvSpPr>
        <p:spPr>
          <a:xfrm>
            <a:off x="157343" y="1168718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Năng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lực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đặc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thù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sp>
        <p:nvSpPr>
          <p:cNvPr id="6" name="文本框 34">
            <a:extLst>
              <a:ext uri="{FF2B5EF4-FFF2-40B4-BE49-F238E27FC236}">
                <a16:creationId xmlns:a16="http://schemas.microsoft.com/office/drawing/2014/main" id="{1AA95DE0-9EB9-2FD9-5A47-89C121806251}"/>
              </a:ext>
            </a:extLst>
          </p:cNvPr>
          <p:cNvSpPr txBox="1"/>
          <p:nvPr/>
        </p:nvSpPr>
        <p:spPr>
          <a:xfrm>
            <a:off x="4562491" y="1226733"/>
            <a:ext cx="399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Năng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lực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chung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sp>
        <p:nvSpPr>
          <p:cNvPr id="9" name="文本框 34">
            <a:extLst>
              <a:ext uri="{FF2B5EF4-FFF2-40B4-BE49-F238E27FC236}">
                <a16:creationId xmlns:a16="http://schemas.microsoft.com/office/drawing/2014/main" id="{EF395D2C-D442-56AD-A843-729C2028645F}"/>
              </a:ext>
            </a:extLst>
          </p:cNvPr>
          <p:cNvSpPr txBox="1"/>
          <p:nvPr/>
        </p:nvSpPr>
        <p:spPr>
          <a:xfrm>
            <a:off x="9085630" y="1288152"/>
            <a:ext cx="2660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3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Phẩm</a:t>
            </a:r>
            <a:r>
              <a:rPr kumimoji="1" lang="en-US" altLang="zh-CN" sz="3600" b="1" i="0" u="none" strike="noStrike" kern="1200" cap="none" spc="0" normalizeH="0" noProof="0" dirty="0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 </a:t>
            </a:r>
            <a:r>
              <a:rPr kumimoji="1" lang="en-US" altLang="zh-CN" sz="36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27000">
                      <a:srgbClr val="0E9296"/>
                    </a:gs>
                    <a:gs pos="63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chất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0E9296"/>
                  </a:gs>
                  <a:gs pos="63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Cambria" panose="02040503050406030204" pitchFamily="18" charset="0"/>
              <a:ea typeface="思源黑体 CN" panose="020B05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E2B6FC-9D87-F3BA-6B48-E038DEB633BF}"/>
              </a:ext>
            </a:extLst>
          </p:cNvPr>
          <p:cNvGrpSpPr/>
          <p:nvPr/>
        </p:nvGrpSpPr>
        <p:grpSpPr>
          <a:xfrm>
            <a:off x="275336" y="1784465"/>
            <a:ext cx="4071042" cy="4147983"/>
            <a:chOff x="275336" y="1784465"/>
            <a:chExt cx="4071042" cy="4147983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5336" y="1784465"/>
              <a:ext cx="4071042" cy="41479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D083F4-4781-2FBD-15C3-D9C2B8FFF7C8}"/>
                </a:ext>
              </a:extLst>
            </p:cNvPr>
            <p:cNvSpPr txBox="1"/>
            <p:nvPr/>
          </p:nvSpPr>
          <p:spPr>
            <a:xfrm>
              <a:off x="384850" y="2439419"/>
              <a:ext cx="3596135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5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- Nhận biết và kể được tên các bộ phận của lá cây</a:t>
              </a:r>
            </a:p>
            <a:p>
              <a:pPr algn="just"/>
              <a:r>
                <a:rPr lang="vi-VN" sz="25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- So sánh được (hình dạng, kích thước, màu sắc,...) của lá cây</a:t>
              </a:r>
            </a:p>
            <a:p>
              <a:pPr algn="just"/>
              <a:r>
                <a:rPr lang="vi-VN" sz="25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- Phân biệt được các loại lá cây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FCB0F-457F-13CF-3EDD-CD1A5F790EAA}"/>
              </a:ext>
            </a:extLst>
          </p:cNvPr>
          <p:cNvGrpSpPr/>
          <p:nvPr/>
        </p:nvGrpSpPr>
        <p:grpSpPr>
          <a:xfrm>
            <a:off x="4621714" y="1839785"/>
            <a:ext cx="3712178" cy="4092662"/>
            <a:chOff x="4784324" y="1770530"/>
            <a:chExt cx="3712178" cy="3607880"/>
          </a:xfrm>
        </p:grpSpPr>
        <p:pic>
          <p:nvPicPr>
            <p:cNvPr id="8" name="图片 27">
              <a:extLst>
                <a:ext uri="{FF2B5EF4-FFF2-40B4-BE49-F238E27FC236}">
                  <a16:creationId xmlns:a16="http://schemas.microsoft.com/office/drawing/2014/main" id="{26A34B86-7393-AC1F-E32F-F3A5745C2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324" y="1770530"/>
              <a:ext cx="3712178" cy="360788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CDCA09-6A79-73FA-1C59-CFCEA4041425}"/>
                </a:ext>
              </a:extLst>
            </p:cNvPr>
            <p:cNvSpPr txBox="1"/>
            <p:nvPr/>
          </p:nvSpPr>
          <p:spPr>
            <a:xfrm>
              <a:off x="4925714" y="2416861"/>
              <a:ext cx="3299499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lực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tự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chủ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tự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quyết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vấn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đề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sáng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tạo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lực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giao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tiếp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hợp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tác</a:t>
              </a:r>
              <a:endParaRPr lang="en-US" sz="2800" b="1" dirty="0">
                <a:solidFill>
                  <a:srgbClr val="26683C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5D53DE-E130-AA97-761E-9936312CE4B3}"/>
              </a:ext>
            </a:extLst>
          </p:cNvPr>
          <p:cNvGrpSpPr/>
          <p:nvPr/>
        </p:nvGrpSpPr>
        <p:grpSpPr>
          <a:xfrm>
            <a:off x="8559941" y="1839785"/>
            <a:ext cx="3469748" cy="4092661"/>
            <a:chOff x="4784324" y="1770530"/>
            <a:chExt cx="3712178" cy="3607880"/>
          </a:xfrm>
        </p:grpSpPr>
        <p:pic>
          <p:nvPicPr>
            <p:cNvPr id="17" name="图片 27">
              <a:extLst>
                <a:ext uri="{FF2B5EF4-FFF2-40B4-BE49-F238E27FC236}">
                  <a16:creationId xmlns:a16="http://schemas.microsoft.com/office/drawing/2014/main" id="{A371024E-83A3-A718-8281-160CB3AE3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4324" y="1770530"/>
              <a:ext cx="3712178" cy="360788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5751AE-0CD7-662F-2860-DD283E618831}"/>
                </a:ext>
              </a:extLst>
            </p:cNvPr>
            <p:cNvSpPr txBox="1"/>
            <p:nvPr/>
          </p:nvSpPr>
          <p:spPr>
            <a:xfrm>
              <a:off x="4925714" y="2416861"/>
              <a:ext cx="3299499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Phẩm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chất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ái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chăm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trách</a:t>
              </a:r>
              <a:r>
                <a:rPr lang="en-US" sz="2800" b="1" dirty="0">
                  <a:solidFill>
                    <a:srgbClr val="26683C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26683C"/>
                  </a:solidFill>
                  <a:latin typeface="Cambria" panose="02040503050406030204" pitchFamily="18" charset="0"/>
                </a:rPr>
                <a:t>nhiệm</a:t>
              </a:r>
              <a:endParaRPr lang="en-US" sz="2800" b="1" dirty="0">
                <a:solidFill>
                  <a:srgbClr val="26683C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5988219-B83C-9347-39C3-C5F35D4AB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656" y="106516"/>
            <a:ext cx="459068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4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434DE9C-7E5A-79B7-6C42-A16CF89243BB}"/>
              </a:ext>
            </a:extLst>
          </p:cNvPr>
          <p:cNvGrpSpPr/>
          <p:nvPr/>
        </p:nvGrpSpPr>
        <p:grpSpPr>
          <a:xfrm>
            <a:off x="1060041" y="3345874"/>
            <a:ext cx="6200586" cy="2205792"/>
            <a:chOff x="658393" y="1194517"/>
            <a:chExt cx="6237720" cy="98798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5117BB7-1EC2-F599-6D45-18F8AF6E1C63}"/>
                </a:ext>
              </a:extLst>
            </p:cNvPr>
            <p:cNvSpPr/>
            <p:nvPr/>
          </p:nvSpPr>
          <p:spPr>
            <a:xfrm>
              <a:off x="658393" y="1194517"/>
              <a:ext cx="6237720" cy="987980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B0E2C4-3EC4-597E-5C29-039056560B8B}"/>
                </a:ext>
              </a:extLst>
            </p:cNvPr>
            <p:cNvSpPr txBox="1"/>
            <p:nvPr/>
          </p:nvSpPr>
          <p:spPr>
            <a:xfrm>
              <a:off x="658393" y="1224294"/>
              <a:ext cx="5988639" cy="92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đó</a:t>
              </a: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ECEA85F-9498-EEDA-5BA1-EE6A23D1D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43" y="2252293"/>
            <a:ext cx="3643916" cy="4112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D54C99-B6ED-2F6F-F593-7178C7062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99" y="1110354"/>
            <a:ext cx="8175445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00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C8C313A-6068-1CC1-D0FE-18A7B6C76B83}"/>
              </a:ext>
            </a:extLst>
          </p:cNvPr>
          <p:cNvGrpSpPr/>
          <p:nvPr/>
        </p:nvGrpSpPr>
        <p:grpSpPr>
          <a:xfrm>
            <a:off x="1638384" y="1018311"/>
            <a:ext cx="8915232" cy="1323108"/>
            <a:chOff x="658393" y="1194517"/>
            <a:chExt cx="6237720" cy="98798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EB655A7-5BF0-FE0A-E6A5-1D27228D91FA}"/>
                </a:ext>
              </a:extLst>
            </p:cNvPr>
            <p:cNvSpPr/>
            <p:nvPr/>
          </p:nvSpPr>
          <p:spPr>
            <a:xfrm>
              <a:off x="658393" y="1194517"/>
              <a:ext cx="6237720" cy="987980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277DA9C-ECA3-8FFB-C584-F238F89E743C}"/>
                </a:ext>
              </a:extLst>
            </p:cNvPr>
            <p:cNvSpPr txBox="1"/>
            <p:nvPr/>
          </p:nvSpPr>
          <p:spPr>
            <a:xfrm>
              <a:off x="658393" y="1224294"/>
              <a:ext cx="5988639" cy="92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đó</a:t>
              </a: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944228A-F2DA-DE46-E938-FDFC222A39C6}"/>
              </a:ext>
            </a:extLst>
          </p:cNvPr>
          <p:cNvGrpSpPr/>
          <p:nvPr/>
        </p:nvGrpSpPr>
        <p:grpSpPr>
          <a:xfrm>
            <a:off x="348248" y="2381297"/>
            <a:ext cx="9484932" cy="2409012"/>
            <a:chOff x="353007" y="2602564"/>
            <a:chExt cx="9484932" cy="24090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3262739-BE1E-3DAD-C03E-C6082F8D7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119" b="70141"/>
            <a:stretch/>
          </p:blipFill>
          <p:spPr>
            <a:xfrm>
              <a:off x="353007" y="2739007"/>
              <a:ext cx="6279702" cy="227256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38A297-AFD0-502A-ED06-1388A9117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60" t="34223" r="48333" b="35918"/>
            <a:stretch/>
          </p:blipFill>
          <p:spPr>
            <a:xfrm>
              <a:off x="6411734" y="2602564"/>
              <a:ext cx="3426205" cy="2272569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5B71C-22C7-0241-D2DA-41B44629EA9B}"/>
              </a:ext>
            </a:extLst>
          </p:cNvPr>
          <p:cNvGrpSpPr/>
          <p:nvPr/>
        </p:nvGrpSpPr>
        <p:grpSpPr>
          <a:xfrm>
            <a:off x="1932891" y="4254115"/>
            <a:ext cx="9306990" cy="2272569"/>
            <a:chOff x="794935" y="4270071"/>
            <a:chExt cx="9306990" cy="227256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C88C89A-C4B8-626C-9D90-2ADD3A54F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15"/>
            <a:stretch/>
          </p:blipFill>
          <p:spPr>
            <a:xfrm>
              <a:off x="794935" y="4669822"/>
              <a:ext cx="5894229" cy="187281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65FCAA6-DA9A-8E2B-EC88-F7855B203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64" t="34399" r="-616" b="35742"/>
            <a:stretch/>
          </p:blipFill>
          <p:spPr>
            <a:xfrm>
              <a:off x="7088080" y="4270071"/>
              <a:ext cx="3013845" cy="2272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1745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D46BEE4-B388-437F-88F4-F6B56D4595D2}"/>
              </a:ext>
            </a:extLst>
          </p:cNvPr>
          <p:cNvGrpSpPr/>
          <p:nvPr/>
        </p:nvGrpSpPr>
        <p:grpSpPr>
          <a:xfrm>
            <a:off x="976912" y="2722420"/>
            <a:ext cx="3996869" cy="3110790"/>
            <a:chOff x="658391" y="1194517"/>
            <a:chExt cx="6237722" cy="139333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FBD4C09-6EC6-138D-41CB-580A4E4D05F9}"/>
                </a:ext>
              </a:extLst>
            </p:cNvPr>
            <p:cNvSpPr/>
            <p:nvPr/>
          </p:nvSpPr>
          <p:spPr>
            <a:xfrm>
              <a:off x="658391" y="1194517"/>
              <a:ext cx="6237722" cy="1393331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6DD434-077E-57D1-635E-0FFF5F03D0BE}"/>
                </a:ext>
              </a:extLst>
            </p:cNvPr>
            <p:cNvSpPr txBox="1"/>
            <p:nvPr/>
          </p:nvSpPr>
          <p:spPr>
            <a:xfrm>
              <a:off x="782931" y="1290669"/>
              <a:ext cx="5988639" cy="868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chia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sẻ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trước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lớp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về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chiếc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em</a:t>
              </a: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FDA088-741F-15F0-EE7F-481E39AED0FB}"/>
              </a:ext>
            </a:extLst>
          </p:cNvPr>
          <p:cNvGrpSpPr/>
          <p:nvPr/>
        </p:nvGrpSpPr>
        <p:grpSpPr>
          <a:xfrm>
            <a:off x="5738919" y="2225119"/>
            <a:ext cx="2676254" cy="4212062"/>
            <a:chOff x="5831400" y="2225119"/>
            <a:chExt cx="2676254" cy="42120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241661B-ABF2-86D8-583B-3EAD736F77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12" t="-824" r="-7" b="-1126"/>
            <a:stretch/>
          </p:blipFill>
          <p:spPr>
            <a:xfrm>
              <a:off x="5831400" y="2225119"/>
              <a:ext cx="2676254" cy="421206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D5FE336-E4B6-DF87-6BC1-35E3699290FB}"/>
                </a:ext>
              </a:extLst>
            </p:cNvPr>
            <p:cNvGrpSpPr/>
            <p:nvPr/>
          </p:nvGrpSpPr>
          <p:grpSpPr>
            <a:xfrm>
              <a:off x="5957132" y="4727894"/>
              <a:ext cx="1017757" cy="1064533"/>
              <a:chOff x="634796" y="1362809"/>
              <a:chExt cx="1088496" cy="1359611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28B316E-55D9-A481-B01E-A58594A2D4C5}"/>
                  </a:ext>
                </a:extLst>
              </p:cNvPr>
              <p:cNvSpPr/>
              <p:nvPr/>
            </p:nvSpPr>
            <p:spPr>
              <a:xfrm>
                <a:off x="782515" y="1362809"/>
                <a:ext cx="940777" cy="12045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81AA45A-0656-D081-CFA8-5CD84ED5CF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651" r="71069" b="70142"/>
              <a:stretch/>
            </p:blipFill>
            <p:spPr>
              <a:xfrm>
                <a:off x="634796" y="1389015"/>
                <a:ext cx="1088496" cy="1333405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0AB8AE1-A9D6-FE81-1908-7E601B8D4465}"/>
              </a:ext>
            </a:extLst>
          </p:cNvPr>
          <p:cNvGrpSpPr/>
          <p:nvPr/>
        </p:nvGrpSpPr>
        <p:grpSpPr>
          <a:xfrm>
            <a:off x="8579851" y="2452284"/>
            <a:ext cx="2730696" cy="3934534"/>
            <a:chOff x="8579851" y="2452284"/>
            <a:chExt cx="2730696" cy="39345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E89AAD2-07C6-0473-A2A0-3AD320D46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6" r="56705"/>
            <a:stretch/>
          </p:blipFill>
          <p:spPr>
            <a:xfrm>
              <a:off x="8579851" y="2452284"/>
              <a:ext cx="2730696" cy="393453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841004-29A7-CF90-570D-D30B54467D17}"/>
                </a:ext>
              </a:extLst>
            </p:cNvPr>
            <p:cNvGrpSpPr/>
            <p:nvPr/>
          </p:nvGrpSpPr>
          <p:grpSpPr>
            <a:xfrm>
              <a:off x="8636204" y="4876084"/>
              <a:ext cx="971688" cy="1331285"/>
              <a:chOff x="659423" y="743699"/>
              <a:chExt cx="1204546" cy="149402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62595FE-AA37-EB35-5115-B52593147116}"/>
                  </a:ext>
                </a:extLst>
              </p:cNvPr>
              <p:cNvSpPr/>
              <p:nvPr/>
            </p:nvSpPr>
            <p:spPr>
              <a:xfrm>
                <a:off x="659423" y="743699"/>
                <a:ext cx="1204546" cy="1331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73567F58-AFE3-D691-62E5-83F8A2FE44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7" t="37130" r="71077" b="35918"/>
              <a:stretch/>
            </p:blipFill>
            <p:spPr>
              <a:xfrm>
                <a:off x="659423" y="751811"/>
                <a:ext cx="1188318" cy="1485916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7C6E3A6-C97D-DB40-6473-AACEA9FFC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7081" y="896651"/>
            <a:ext cx="6171377" cy="129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03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86" y="765072"/>
            <a:ext cx="8500483" cy="413349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E8605E-C118-E94B-9D76-30801AB99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8231" y="1697363"/>
            <a:ext cx="6913463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61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ACE3C36-A5D1-D9DB-4428-9525D20C12C5}"/>
              </a:ext>
            </a:extLst>
          </p:cNvPr>
          <p:cNvGrpSpPr/>
          <p:nvPr/>
        </p:nvGrpSpPr>
        <p:grpSpPr>
          <a:xfrm>
            <a:off x="1225056" y="2125640"/>
            <a:ext cx="9741888" cy="1612991"/>
            <a:chOff x="444470" y="1186718"/>
            <a:chExt cx="7293065" cy="72246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9B0F78-354B-37E4-5D9D-1816359CCE92}"/>
                </a:ext>
              </a:extLst>
            </p:cNvPr>
            <p:cNvSpPr/>
            <p:nvPr/>
          </p:nvSpPr>
          <p:spPr>
            <a:xfrm>
              <a:off x="444470" y="1186718"/>
              <a:ext cx="7293065" cy="7224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C681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F8E2E-B1E9-4FC3-AC64-F91AE7B2F7AB}"/>
                </a:ext>
              </a:extLst>
            </p:cNvPr>
            <p:cNvSpPr txBox="1"/>
            <p:nvPr/>
          </p:nvSpPr>
          <p:spPr>
            <a:xfrm>
              <a:off x="658392" y="1251563"/>
              <a:ext cx="6865221" cy="5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Hãy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cùng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giúp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Na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chuẩn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bị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liệu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cụ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thiết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trồng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nhé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0C3D6560-4318-A1A0-97B4-6DCC9B0419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513856" y="4080285"/>
            <a:ext cx="2594608" cy="2887681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31B72FC3-14F9-FEBD-536D-580A0CE1BA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3389998" y="4394025"/>
            <a:ext cx="1688498" cy="2204343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33DAB9E0-1B92-59A3-A079-981304C6C4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5419939" y="4675781"/>
            <a:ext cx="2321702" cy="1863524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57A0364D-FED5-DE41-EB58-9BEB231877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9" y="4675781"/>
            <a:ext cx="2679611" cy="1863524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id="{D45DB11A-511C-37FF-D923-4502DB71A6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729" y="-40293"/>
            <a:ext cx="1108958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17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B41265-8871-E776-310B-6526A22DA5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14C167-1989-158B-1090-8FEBBC3D91D1}"/>
              </a:ext>
            </a:extLst>
          </p:cNvPr>
          <p:cNvGrpSpPr/>
          <p:nvPr/>
        </p:nvGrpSpPr>
        <p:grpSpPr>
          <a:xfrm>
            <a:off x="1558564" y="765018"/>
            <a:ext cx="8834134" cy="1547797"/>
            <a:chOff x="226633" y="147365"/>
            <a:chExt cx="14097812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0489975D-1A34-632E-DEA9-D8C15D6BEF05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666744"/>
                        <a:gd name="connsiteY0" fmla="*/ 0 h 1547797"/>
                        <a:gd name="connsiteX1" fmla="*/ 8666744 w 8666744"/>
                        <a:gd name="connsiteY1" fmla="*/ 0 h 1547797"/>
                        <a:gd name="connsiteX2" fmla="*/ 8666744 w 8666744"/>
                        <a:gd name="connsiteY2" fmla="*/ 1547797 h 1547797"/>
                        <a:gd name="connsiteX3" fmla="*/ 0 w 8666744"/>
                        <a:gd name="connsiteY3" fmla="*/ 1547797 h 1547797"/>
                        <a:gd name="connsiteX4" fmla="*/ 0 w 8666744"/>
                        <a:gd name="connsiteY4" fmla="*/ 0 h 1547797"/>
                        <a:gd name="connsiteX0" fmla="*/ 0 w 8666744"/>
                        <a:gd name="connsiteY0" fmla="*/ 0 h 1547797"/>
                        <a:gd name="connsiteX1" fmla="*/ 8666744 w 8666744"/>
                        <a:gd name="connsiteY1" fmla="*/ 0 h 1547797"/>
                        <a:gd name="connsiteX2" fmla="*/ 8666744 w 8666744"/>
                        <a:gd name="connsiteY2" fmla="*/ 1547797 h 1547797"/>
                        <a:gd name="connsiteX3" fmla="*/ 0 w 8666744"/>
                        <a:gd name="connsiteY3" fmla="*/ 1547797 h 1547797"/>
                        <a:gd name="connsiteX4" fmla="*/ 0 w 866674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666744" h="1547797" fill="none" extrusionOk="0">
                          <a:moveTo>
                            <a:pt x="0" y="0"/>
                          </a:moveTo>
                          <a:cubicBezTo>
                            <a:pt x="3175508" y="73870"/>
                            <a:pt x="4930856" y="87581"/>
                            <a:pt x="8666744" y="0"/>
                          </a:cubicBezTo>
                          <a:cubicBezTo>
                            <a:pt x="8507088" y="342073"/>
                            <a:pt x="8585669" y="1088036"/>
                            <a:pt x="8666744" y="1547797"/>
                          </a:cubicBezTo>
                          <a:cubicBezTo>
                            <a:pt x="4629462" y="1432795"/>
                            <a:pt x="1922990" y="1069170"/>
                            <a:pt x="0" y="1547797"/>
                          </a:cubicBezTo>
                          <a:cubicBezTo>
                            <a:pt x="59199" y="1024110"/>
                            <a:pt x="29991" y="327559"/>
                            <a:pt x="0" y="0"/>
                          </a:cubicBezTo>
                          <a:close/>
                        </a:path>
                        <a:path w="8666744" h="1547797" stroke="0" extrusionOk="0">
                          <a:moveTo>
                            <a:pt x="0" y="0"/>
                          </a:moveTo>
                          <a:cubicBezTo>
                            <a:pt x="4107307" y="-57707"/>
                            <a:pt x="6868303" y="-125692"/>
                            <a:pt x="8666744" y="0"/>
                          </a:cubicBezTo>
                          <a:cubicBezTo>
                            <a:pt x="8588299" y="186573"/>
                            <a:pt x="8677408" y="1035192"/>
                            <a:pt x="8666744" y="1547797"/>
                          </a:cubicBezTo>
                          <a:cubicBezTo>
                            <a:pt x="5772856" y="1482252"/>
                            <a:pt x="2180668" y="1831404"/>
                            <a:pt x="0" y="1547797"/>
                          </a:cubicBezTo>
                          <a:cubicBezTo>
                            <a:pt x="77846" y="1116468"/>
                            <a:pt x="74634" y="759603"/>
                            <a:pt x="0" y="0"/>
                          </a:cubicBezTo>
                          <a:close/>
                        </a:path>
                        <a:path w="8666744" h="1547797" fill="none" stroke="0" extrusionOk="0">
                          <a:moveTo>
                            <a:pt x="0" y="0"/>
                          </a:moveTo>
                          <a:cubicBezTo>
                            <a:pt x="3246456" y="-95799"/>
                            <a:pt x="5234005" y="158049"/>
                            <a:pt x="8666744" y="0"/>
                          </a:cubicBezTo>
                          <a:cubicBezTo>
                            <a:pt x="8513905" y="272652"/>
                            <a:pt x="8665761" y="1165775"/>
                            <a:pt x="8666744" y="1547797"/>
                          </a:cubicBezTo>
                          <a:cubicBezTo>
                            <a:pt x="4317519" y="1369284"/>
                            <a:pt x="2131118" y="1270625"/>
                            <a:pt x="0" y="1547797"/>
                          </a:cubicBezTo>
                          <a:cubicBezTo>
                            <a:pt x="71988" y="1007793"/>
                            <a:pt x="23597" y="30227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7DA53E-82B4-3EB2-C156-AFBF7288635C}"/>
                </a:ext>
              </a:extLst>
            </p:cNvPr>
            <p:cNvSpPr txBox="1"/>
            <p:nvPr/>
          </p:nvSpPr>
          <p:spPr>
            <a:xfrm>
              <a:off x="702365" y="547848"/>
              <a:ext cx="13622080" cy="10049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Lá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cây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có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những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bộ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phận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chính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gì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44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7EE-9B3D-29B9-6063-D8724F8CC42C}"/>
              </a:ext>
            </a:extLst>
          </p:cNvPr>
          <p:cNvGrpSpPr/>
          <p:nvPr/>
        </p:nvGrpSpPr>
        <p:grpSpPr>
          <a:xfrm>
            <a:off x="1334726" y="3023831"/>
            <a:ext cx="4537107" cy="1138591"/>
            <a:chOff x="6830721" y="2855352"/>
            <a:chExt cx="4537107" cy="1138591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33C6D08-2A89-DD63-A20C-EEADDB26D19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64A198-5458-9D53-925A-DD870714A37D}"/>
                </a:ext>
              </a:extLst>
            </p:cNvPr>
            <p:cNvSpPr txBox="1"/>
            <p:nvPr/>
          </p:nvSpPr>
          <p:spPr>
            <a:xfrm>
              <a:off x="7049248" y="2855352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Cuống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gân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phiến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lá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68E699-2160-85DA-DD83-1ADD74F5314A}"/>
              </a:ext>
            </a:extLst>
          </p:cNvPr>
          <p:cNvGrpSpPr/>
          <p:nvPr/>
        </p:nvGrpSpPr>
        <p:grpSpPr>
          <a:xfrm>
            <a:off x="7019949" y="2997497"/>
            <a:ext cx="4537107" cy="1148296"/>
            <a:chOff x="981375" y="2864057"/>
            <a:chExt cx="4537107" cy="114829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0D0B02F-09FB-F7BA-DB9F-0ECB607A443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153F51-A2CA-2A79-CF27-339FA1907D99}"/>
                </a:ext>
              </a:extLst>
            </p:cNvPr>
            <p:cNvSpPr txBox="1"/>
            <p:nvPr/>
          </p:nvSpPr>
          <p:spPr>
            <a:xfrm>
              <a:off x="1504834" y="293513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Cuống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gân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ngọn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lá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1DEFF0-7759-C076-4830-3359E23F680D}"/>
              </a:ext>
            </a:extLst>
          </p:cNvPr>
          <p:cNvGrpSpPr/>
          <p:nvPr/>
        </p:nvGrpSpPr>
        <p:grpSpPr>
          <a:xfrm>
            <a:off x="1210590" y="4937554"/>
            <a:ext cx="4537107" cy="1157479"/>
            <a:chOff x="981375" y="4872764"/>
            <a:chExt cx="4537107" cy="115747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78FAFF-4E95-4930-E02E-B4D30A504654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08FD43-50ED-B6A5-D28F-A5443EFFE786}"/>
                </a:ext>
              </a:extLst>
            </p:cNvPr>
            <p:cNvSpPr txBox="1"/>
            <p:nvPr/>
          </p:nvSpPr>
          <p:spPr>
            <a:xfrm>
              <a:off x="1438043" y="4953025"/>
              <a:ext cx="37508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Đầu lá</a:t>
              </a: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gân lá, ngọn lá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41F6733-27A5-E4B3-E26A-5B0E1030126A}"/>
              </a:ext>
            </a:extLst>
          </p:cNvPr>
          <p:cNvGrpSpPr/>
          <p:nvPr/>
        </p:nvGrpSpPr>
        <p:grpSpPr>
          <a:xfrm>
            <a:off x="7003771" y="4865867"/>
            <a:ext cx="4537107" cy="1201573"/>
            <a:chOff x="6830721" y="4714800"/>
            <a:chExt cx="4537107" cy="1201573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D5DDED8-DCC6-8CC7-C967-561C0E55B5F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CA628D-E78B-5F33-4298-A4B890C05984}"/>
                </a:ext>
              </a:extLst>
            </p:cNvPr>
            <p:cNvSpPr txBox="1"/>
            <p:nvPr/>
          </p:nvSpPr>
          <p:spPr>
            <a:xfrm>
              <a:off x="7662896" y="4839155"/>
              <a:ext cx="29051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Đầu lá</a:t>
              </a: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gân lá, phiến lá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2904F2A-A9C4-5F91-5770-E6839215D4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855B090-AEBD-587E-1282-1F6254B979E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9E4CB2-5388-ADB7-203F-BD1333DA47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0979DD-CF35-DCBB-2F47-A99F97AB02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F90759-71F7-663C-B803-563692B6E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83CBD-7B92-DAC0-E699-FD96AB7CC30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96C636-F2CB-FB6F-FCD1-22FC5DD8DB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D2D61C-5215-D9DC-4C9D-97419654DF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B24396F3-617B-7191-E3A5-50FD48FD356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45" t="9551" r="-2996" b="59533"/>
          <a:stretch/>
        </p:blipFill>
        <p:spPr>
          <a:xfrm>
            <a:off x="-205272" y="-64452"/>
            <a:ext cx="2806700" cy="3123730"/>
          </a:xfrm>
          <a:prstGeom prst="rect">
            <a:avLst/>
          </a:prstGeom>
        </p:spPr>
      </p:pic>
      <p:pic>
        <p:nvPicPr>
          <p:cNvPr id="28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2484646D-49D6-8EE9-7CA8-49396DA7F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-7018" t="-5424" r="-12146"/>
          <a:stretch/>
        </p:blipFill>
        <p:spPr>
          <a:xfrm>
            <a:off x="10241074" y="530971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849796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6127C0-EE2B-78C5-0D61-66D7C5C18B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A58A10A-0178-F442-6203-92CC4D407F56}"/>
              </a:ext>
            </a:extLst>
          </p:cNvPr>
          <p:cNvGrpSpPr/>
          <p:nvPr/>
        </p:nvGrpSpPr>
        <p:grpSpPr>
          <a:xfrm>
            <a:off x="2043726" y="421443"/>
            <a:ext cx="8280145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75881CA-132B-ED8C-B330-06CD1A15C4C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  <a:gd name="connsiteX0" fmla="*/ 0 w 8280145"/>
                        <a:gd name="connsiteY0" fmla="*/ 0 h 1831955"/>
                        <a:gd name="connsiteX1" fmla="*/ 8280145 w 8280145"/>
                        <a:gd name="connsiteY1" fmla="*/ 0 h 1831955"/>
                        <a:gd name="connsiteX2" fmla="*/ 8280145 w 8280145"/>
                        <a:gd name="connsiteY2" fmla="*/ 1831955 h 1831955"/>
                        <a:gd name="connsiteX3" fmla="*/ 0 w 8280145"/>
                        <a:gd name="connsiteY3" fmla="*/ 1831955 h 1831955"/>
                        <a:gd name="connsiteX4" fmla="*/ 0 w 8280145"/>
                        <a:gd name="connsiteY4" fmla="*/ 0 h 18319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280145" h="1831955" fill="none" extrusionOk="0">
                          <a:moveTo>
                            <a:pt x="0" y="0"/>
                          </a:moveTo>
                          <a:cubicBezTo>
                            <a:pt x="2870691" y="-48275"/>
                            <a:pt x="4712520" y="55637"/>
                            <a:pt x="8280145" y="0"/>
                          </a:cubicBezTo>
                          <a:cubicBezTo>
                            <a:pt x="8112588" y="409593"/>
                            <a:pt x="8201783" y="1292830"/>
                            <a:pt x="8280145" y="1831955"/>
                          </a:cubicBezTo>
                          <a:cubicBezTo>
                            <a:pt x="4427609" y="1719254"/>
                            <a:pt x="1894632" y="1486017"/>
                            <a:pt x="0" y="1831955"/>
                          </a:cubicBezTo>
                          <a:cubicBezTo>
                            <a:pt x="51625" y="1234579"/>
                            <a:pt x="36823" y="395675"/>
                            <a:pt x="0" y="0"/>
                          </a:cubicBezTo>
                          <a:close/>
                        </a:path>
                        <a:path w="8280145" h="1831955" stroke="0" extrusionOk="0">
                          <a:moveTo>
                            <a:pt x="0" y="0"/>
                          </a:moveTo>
                          <a:cubicBezTo>
                            <a:pt x="3849627" y="-109716"/>
                            <a:pt x="6304867" y="-93729"/>
                            <a:pt x="8280145" y="0"/>
                          </a:cubicBezTo>
                          <a:cubicBezTo>
                            <a:pt x="8165884" y="194045"/>
                            <a:pt x="8301934" y="1212777"/>
                            <a:pt x="8280145" y="1831955"/>
                          </a:cubicBezTo>
                          <a:cubicBezTo>
                            <a:pt x="5513437" y="1748332"/>
                            <a:pt x="1885035" y="2018295"/>
                            <a:pt x="0" y="1831955"/>
                          </a:cubicBezTo>
                          <a:cubicBezTo>
                            <a:pt x="50448" y="1315937"/>
                            <a:pt x="71313" y="895368"/>
                            <a:pt x="0" y="0"/>
                          </a:cubicBezTo>
                          <a:close/>
                        </a:path>
                        <a:path w="8280145" h="1831955" fill="none" stroke="0" extrusionOk="0">
                          <a:moveTo>
                            <a:pt x="0" y="0"/>
                          </a:moveTo>
                          <a:cubicBezTo>
                            <a:pt x="2750126" y="-139644"/>
                            <a:pt x="4919803" y="5472"/>
                            <a:pt x="8280145" y="0"/>
                          </a:cubicBezTo>
                          <a:cubicBezTo>
                            <a:pt x="8083729" y="318539"/>
                            <a:pt x="8276661" y="1412652"/>
                            <a:pt x="8280145" y="1831955"/>
                          </a:cubicBezTo>
                          <a:cubicBezTo>
                            <a:pt x="4047753" y="1510401"/>
                            <a:pt x="2006648" y="1621399"/>
                            <a:pt x="0" y="1831955"/>
                          </a:cubicBezTo>
                          <a:cubicBezTo>
                            <a:pt x="61708" y="1218918"/>
                            <a:pt x="20145" y="33461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D96D52-DBF8-ADBF-B53F-EEBB11C5CB28}"/>
                </a:ext>
              </a:extLst>
            </p:cNvPr>
            <p:cNvSpPr txBox="1"/>
            <p:nvPr/>
          </p:nvSpPr>
          <p:spPr>
            <a:xfrm>
              <a:off x="1141782" y="224616"/>
              <a:ext cx="11345014" cy="18893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Lá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cây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chủ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yếu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có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những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màu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sắc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gì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65D55EE-192C-6525-5C7C-AC985BF4DEAB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56EE51B-4010-215E-500C-083B3A4F4570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D49266-3ABA-19F8-FDDA-71266E044638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Xanh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đỏ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vàng</a:t>
              </a:r>
              <a:r>
                <a:rPr lang="en-US" sz="3600" b="1" dirty="0">
                  <a:latin typeface="Cambria" panose="02040503050406030204" pitchFamily="18" charset="0"/>
                </a:rPr>
                <a:t>,..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60C549-4105-C151-2757-A73EFF33C1E2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99825C5-C539-4836-49D8-9476E62196E1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883968-E3BB-8F00-D9DC-6CCA3D904DBF}"/>
                </a:ext>
              </a:extLst>
            </p:cNvPr>
            <p:cNvSpPr txBox="1"/>
            <p:nvPr/>
          </p:nvSpPr>
          <p:spPr>
            <a:xfrm>
              <a:off x="1420288" y="3050862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Tím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xanh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đỏ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FFA85C-7585-DB89-CE16-B17CB8A48C7D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6C4DC3A-1C80-1410-14E5-019708231BFA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683739-4A93-F112-7A88-64B0168E0BE2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Đen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trắng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xanh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D50CF6-3446-5F1D-4868-DABC4A9FCD61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5C06FEE-AF29-7FE3-4829-CD12B509A6C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B7A41E-CFF4-C790-A6D3-BD7942C5604F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Đen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tím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đỏ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509C59-13FA-3FC5-370E-2972D097FE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F4DC1E-4303-4694-BBCC-4176506A26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D5142A8-4370-397B-68A3-6EF53A69BF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B44F60-14BB-AFA2-CA67-9A06E01ECB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8DB426-7FBC-1828-5D7B-204AF5279C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9AC697A-2C53-1DBF-32E0-ADB76922168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C4E767-7A8C-D1DD-75BF-62C8C016765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248577-7A20-A7F7-925E-888CDFC0B5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251A6502-FD7A-4DB2-59FE-CB97D1B4AC9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71" t="41044" r="15979" b="38494"/>
          <a:stretch/>
        </p:blipFill>
        <p:spPr>
          <a:xfrm>
            <a:off x="806036" y="136788"/>
            <a:ext cx="1826522" cy="2384534"/>
          </a:xfrm>
          <a:prstGeom prst="rect">
            <a:avLst/>
          </a:prstGeom>
        </p:spPr>
      </p:pic>
      <p:pic>
        <p:nvPicPr>
          <p:cNvPr id="2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B030F071-9395-0045-9F24-6A7350908B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9510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48632-CBA8-927C-ED6A-270791FCB1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29D7730-0E64-C100-8A98-844D7ED8CF6B}"/>
              </a:ext>
            </a:extLst>
          </p:cNvPr>
          <p:cNvGrpSpPr/>
          <p:nvPr/>
        </p:nvGrpSpPr>
        <p:grpSpPr>
          <a:xfrm>
            <a:off x="1662566" y="697981"/>
            <a:ext cx="3893252" cy="1831954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8565E55F-B7FB-EB48-1697-71AAD7F37331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A603948-E8CC-A86F-644A-565CCDBA392F}"/>
                </a:ext>
              </a:extLst>
            </p:cNvPr>
            <p:cNvSpPr txBox="1"/>
            <p:nvPr/>
          </p:nvSpPr>
          <p:spPr>
            <a:xfrm>
              <a:off x="431906" y="114126"/>
              <a:ext cx="13356580" cy="1889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Đây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là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bộ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phận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gì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của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lá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cây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FA36FB-66F6-A582-3C3F-9357FA1F2472}"/>
              </a:ext>
            </a:extLst>
          </p:cNvPr>
          <p:cNvGrpSpPr/>
          <p:nvPr/>
        </p:nvGrpSpPr>
        <p:grpSpPr>
          <a:xfrm>
            <a:off x="7043532" y="4815019"/>
            <a:ext cx="4537107" cy="1129886"/>
            <a:chOff x="6830721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42C24B-8CFD-9A00-CF82-B2D717D62A03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B30008-816D-8587-D427-4FCF8683491E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Gân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lá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BB123F1-537E-CD93-6C3B-63268CB693D7}"/>
              </a:ext>
            </a:extLst>
          </p:cNvPr>
          <p:cNvGrpSpPr/>
          <p:nvPr/>
        </p:nvGrpSpPr>
        <p:grpSpPr>
          <a:xfrm>
            <a:off x="7018104" y="3109679"/>
            <a:ext cx="4537107" cy="1129886"/>
            <a:chOff x="981375" y="2864057"/>
            <a:chExt cx="4537107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33FB67-E145-371C-28BB-72564133641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898D0B-EDCE-EFCE-C8EF-C9D8DBE23B9F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Cuống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lá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44F195-E652-F554-D115-755E28D37E0C}"/>
              </a:ext>
            </a:extLst>
          </p:cNvPr>
          <p:cNvGrpSpPr/>
          <p:nvPr/>
        </p:nvGrpSpPr>
        <p:grpSpPr>
          <a:xfrm>
            <a:off x="1070307" y="4937554"/>
            <a:ext cx="4537107" cy="1129886"/>
            <a:chOff x="981375" y="4872764"/>
            <a:chExt cx="4537107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5EBF75A-B21F-3768-4B4D-36C6C7F3A8C1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9B2F9E-ABAD-E411-D7FF-CE03B366164F}"/>
                </a:ext>
              </a:extLst>
            </p:cNvPr>
            <p:cNvSpPr txBox="1"/>
            <p:nvPr/>
          </p:nvSpPr>
          <p:spPr>
            <a:xfrm>
              <a:off x="1510005" y="504233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Cambria" panose="02040503050406030204" pitchFamily="18" charset="0"/>
                </a:rPr>
                <a:t>Đầu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lá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3C566F-ACA7-0124-127B-10DB2603230C}"/>
              </a:ext>
            </a:extLst>
          </p:cNvPr>
          <p:cNvGrpSpPr/>
          <p:nvPr/>
        </p:nvGrpSpPr>
        <p:grpSpPr>
          <a:xfrm>
            <a:off x="1196527" y="3095966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60251D4-B608-51B8-E6E8-F5000FBB81CF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276298-24A0-6E64-2BBB-73FA16ADEEC7}"/>
                </a:ext>
              </a:extLst>
            </p:cNvPr>
            <p:cNvSpPr txBox="1"/>
            <p:nvPr/>
          </p:nvSpPr>
          <p:spPr>
            <a:xfrm>
              <a:off x="7667750" y="4913569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Cambria" panose="02040503050406030204" pitchFamily="18" charset="0"/>
                </a:rPr>
                <a:t>Phiến</a:t>
              </a:r>
              <a:r>
                <a:rPr lang="en-US" sz="4400" b="1" dirty="0"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Cambria" panose="02040503050406030204" pitchFamily="18" charset="0"/>
                </a:rPr>
                <a:t>lá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5A2D657-DBCB-322B-7700-FCB253A5E4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0218" y="5019030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88DE34-CBED-618A-A704-31CC16CADE2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4999" y="3162877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E782C41-A8B5-F58C-20BE-E8A0974A1EF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1788" y="506811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18A99-F64F-BF0D-3BCB-D7C345CB66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04924" y="3212677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CB4BCDB-8E18-D3E6-55C5-7284043240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002" y="2918937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A48D37-B6AB-4BC1-FF88-3E00BEE1E4B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3391" y="3009228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D1DC249-407C-0539-4009-3F2D9E69077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50703"/>
          <a:stretch/>
        </p:blipFill>
        <p:spPr>
          <a:xfrm>
            <a:off x="174677" y="4730954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8091E2C-2154-EA21-08F4-E8073B3D0B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98743" y="4730954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hlinkClick r:id="rId14" action="ppaction://hlinksldjump"/>
            <a:extLst>
              <a:ext uri="{FF2B5EF4-FFF2-40B4-BE49-F238E27FC236}">
                <a16:creationId xmlns:a16="http://schemas.microsoft.com/office/drawing/2014/main" id="{B40A6035-B2D9-4A21-BFE0-B363F25756B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" t="-1571" r="79716" b="85110"/>
          <a:stretch/>
        </p:blipFill>
        <p:spPr>
          <a:xfrm>
            <a:off x="-23891" y="911109"/>
            <a:ext cx="2019082" cy="1620625"/>
          </a:xfrm>
          <a:prstGeom prst="rect">
            <a:avLst/>
          </a:prstGeom>
        </p:spPr>
      </p:pic>
      <p:sp>
        <p:nvSpPr>
          <p:cNvPr id="30" name="Rectangle 1">
            <a:extLst>
              <a:ext uri="{FF2B5EF4-FFF2-40B4-BE49-F238E27FC236}">
                <a16:creationId xmlns:a16="http://schemas.microsoft.com/office/drawing/2014/main" id="{A3E99CC9-23A5-1FED-6D73-B93DB5B5FD53}"/>
              </a:ext>
            </a:extLst>
          </p:cNvPr>
          <p:cNvSpPr/>
          <p:nvPr/>
        </p:nvSpPr>
        <p:spPr>
          <a:xfrm>
            <a:off x="6453391" y="132351"/>
            <a:ext cx="2975090" cy="2977328"/>
          </a:xfrm>
          <a:custGeom>
            <a:avLst/>
            <a:gdLst>
              <a:gd name="connsiteX0" fmla="*/ 0 w 11932920"/>
              <a:gd name="connsiteY0" fmla="*/ 0 h 1710781"/>
              <a:gd name="connsiteX1" fmla="*/ 11932920 w 11932920"/>
              <a:gd name="connsiteY1" fmla="*/ 0 h 1710781"/>
              <a:gd name="connsiteX2" fmla="*/ 11932920 w 11932920"/>
              <a:gd name="connsiteY2" fmla="*/ 1710781 h 1710781"/>
              <a:gd name="connsiteX3" fmla="*/ 0 w 11932920"/>
              <a:gd name="connsiteY3" fmla="*/ 1710781 h 1710781"/>
              <a:gd name="connsiteX4" fmla="*/ 0 w 11932920"/>
              <a:gd name="connsiteY4" fmla="*/ 0 h 171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2920" h="1710781" fill="none" extrusionOk="0">
                <a:moveTo>
                  <a:pt x="0" y="0"/>
                </a:moveTo>
                <a:cubicBezTo>
                  <a:pt x="3894799" y="-133017"/>
                  <a:pt x="6957242" y="-123057"/>
                  <a:pt x="11932920" y="0"/>
                </a:cubicBezTo>
                <a:cubicBezTo>
                  <a:pt x="11781855" y="306264"/>
                  <a:pt x="11935788" y="1228254"/>
                  <a:pt x="11932920" y="1710781"/>
                </a:cubicBezTo>
                <a:cubicBezTo>
                  <a:pt x="6069223" y="1708580"/>
                  <a:pt x="2854444" y="1581010"/>
                  <a:pt x="0" y="1710781"/>
                </a:cubicBezTo>
                <a:cubicBezTo>
                  <a:pt x="66034" y="1169151"/>
                  <a:pt x="34881" y="356270"/>
                  <a:pt x="0" y="0"/>
                </a:cubicBezTo>
                <a:close/>
              </a:path>
              <a:path w="11932920" h="1710781" stroke="0" extrusionOk="0">
                <a:moveTo>
                  <a:pt x="0" y="0"/>
                </a:moveTo>
                <a:cubicBezTo>
                  <a:pt x="5260551" y="-157587"/>
                  <a:pt x="8849332" y="-63908"/>
                  <a:pt x="11932920" y="0"/>
                </a:cubicBezTo>
                <a:cubicBezTo>
                  <a:pt x="11890298" y="255585"/>
                  <a:pt x="11929257" y="1165646"/>
                  <a:pt x="11932920" y="1710781"/>
                </a:cubicBezTo>
                <a:cubicBezTo>
                  <a:pt x="7499845" y="1609783"/>
                  <a:pt x="2568714" y="1831837"/>
                  <a:pt x="0" y="1710781"/>
                </a:cubicBezTo>
                <a:cubicBezTo>
                  <a:pt x="119464" y="1236510"/>
                  <a:pt x="102617" y="813765"/>
                  <a:pt x="0" y="0"/>
                </a:cubicBezTo>
                <a:close/>
              </a:path>
            </a:pathLst>
          </a:custGeom>
          <a:solidFill>
            <a:sysClr val="window" lastClr="FFFFFF">
              <a:alpha val="80000"/>
            </a:sys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18328812">
                  <a:custGeom>
                    <a:avLst/>
                    <a:gdLst>
                      <a:gd name="connsiteX0" fmla="*/ 0 w 2975090"/>
                      <a:gd name="connsiteY0" fmla="*/ 0 h 2977328"/>
                      <a:gd name="connsiteX1" fmla="*/ 2975090 w 2975090"/>
                      <a:gd name="connsiteY1" fmla="*/ 0 h 2977328"/>
                      <a:gd name="connsiteX2" fmla="*/ 2975090 w 2975090"/>
                      <a:gd name="connsiteY2" fmla="*/ 2977328 h 2977328"/>
                      <a:gd name="connsiteX3" fmla="*/ 0 w 2975090"/>
                      <a:gd name="connsiteY3" fmla="*/ 2977328 h 2977328"/>
                      <a:gd name="connsiteX4" fmla="*/ 0 w 2975090"/>
                      <a:gd name="connsiteY4" fmla="*/ 0 h 2977328"/>
                      <a:gd name="connsiteX0" fmla="*/ 0 w 2975090"/>
                      <a:gd name="connsiteY0" fmla="*/ 0 h 2977328"/>
                      <a:gd name="connsiteX1" fmla="*/ 2975090 w 2975090"/>
                      <a:gd name="connsiteY1" fmla="*/ 0 h 2977328"/>
                      <a:gd name="connsiteX2" fmla="*/ 2975090 w 2975090"/>
                      <a:gd name="connsiteY2" fmla="*/ 2977328 h 2977328"/>
                      <a:gd name="connsiteX3" fmla="*/ 0 w 2975090"/>
                      <a:gd name="connsiteY3" fmla="*/ 2977328 h 2977328"/>
                      <a:gd name="connsiteX4" fmla="*/ 0 w 2975090"/>
                      <a:gd name="connsiteY4" fmla="*/ 0 h 2977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5090" h="2977328" fill="none" extrusionOk="0">
                        <a:moveTo>
                          <a:pt x="0" y="0"/>
                        </a:moveTo>
                        <a:cubicBezTo>
                          <a:pt x="987005" y="-222554"/>
                          <a:pt x="1728880" y="-204901"/>
                          <a:pt x="2975090" y="0"/>
                        </a:cubicBezTo>
                        <a:cubicBezTo>
                          <a:pt x="2859326" y="634635"/>
                          <a:pt x="2929668" y="2124697"/>
                          <a:pt x="2975090" y="2977328"/>
                        </a:cubicBezTo>
                        <a:cubicBezTo>
                          <a:pt x="1613726" y="2922180"/>
                          <a:pt x="662468" y="2633140"/>
                          <a:pt x="0" y="2977328"/>
                        </a:cubicBezTo>
                        <a:cubicBezTo>
                          <a:pt x="48463" y="1938888"/>
                          <a:pt x="59996" y="677632"/>
                          <a:pt x="0" y="0"/>
                        </a:cubicBezTo>
                        <a:close/>
                      </a:path>
                      <a:path w="2975090" h="2977328" stroke="0" extrusionOk="0">
                        <a:moveTo>
                          <a:pt x="0" y="0"/>
                        </a:moveTo>
                        <a:cubicBezTo>
                          <a:pt x="1374865" y="-255507"/>
                          <a:pt x="2274019" y="-121642"/>
                          <a:pt x="2975090" y="0"/>
                        </a:cubicBezTo>
                        <a:cubicBezTo>
                          <a:pt x="2855357" y="342192"/>
                          <a:pt x="3002082" y="1987975"/>
                          <a:pt x="2975090" y="2977328"/>
                        </a:cubicBezTo>
                        <a:cubicBezTo>
                          <a:pt x="1942343" y="2807305"/>
                          <a:pt x="651251" y="3193987"/>
                          <a:pt x="0" y="2977328"/>
                        </a:cubicBezTo>
                        <a:cubicBezTo>
                          <a:pt x="-48508" y="2132263"/>
                          <a:pt x="25953" y="1498272"/>
                          <a:pt x="0" y="0"/>
                        </a:cubicBezTo>
                        <a:close/>
                      </a:path>
                      <a:path w="2975090" h="2977328" fill="none" stroke="0" extrusionOk="0">
                        <a:moveTo>
                          <a:pt x="0" y="0"/>
                        </a:moveTo>
                        <a:cubicBezTo>
                          <a:pt x="1093523" y="-224297"/>
                          <a:pt x="1759093" y="-177662"/>
                          <a:pt x="2975090" y="0"/>
                        </a:cubicBezTo>
                        <a:cubicBezTo>
                          <a:pt x="2892882" y="528421"/>
                          <a:pt x="2970957" y="2223827"/>
                          <a:pt x="2975090" y="2977328"/>
                        </a:cubicBezTo>
                        <a:cubicBezTo>
                          <a:pt x="1456498" y="2862952"/>
                          <a:pt x="726588" y="2710348"/>
                          <a:pt x="0" y="2977328"/>
                        </a:cubicBezTo>
                        <a:cubicBezTo>
                          <a:pt x="33810" y="1998635"/>
                          <a:pt x="3832" y="56383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37号-波纹乖乖体"/>
              </a:rPr>
              <a:t>*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744DC53-1073-4356-3F5B-D00F724CC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128" b="89972" l="9945" r="89994">
                        <a14:foregroundMark x1="53062" y1="8977" x2="53608" y2="8128"/>
                        <a14:foregroundMark x1="55003" y1="9786" x2="64099" y2="20299"/>
                        <a14:foregroundMark x1="64099" y1="20299" x2="64706" y2="2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020" y="-192428"/>
            <a:ext cx="2423782" cy="3635674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6BB839D-E459-90FB-44DA-4BFFCABB37DF}"/>
              </a:ext>
            </a:extLst>
          </p:cNvPr>
          <p:cNvCxnSpPr>
            <a:cxnSpLocks/>
          </p:cNvCxnSpPr>
          <p:nvPr/>
        </p:nvCxnSpPr>
        <p:spPr>
          <a:xfrm flipH="1" flipV="1">
            <a:off x="6692189" y="793669"/>
            <a:ext cx="1303731" cy="486491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6FAC0E2-FD38-A59B-032C-E17068BFAD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8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3846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BA40B9-62B7-95B7-78BA-EFA7475706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9F23CC-ECBD-3532-6595-7805C9376D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E83E499-5E37-5D22-01A6-6CA52318F16F}"/>
              </a:ext>
            </a:extLst>
          </p:cNvPr>
          <p:cNvGrpSpPr/>
          <p:nvPr/>
        </p:nvGrpSpPr>
        <p:grpSpPr>
          <a:xfrm>
            <a:off x="3253991" y="968218"/>
            <a:ext cx="6644640" cy="2663982"/>
            <a:chOff x="1939309" y="147365"/>
            <a:chExt cx="10127565" cy="347941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440D9434-B26B-C9F2-F938-086DD14786C0}"/>
                </a:ext>
              </a:extLst>
            </p:cNvPr>
            <p:cNvSpPr/>
            <p:nvPr/>
          </p:nvSpPr>
          <p:spPr>
            <a:xfrm>
              <a:off x="1939309" y="147365"/>
              <a:ext cx="10127565" cy="3479419"/>
            </a:xfrm>
            <a:custGeom>
              <a:avLst/>
              <a:gdLst>
                <a:gd name="connsiteX0" fmla="*/ 0 w 11932920"/>
                <a:gd name="connsiteY0" fmla="*/ 0 h 1710781"/>
                <a:gd name="connsiteX1" fmla="*/ 11932920 w 11932920"/>
                <a:gd name="connsiteY1" fmla="*/ 0 h 1710781"/>
                <a:gd name="connsiteX2" fmla="*/ 11932920 w 11932920"/>
                <a:gd name="connsiteY2" fmla="*/ 1710781 h 1710781"/>
                <a:gd name="connsiteX3" fmla="*/ 0 w 11932920"/>
                <a:gd name="connsiteY3" fmla="*/ 1710781 h 1710781"/>
                <a:gd name="connsiteX4" fmla="*/ 0 w 11932920"/>
                <a:gd name="connsiteY4" fmla="*/ 0 h 1710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2920" h="1710781" fill="none" extrusionOk="0">
                  <a:moveTo>
                    <a:pt x="0" y="0"/>
                  </a:moveTo>
                  <a:cubicBezTo>
                    <a:pt x="3894799" y="-133017"/>
                    <a:pt x="6957242" y="-123057"/>
                    <a:pt x="11932920" y="0"/>
                  </a:cubicBezTo>
                  <a:cubicBezTo>
                    <a:pt x="11781855" y="306264"/>
                    <a:pt x="11935788" y="1228254"/>
                    <a:pt x="11932920" y="1710781"/>
                  </a:cubicBezTo>
                  <a:cubicBezTo>
                    <a:pt x="6069223" y="1708580"/>
                    <a:pt x="2854444" y="1581010"/>
                    <a:pt x="0" y="1710781"/>
                  </a:cubicBezTo>
                  <a:cubicBezTo>
                    <a:pt x="66034" y="1169151"/>
                    <a:pt x="34881" y="356270"/>
                    <a:pt x="0" y="0"/>
                  </a:cubicBezTo>
                  <a:close/>
                </a:path>
                <a:path w="11932920" h="1710781" stroke="0" extrusionOk="0">
                  <a:moveTo>
                    <a:pt x="0" y="0"/>
                  </a:moveTo>
                  <a:cubicBezTo>
                    <a:pt x="5260551" y="-157587"/>
                    <a:pt x="8849332" y="-63908"/>
                    <a:pt x="11932920" y="0"/>
                  </a:cubicBezTo>
                  <a:cubicBezTo>
                    <a:pt x="11890298" y="255585"/>
                    <a:pt x="11929257" y="1165646"/>
                    <a:pt x="11932920" y="1710781"/>
                  </a:cubicBezTo>
                  <a:cubicBezTo>
                    <a:pt x="7499845" y="1609783"/>
                    <a:pt x="2568714" y="1831837"/>
                    <a:pt x="0" y="1710781"/>
                  </a:cubicBezTo>
                  <a:cubicBezTo>
                    <a:pt x="119464" y="1236510"/>
                    <a:pt x="102617" y="813765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  <a:gd name="connsiteX0" fmla="*/ 0 w 6644640"/>
                        <a:gd name="connsiteY0" fmla="*/ 0 h 2663982"/>
                        <a:gd name="connsiteX1" fmla="*/ 6644640 w 6644640"/>
                        <a:gd name="connsiteY1" fmla="*/ 0 h 2663982"/>
                        <a:gd name="connsiteX2" fmla="*/ 6644640 w 6644640"/>
                        <a:gd name="connsiteY2" fmla="*/ 2663982 h 2663982"/>
                        <a:gd name="connsiteX3" fmla="*/ 0 w 6644640"/>
                        <a:gd name="connsiteY3" fmla="*/ 2663982 h 2663982"/>
                        <a:gd name="connsiteX4" fmla="*/ 0 w 6644640"/>
                        <a:gd name="connsiteY4" fmla="*/ 0 h 26639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44640" h="2663982" fill="none" extrusionOk="0">
                          <a:moveTo>
                            <a:pt x="0" y="0"/>
                          </a:moveTo>
                          <a:cubicBezTo>
                            <a:pt x="2223628" y="-176396"/>
                            <a:pt x="3729731" y="43423"/>
                            <a:pt x="6644640" y="0"/>
                          </a:cubicBezTo>
                          <a:cubicBezTo>
                            <a:pt x="6531347" y="514873"/>
                            <a:pt x="6532005" y="1880730"/>
                            <a:pt x="6644640" y="2663982"/>
                          </a:cubicBezTo>
                          <a:cubicBezTo>
                            <a:pt x="3456761" y="2621148"/>
                            <a:pt x="1510862" y="2272864"/>
                            <a:pt x="0" y="2663982"/>
                          </a:cubicBezTo>
                          <a:cubicBezTo>
                            <a:pt x="58816" y="1754549"/>
                            <a:pt x="77069" y="619506"/>
                            <a:pt x="0" y="0"/>
                          </a:cubicBezTo>
                          <a:close/>
                        </a:path>
                        <a:path w="6644640" h="2663982" stroke="0" extrusionOk="0">
                          <a:moveTo>
                            <a:pt x="0" y="0"/>
                          </a:moveTo>
                          <a:cubicBezTo>
                            <a:pt x="3070051" y="-203701"/>
                            <a:pt x="5146254" y="-133158"/>
                            <a:pt x="6644640" y="0"/>
                          </a:cubicBezTo>
                          <a:cubicBezTo>
                            <a:pt x="6502188" y="286341"/>
                            <a:pt x="6706993" y="1721345"/>
                            <a:pt x="6644640" y="2663982"/>
                          </a:cubicBezTo>
                          <a:cubicBezTo>
                            <a:pt x="4338965" y="2519619"/>
                            <a:pt x="1478332" y="2879005"/>
                            <a:pt x="0" y="2663982"/>
                          </a:cubicBezTo>
                          <a:cubicBezTo>
                            <a:pt x="-56086" y="1894647"/>
                            <a:pt x="57324" y="1308047"/>
                            <a:pt x="0" y="0"/>
                          </a:cubicBezTo>
                          <a:close/>
                        </a:path>
                        <a:path w="6644640" h="2663982" fill="none" stroke="0" extrusionOk="0">
                          <a:moveTo>
                            <a:pt x="0" y="0"/>
                          </a:moveTo>
                          <a:cubicBezTo>
                            <a:pt x="2210202" y="-204695"/>
                            <a:pt x="3959092" y="-65035"/>
                            <a:pt x="6644640" y="0"/>
                          </a:cubicBezTo>
                          <a:cubicBezTo>
                            <a:pt x="6481125" y="468743"/>
                            <a:pt x="6645350" y="1928361"/>
                            <a:pt x="6644640" y="2663982"/>
                          </a:cubicBezTo>
                          <a:cubicBezTo>
                            <a:pt x="3249297" y="2406476"/>
                            <a:pt x="1598286" y="2437544"/>
                            <a:pt x="0" y="2663982"/>
                          </a:cubicBezTo>
                          <a:cubicBezTo>
                            <a:pt x="72771" y="1745696"/>
                            <a:pt x="16351" y="5192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3C0C69-BCAF-5703-0008-37A8A90A223C}"/>
                </a:ext>
              </a:extLst>
            </p:cNvPr>
            <p:cNvSpPr txBox="1"/>
            <p:nvPr/>
          </p:nvSpPr>
          <p:spPr>
            <a:xfrm>
              <a:off x="2810755" y="152528"/>
              <a:ext cx="8038982" cy="33766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Hãy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kể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tên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một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số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loại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lá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cây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mà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em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 </a:t>
              </a:r>
              <a:r>
                <a:rPr lang="en-US" altLang="en-US" sz="5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biết</a:t>
              </a:r>
              <a:r>
                <a:rPr lang="en-US" altLang="en-US" sz="5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</a:rPr>
                <a:t>?</a:t>
              </a:r>
              <a:endParaRPr kumimoji="0" lang="en-US" altLang="en-US" sz="5400" b="1" i="0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hlinkClick r:id="rId6" action="ppaction://hlinksldjump"/>
            <a:extLst>
              <a:ext uri="{FF2B5EF4-FFF2-40B4-BE49-F238E27FC236}">
                <a16:creationId xmlns:a16="http://schemas.microsoft.com/office/drawing/2014/main" id="{5F7FC3E8-24C8-9353-D49E-AE067D74A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10" y="968218"/>
            <a:ext cx="2679611" cy="1863524"/>
          </a:xfrm>
          <a:prstGeom prst="rect">
            <a:avLst/>
          </a:prstGeom>
        </p:spPr>
      </p:pic>
      <p:pic>
        <p:nvPicPr>
          <p:cNvPr id="7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C448FC8B-FE31-CB30-C122-D18163860D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7018" t="-5424" r="-12146"/>
          <a:stretch/>
        </p:blipFill>
        <p:spPr>
          <a:xfrm>
            <a:off x="10323513" y="475960"/>
            <a:ext cx="1868368" cy="129921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6567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33283B-5BD5-631F-71FA-5A5D074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5" t="3297" r="12476" b="1734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5366B1B-D767-3FB7-3176-A644A1D4E77C}"/>
              </a:ext>
            </a:extLst>
          </p:cNvPr>
          <p:cNvGrpSpPr/>
          <p:nvPr/>
        </p:nvGrpSpPr>
        <p:grpSpPr>
          <a:xfrm>
            <a:off x="6922932" y="88900"/>
            <a:ext cx="5005190" cy="7077607"/>
            <a:chOff x="6958905" y="0"/>
            <a:chExt cx="5005190" cy="7077607"/>
          </a:xfrm>
        </p:grpSpPr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EA2996D7-91C3-D734-69FF-230D7FD25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63" t="14991" r="5461" b="15724"/>
            <a:stretch/>
          </p:blipFill>
          <p:spPr>
            <a:xfrm>
              <a:off x="6958905" y="0"/>
              <a:ext cx="5005190" cy="62511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B4BE999-E408-A5A1-9270-DD8FD5D203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71" t="41044" r="15979" b="38494"/>
            <a:stretch/>
          </p:blipFill>
          <p:spPr>
            <a:xfrm>
              <a:off x="7162800" y="4448066"/>
              <a:ext cx="2014194" cy="26295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C92171-1C81-D521-8C11-F70006982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882" y="276481"/>
            <a:ext cx="6950042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41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78" y="633471"/>
            <a:ext cx="8446747" cy="41073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AB35E9-41AF-6FFF-E33F-49F308D554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8729" y="1677854"/>
            <a:ext cx="6456492" cy="186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0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088634" y="2893652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3A87FF-C857-1D60-7395-6723E607D6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0253" y="1596704"/>
            <a:ext cx="7785267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92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í cây xanh (Bài hát mẫu)- Chủ đề 2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id="{16A08C37-3301-54DE-5BF9-33A664BAC6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3462"/>
          <a:stretch/>
        </p:blipFill>
        <p:spPr>
          <a:xfrm>
            <a:off x="1880701" y="840696"/>
            <a:ext cx="8430597" cy="575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60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65" y="732415"/>
            <a:ext cx="8446747" cy="410736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8511074" y="1824315"/>
            <a:ext cx="3128932" cy="49067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783342-01F7-B537-8002-1CCFD92BC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484" y="1824315"/>
            <a:ext cx="6827155" cy="182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BD25A7-E1E5-261B-B5CB-0244A164A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28" b="89972" l="9945" r="89994">
                        <a14:foregroundMark x1="53062" y1="8977" x2="53608" y2="8128"/>
                        <a14:foregroundMark x1="55003" y1="9786" x2="64099" y2="20299"/>
                        <a14:foregroundMark x1="64099" y1="20299" x2="64706" y2="2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685" y="602134"/>
            <a:ext cx="4322977" cy="6484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7189AA-C7C4-D525-9012-C9E0AB76A1EC}"/>
              </a:ext>
            </a:extLst>
          </p:cNvPr>
          <p:cNvGrpSpPr/>
          <p:nvPr/>
        </p:nvGrpSpPr>
        <p:grpSpPr>
          <a:xfrm>
            <a:off x="644539" y="1693278"/>
            <a:ext cx="2992280" cy="3980157"/>
            <a:chOff x="658393" y="1194516"/>
            <a:chExt cx="7543800" cy="14465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E09B4F1-4AD7-E211-9EA6-8BF004B2AEE1}"/>
                </a:ext>
              </a:extLst>
            </p:cNvPr>
            <p:cNvSpPr/>
            <p:nvPr/>
          </p:nvSpPr>
          <p:spPr>
            <a:xfrm>
              <a:off x="658393" y="1194517"/>
              <a:ext cx="7543800" cy="1360685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47D8EE-114E-B2CA-1D79-1E0203B66EEC}"/>
                </a:ext>
              </a:extLst>
            </p:cNvPr>
            <p:cNvSpPr txBox="1"/>
            <p:nvPr/>
          </p:nvSpPr>
          <p:spPr>
            <a:xfrm>
              <a:off x="907474" y="1194516"/>
              <a:ext cx="704563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nói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1531162-B40E-8CF6-41EC-115445658396}"/>
              </a:ext>
            </a:extLst>
          </p:cNvPr>
          <p:cNvCxnSpPr>
            <a:cxnSpLocks/>
          </p:cNvCxnSpPr>
          <p:nvPr/>
        </p:nvCxnSpPr>
        <p:spPr>
          <a:xfrm flipH="1" flipV="1">
            <a:off x="7138375" y="5395619"/>
            <a:ext cx="2832392" cy="864156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9A41CC7-0ABE-5ED6-271A-7ABD32E12890}"/>
              </a:ext>
            </a:extLst>
          </p:cNvPr>
          <p:cNvCxnSpPr>
            <a:cxnSpLocks/>
          </p:cNvCxnSpPr>
          <p:nvPr/>
        </p:nvCxnSpPr>
        <p:spPr>
          <a:xfrm flipH="1" flipV="1">
            <a:off x="6781800" y="4003588"/>
            <a:ext cx="2632364" cy="81950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78D1F50-0205-F41B-C140-57B47324BA7F}"/>
              </a:ext>
            </a:extLst>
          </p:cNvPr>
          <p:cNvCxnSpPr>
            <a:cxnSpLocks/>
          </p:cNvCxnSpPr>
          <p:nvPr/>
        </p:nvCxnSpPr>
        <p:spPr>
          <a:xfrm flipH="1" flipV="1">
            <a:off x="7078552" y="2599155"/>
            <a:ext cx="2764621" cy="64737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FE47B3-A6CC-AD0A-4C05-EAE4191240B5}"/>
              </a:ext>
            </a:extLst>
          </p:cNvPr>
          <p:cNvGrpSpPr/>
          <p:nvPr/>
        </p:nvGrpSpPr>
        <p:grpSpPr>
          <a:xfrm>
            <a:off x="4506011" y="4853928"/>
            <a:ext cx="2632364" cy="819507"/>
            <a:chOff x="658393" y="1194516"/>
            <a:chExt cx="7543800" cy="29784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88D8EA6-AFCD-7CFD-3799-781104317A09}"/>
                </a:ext>
              </a:extLst>
            </p:cNvPr>
            <p:cNvSpPr/>
            <p:nvPr/>
          </p:nvSpPr>
          <p:spPr>
            <a:xfrm>
              <a:off x="658393" y="1194517"/>
              <a:ext cx="7543800" cy="297841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611701-DE2C-368C-4857-5C9A4E54899F}"/>
                </a:ext>
              </a:extLst>
            </p:cNvPr>
            <p:cNvSpPr txBox="1"/>
            <p:nvPr/>
          </p:nvSpPr>
          <p:spPr>
            <a:xfrm>
              <a:off x="907474" y="1194516"/>
              <a:ext cx="7045638" cy="2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A3B2F0F-6477-AEE4-606F-9A9994CE68BE}"/>
              </a:ext>
            </a:extLst>
          </p:cNvPr>
          <p:cNvGrpSpPr/>
          <p:nvPr/>
        </p:nvGrpSpPr>
        <p:grpSpPr>
          <a:xfrm>
            <a:off x="4390033" y="2029980"/>
            <a:ext cx="2632364" cy="819507"/>
            <a:chOff x="658393" y="1194516"/>
            <a:chExt cx="7543800" cy="2978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B270CF8-9F5D-491A-6215-5BB577957CC1}"/>
                </a:ext>
              </a:extLst>
            </p:cNvPr>
            <p:cNvSpPr/>
            <p:nvPr/>
          </p:nvSpPr>
          <p:spPr>
            <a:xfrm>
              <a:off x="658393" y="1194517"/>
              <a:ext cx="7543800" cy="297841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DD677A0-0AB5-137A-BFFE-2EEC4B030CA6}"/>
                </a:ext>
              </a:extLst>
            </p:cNvPr>
            <p:cNvSpPr txBox="1"/>
            <p:nvPr/>
          </p:nvSpPr>
          <p:spPr>
            <a:xfrm>
              <a:off x="907474" y="1194516"/>
              <a:ext cx="7045638" cy="2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Gân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54F168-B8FD-57E7-F9E1-0FAA55772525}"/>
              </a:ext>
            </a:extLst>
          </p:cNvPr>
          <p:cNvGrpSpPr/>
          <p:nvPr/>
        </p:nvGrpSpPr>
        <p:grpSpPr>
          <a:xfrm>
            <a:off x="4311148" y="3666527"/>
            <a:ext cx="2632364" cy="819507"/>
            <a:chOff x="658393" y="1194516"/>
            <a:chExt cx="7543800" cy="297842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08F33FC-1D6A-06F6-8083-0694CD25A2CA}"/>
                </a:ext>
              </a:extLst>
            </p:cNvPr>
            <p:cNvSpPr/>
            <p:nvPr/>
          </p:nvSpPr>
          <p:spPr>
            <a:xfrm>
              <a:off x="658393" y="1194517"/>
              <a:ext cx="7543800" cy="297841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4BC24B-420E-50C3-397D-D82D05CC2F73}"/>
                </a:ext>
              </a:extLst>
            </p:cNvPr>
            <p:cNvSpPr txBox="1"/>
            <p:nvPr/>
          </p:nvSpPr>
          <p:spPr>
            <a:xfrm>
              <a:off x="907474" y="1194516"/>
              <a:ext cx="7045638" cy="279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Phiến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3E23F80-7B81-B407-BC63-8134F7026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9584" y="502799"/>
            <a:ext cx="6645216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1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612877-29AA-4194-DA3C-0F9C00133913}"/>
              </a:ext>
            </a:extLst>
          </p:cNvPr>
          <p:cNvGrpSpPr/>
          <p:nvPr/>
        </p:nvGrpSpPr>
        <p:grpSpPr>
          <a:xfrm>
            <a:off x="602974" y="1135876"/>
            <a:ext cx="2992280" cy="4832091"/>
            <a:chOff x="658393" y="1194516"/>
            <a:chExt cx="7543800" cy="17561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A4E7B5F-DB4C-9403-A925-332570A5824E}"/>
                </a:ext>
              </a:extLst>
            </p:cNvPr>
            <p:cNvSpPr/>
            <p:nvPr/>
          </p:nvSpPr>
          <p:spPr>
            <a:xfrm>
              <a:off x="658393" y="1194517"/>
              <a:ext cx="7543800" cy="1756176"/>
            </a:xfrm>
            <a:prstGeom prst="roundRect">
              <a:avLst/>
            </a:prstGeom>
            <a:solidFill>
              <a:srgbClr val="D2F9F9"/>
            </a:solidFill>
            <a:ln w="38100">
              <a:solidFill>
                <a:srgbClr val="5A857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C86090-9994-F064-BFC7-835E7C7F5375}"/>
                </a:ext>
              </a:extLst>
            </p:cNvPr>
            <p:cNvSpPr txBox="1"/>
            <p:nvPr/>
          </p:nvSpPr>
          <p:spPr>
            <a:xfrm>
              <a:off x="907474" y="1194516"/>
              <a:ext cx="7045638" cy="1756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Quan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thêm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loại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nói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cây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245A5B5-C864-16D0-A697-49C2529E2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797" y="1572571"/>
            <a:ext cx="6931910" cy="4832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5507C4-5750-94B5-8859-E9F7F903A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447" y="812359"/>
            <a:ext cx="6480610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69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06D28-9BE4-1E96-9A91-B76FA9921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09" b="94431" l="9920" r="89970">
                        <a14:foregroundMark x1="43281" y1="8475" x2="50346" y2="8797"/>
                        <a14:foregroundMark x1="51178" y1="3349" x2="53477" y2="7264"/>
                        <a14:foregroundMark x1="49099" y1="4843" x2="53062" y2="3349"/>
                        <a14:foregroundMark x1="43475" y1="86683" x2="48573" y2="91808"/>
                        <a14:foregroundMark x1="48573" y1="91808" x2="54503" y2="94431"/>
                        <a14:foregroundMark x1="54503" y1="94431" x2="55971" y2="93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25752">
            <a:off x="6889568" y="1216885"/>
            <a:ext cx="5850715" cy="40170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80725A-2DF1-C9F9-818D-771CC3E54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9530">
            <a:off x="1424605" y="1451810"/>
            <a:ext cx="5158418" cy="515841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167C3E1-03DB-4BF7-C646-25F159754B2F}"/>
              </a:ext>
            </a:extLst>
          </p:cNvPr>
          <p:cNvCxnSpPr>
            <a:cxnSpLocks/>
          </p:cNvCxnSpPr>
          <p:nvPr/>
        </p:nvCxnSpPr>
        <p:spPr>
          <a:xfrm flipH="1">
            <a:off x="8494558" y="5572290"/>
            <a:ext cx="1334362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8AE13D6-7BC1-DADA-6CDC-20379D3803C1}"/>
              </a:ext>
            </a:extLst>
          </p:cNvPr>
          <p:cNvCxnSpPr>
            <a:cxnSpLocks/>
          </p:cNvCxnSpPr>
          <p:nvPr/>
        </p:nvCxnSpPr>
        <p:spPr>
          <a:xfrm flipH="1" flipV="1">
            <a:off x="7417749" y="4346112"/>
            <a:ext cx="1865246" cy="16149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4FAC11-F445-B9CD-DB1E-015006E00216}"/>
              </a:ext>
            </a:extLst>
          </p:cNvPr>
          <p:cNvCxnSpPr>
            <a:cxnSpLocks/>
          </p:cNvCxnSpPr>
          <p:nvPr/>
        </p:nvCxnSpPr>
        <p:spPr>
          <a:xfrm flipH="1" flipV="1">
            <a:off x="7321402" y="2727235"/>
            <a:ext cx="1355899" cy="35912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9F7A918-B9DB-7F89-0ABC-14B0B9116532}"/>
              </a:ext>
            </a:extLst>
          </p:cNvPr>
          <p:cNvGrpSpPr/>
          <p:nvPr/>
        </p:nvGrpSpPr>
        <p:grpSpPr>
          <a:xfrm>
            <a:off x="6357883" y="5186951"/>
            <a:ext cx="2119733" cy="819504"/>
            <a:chOff x="658393" y="1194517"/>
            <a:chExt cx="7543800" cy="2978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2DE9633-5F42-8410-8203-470C8BC4DBE0}"/>
                </a:ext>
              </a:extLst>
            </p:cNvPr>
            <p:cNvSpPr/>
            <p:nvPr/>
          </p:nvSpPr>
          <p:spPr>
            <a:xfrm>
              <a:off x="658393" y="1194517"/>
              <a:ext cx="7543800" cy="297841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A65B8A-4BA3-34A1-0B82-4DA557208A20}"/>
                </a:ext>
              </a:extLst>
            </p:cNvPr>
            <p:cNvSpPr txBox="1"/>
            <p:nvPr/>
          </p:nvSpPr>
          <p:spPr>
            <a:xfrm>
              <a:off x="907473" y="1214537"/>
              <a:ext cx="7045637" cy="23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694771-EEA2-DBD1-2C62-EB73B8AD98B9}"/>
              </a:ext>
            </a:extLst>
          </p:cNvPr>
          <p:cNvGrpSpPr/>
          <p:nvPr/>
        </p:nvGrpSpPr>
        <p:grpSpPr>
          <a:xfrm>
            <a:off x="5642205" y="4031020"/>
            <a:ext cx="2049744" cy="646331"/>
            <a:chOff x="907473" y="1194516"/>
            <a:chExt cx="7294720" cy="23490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C844CD5-4F79-C754-1001-DCF0A49BED1B}"/>
                </a:ext>
              </a:extLst>
            </p:cNvPr>
            <p:cNvSpPr/>
            <p:nvPr/>
          </p:nvSpPr>
          <p:spPr>
            <a:xfrm>
              <a:off x="1156556" y="1194517"/>
              <a:ext cx="7045637" cy="234902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252382-22BA-0939-0F3D-A2BC72A800B5}"/>
                </a:ext>
              </a:extLst>
            </p:cNvPr>
            <p:cNvSpPr txBox="1"/>
            <p:nvPr/>
          </p:nvSpPr>
          <p:spPr>
            <a:xfrm>
              <a:off x="907473" y="1194516"/>
              <a:ext cx="7045637" cy="23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D1C46E-D018-5799-8016-D510CC623FE3}"/>
              </a:ext>
            </a:extLst>
          </p:cNvPr>
          <p:cNvGrpSpPr/>
          <p:nvPr/>
        </p:nvGrpSpPr>
        <p:grpSpPr>
          <a:xfrm>
            <a:off x="5308177" y="2416702"/>
            <a:ext cx="2065526" cy="669653"/>
            <a:chOff x="907473" y="1186040"/>
            <a:chExt cx="7350886" cy="24337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6304593-0A70-0836-833C-996BF006CEF2}"/>
                </a:ext>
              </a:extLst>
            </p:cNvPr>
            <p:cNvSpPr/>
            <p:nvPr/>
          </p:nvSpPr>
          <p:spPr>
            <a:xfrm>
              <a:off x="907473" y="1186040"/>
              <a:ext cx="7350886" cy="243379"/>
            </a:xfrm>
            <a:prstGeom prst="roundRect">
              <a:avLst/>
            </a:prstGeom>
            <a:solidFill>
              <a:srgbClr val="E3F3D1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EB96B2-2579-FB14-2E32-F9A90D93B3B7}"/>
                </a:ext>
              </a:extLst>
            </p:cNvPr>
            <p:cNvSpPr txBox="1"/>
            <p:nvPr/>
          </p:nvSpPr>
          <p:spPr>
            <a:xfrm>
              <a:off x="907473" y="1194516"/>
              <a:ext cx="7045637" cy="23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CEEEB03-DB6A-771D-18E3-674A0F953BE0}"/>
              </a:ext>
            </a:extLst>
          </p:cNvPr>
          <p:cNvCxnSpPr>
            <a:cxnSpLocks/>
          </p:cNvCxnSpPr>
          <p:nvPr/>
        </p:nvCxnSpPr>
        <p:spPr>
          <a:xfrm flipH="1" flipV="1">
            <a:off x="2723863" y="5710467"/>
            <a:ext cx="1005531" cy="511695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3C26A5D-C3AF-8FF3-286B-B48C2DBD58EB}"/>
              </a:ext>
            </a:extLst>
          </p:cNvPr>
          <p:cNvCxnSpPr>
            <a:cxnSpLocks/>
          </p:cNvCxnSpPr>
          <p:nvPr/>
        </p:nvCxnSpPr>
        <p:spPr>
          <a:xfrm flipH="1">
            <a:off x="2500921" y="4009128"/>
            <a:ext cx="1426058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41D5D9D-4658-C840-5A52-E6DC2E4F95D9}"/>
              </a:ext>
            </a:extLst>
          </p:cNvPr>
          <p:cNvCxnSpPr>
            <a:cxnSpLocks/>
          </p:cNvCxnSpPr>
          <p:nvPr/>
        </p:nvCxnSpPr>
        <p:spPr>
          <a:xfrm flipH="1" flipV="1">
            <a:off x="2757334" y="2492259"/>
            <a:ext cx="1355899" cy="35912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ED8108E-D3F3-432F-45AF-617399677756}"/>
              </a:ext>
            </a:extLst>
          </p:cNvPr>
          <p:cNvGrpSpPr/>
          <p:nvPr/>
        </p:nvGrpSpPr>
        <p:grpSpPr>
          <a:xfrm>
            <a:off x="674119" y="5122536"/>
            <a:ext cx="2135516" cy="819504"/>
            <a:chOff x="658393" y="1194517"/>
            <a:chExt cx="7543800" cy="29784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B1D98DE-DBE8-9410-B123-7C045E8B72B2}"/>
                </a:ext>
              </a:extLst>
            </p:cNvPr>
            <p:cNvSpPr/>
            <p:nvPr/>
          </p:nvSpPr>
          <p:spPr>
            <a:xfrm>
              <a:off x="658393" y="1194517"/>
              <a:ext cx="7543800" cy="297841"/>
            </a:xfrm>
            <a:prstGeom prst="roundRect">
              <a:avLst/>
            </a:prstGeom>
            <a:solidFill>
              <a:srgbClr val="7CCBAB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66D4729-9F3C-633F-A655-2C6C15180D58}"/>
                </a:ext>
              </a:extLst>
            </p:cNvPr>
            <p:cNvSpPr txBox="1"/>
            <p:nvPr/>
          </p:nvSpPr>
          <p:spPr>
            <a:xfrm>
              <a:off x="967767" y="1208161"/>
              <a:ext cx="7045637" cy="23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Cuống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6BE4AEC-D5E2-07B9-181C-22C867243E33}"/>
              </a:ext>
            </a:extLst>
          </p:cNvPr>
          <p:cNvGrpSpPr/>
          <p:nvPr/>
        </p:nvGrpSpPr>
        <p:grpSpPr>
          <a:xfrm>
            <a:off x="682326" y="3674156"/>
            <a:ext cx="2049744" cy="647415"/>
            <a:chOff x="907473" y="1194122"/>
            <a:chExt cx="7294720" cy="23529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248C8B1-342D-B132-A344-5E28091E26DE}"/>
                </a:ext>
              </a:extLst>
            </p:cNvPr>
            <p:cNvSpPr/>
            <p:nvPr/>
          </p:nvSpPr>
          <p:spPr>
            <a:xfrm>
              <a:off x="1156556" y="1194517"/>
              <a:ext cx="7045637" cy="234902"/>
            </a:xfrm>
            <a:prstGeom prst="roundRect">
              <a:avLst/>
            </a:prstGeom>
            <a:solidFill>
              <a:srgbClr val="7CCBAB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96E661-6F03-275D-F501-C42F93968937}"/>
                </a:ext>
              </a:extLst>
            </p:cNvPr>
            <p:cNvSpPr txBox="1"/>
            <p:nvPr/>
          </p:nvSpPr>
          <p:spPr>
            <a:xfrm>
              <a:off x="907473" y="1194122"/>
              <a:ext cx="7045636" cy="23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0B64697-C1D6-D6B1-C6E2-5DA57BC4CF37}"/>
              </a:ext>
            </a:extLst>
          </p:cNvPr>
          <p:cNvGrpSpPr/>
          <p:nvPr/>
        </p:nvGrpSpPr>
        <p:grpSpPr>
          <a:xfrm>
            <a:off x="841645" y="2169093"/>
            <a:ext cx="2065526" cy="682285"/>
            <a:chOff x="907473" y="1181449"/>
            <a:chExt cx="7350886" cy="24797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3F73B4C-9421-BE51-3203-0A9FC67B8345}"/>
                </a:ext>
              </a:extLst>
            </p:cNvPr>
            <p:cNvSpPr/>
            <p:nvPr/>
          </p:nvSpPr>
          <p:spPr>
            <a:xfrm>
              <a:off x="907473" y="1186040"/>
              <a:ext cx="7350886" cy="243379"/>
            </a:xfrm>
            <a:prstGeom prst="roundRect">
              <a:avLst/>
            </a:prstGeom>
            <a:solidFill>
              <a:srgbClr val="7CCBAB"/>
            </a:solidFill>
            <a:ln w="38100">
              <a:solidFill>
                <a:srgbClr val="26683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1E9643D-C675-C732-6D22-D20F1D9DC98A}"/>
                </a:ext>
              </a:extLst>
            </p:cNvPr>
            <p:cNvSpPr txBox="1"/>
            <p:nvPr/>
          </p:nvSpPr>
          <p:spPr>
            <a:xfrm>
              <a:off x="907473" y="1181449"/>
              <a:ext cx="7045637" cy="2349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Phiến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DCC04CD-3C94-BEBA-712A-686A043F6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3863" y="712343"/>
            <a:ext cx="6700085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41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11" name="图片 27">
            <a:extLst>
              <a:ext uri="{FF2B5EF4-FFF2-40B4-BE49-F238E27FC236}">
                <a16:creationId xmlns:a16="http://schemas.microsoft.com/office/drawing/2014/main" id="{09925AC6-074C-B7B9-F8E7-9E49BDC5E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578" y="1857258"/>
            <a:ext cx="7854841" cy="36078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2BB8AA-42FB-4907-2BDF-476DD2CE59C9}"/>
              </a:ext>
            </a:extLst>
          </p:cNvPr>
          <p:cNvSpPr txBox="1"/>
          <p:nvPr/>
        </p:nvSpPr>
        <p:spPr>
          <a:xfrm>
            <a:off x="2777092" y="2784318"/>
            <a:ext cx="66378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gồm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bộ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chính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cuống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26683C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lá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26683C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DA38AC-2A2C-CEF6-B557-CF108CB42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048" y="669017"/>
            <a:ext cx="391397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39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661</Words>
  <Application>Microsoft Office PowerPoint</Application>
  <PresentationFormat>Widescreen</PresentationFormat>
  <Paragraphs>91</Paragraphs>
  <Slides>31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Times New Roman</vt:lpstr>
      <vt:lpstr>思源黑体 CN</vt:lpstr>
      <vt:lpstr>思源黑体 CN Bold</vt:lpstr>
      <vt:lpstr>SVN-Newton</vt:lpstr>
      <vt:lpstr>#9Slide07 HoneyCream</vt:lpstr>
      <vt:lpstr>Arial</vt:lpstr>
      <vt:lpstr>Cambria</vt:lpstr>
      <vt:lpstr>Calibri Light</vt:lpstr>
      <vt:lpstr>Calibri</vt:lpstr>
      <vt:lpstr>SVN-Ready</vt:lpstr>
      <vt:lpstr>SVN-Dancing Script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Windows User</cp:lastModifiedBy>
  <cp:revision>28</cp:revision>
  <dcterms:created xsi:type="dcterms:W3CDTF">2022-10-12T08:46:43Z</dcterms:created>
  <dcterms:modified xsi:type="dcterms:W3CDTF">2022-10-30T01:25:04Z</dcterms:modified>
</cp:coreProperties>
</file>