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67" r:id="rId3"/>
    <p:sldMasterId id="2147483680" r:id="rId4"/>
    <p:sldMasterId id="2147483692" r:id="rId5"/>
  </p:sldMasterIdLst>
  <p:notesMasterIdLst>
    <p:notesMasterId r:id="rId29"/>
  </p:notesMasterIdLst>
  <p:handoutMasterIdLst>
    <p:handoutMasterId r:id="rId30"/>
  </p:handoutMasterIdLst>
  <p:sldIdLst>
    <p:sldId id="499" r:id="rId6"/>
    <p:sldId id="491" r:id="rId7"/>
    <p:sldId id="493" r:id="rId8"/>
    <p:sldId id="500" r:id="rId9"/>
    <p:sldId id="525" r:id="rId10"/>
    <p:sldId id="526" r:id="rId11"/>
    <p:sldId id="533" r:id="rId12"/>
    <p:sldId id="534" r:id="rId13"/>
    <p:sldId id="527" r:id="rId14"/>
    <p:sldId id="528" r:id="rId15"/>
    <p:sldId id="535" r:id="rId16"/>
    <p:sldId id="532" r:id="rId17"/>
    <p:sldId id="536" r:id="rId18"/>
    <p:sldId id="530" r:id="rId19"/>
    <p:sldId id="261" r:id="rId20"/>
    <p:sldId id="256" r:id="rId21"/>
    <p:sldId id="263" r:id="rId22"/>
    <p:sldId id="264" r:id="rId23"/>
    <p:sldId id="265" r:id="rId24"/>
    <p:sldId id="266" r:id="rId25"/>
    <p:sldId id="531" r:id="rId26"/>
    <p:sldId id="529" r:id="rId27"/>
    <p:sldId id="318" r:id="rId28"/>
  </p:sldIdLst>
  <p:sldSz cx="12192000" cy="6858000"/>
  <p:notesSz cx="6858000" cy="9144000"/>
  <p:embeddedFontLst>
    <p:embeddedFont>
      <p:font typeface="SVN-Dancing Script" panose="02040603050506020204" pitchFamily="18" charset="0"/>
      <p:regular r:id="rId31"/>
    </p:embeddedFont>
    <p:embeddedFont>
      <p:font typeface="等线" panose="020B0604020202020204" charset="-122"/>
      <p:regular r:id="rId32"/>
    </p:embeddedFont>
    <p:embeddedFont>
      <p:font typeface="SVN-Ready" panose="02040603050506020204" pitchFamily="18" charset="0"/>
      <p:regular r:id="rId33"/>
    </p:embeddedFont>
    <p:embeddedFont>
      <p:font typeface="Cambria" panose="02040503050406030204" pitchFamily="18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Palatino Linotype" panose="02040502050505030304" pitchFamily="18" charset="0"/>
      <p:regular r:id="rId40"/>
      <p:bold r:id="rId41"/>
      <p:italic r:id="rId42"/>
      <p:boldItalic r:id="rId43"/>
    </p:embeddedFont>
    <p:embeddedFont>
      <p:font typeface="#9Slide05 Bodega Script" pitchFamily="2" charset="0"/>
      <p:regular r:id="rId44"/>
    </p:embeddedFont>
    <p:embeddedFont>
      <p:font typeface="#9Slide07 Cadena" panose="02000503000000020004" pitchFamily="2" charset="0"/>
      <p:bold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#9Slide07 HoneyCream" pitchFamily="2" charset="0"/>
      <p:regular r:id="rId50"/>
    </p:embeddedFont>
    <p:embeddedFont>
      <p:font typeface="SVN-Cookies" panose="02040603050506020204" pitchFamily="18" charset="0"/>
      <p:regular r:id="rId51"/>
    </p:embeddedFont>
    <p:embeddedFont>
      <p:font typeface="SVN-Newton" panose="02040603050506020204" pitchFamily="18" charset="0"/>
      <p:regular r:id="rId52"/>
    </p:embeddedFont>
  </p:embeddedFontLst>
  <p:custDataLst>
    <p:tags r:id="rId5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0F7"/>
    <a:srgbClr val="F35858"/>
    <a:srgbClr val="F73E97"/>
    <a:srgbClr val="E67112"/>
    <a:srgbClr val="F96E4C"/>
    <a:srgbClr val="206B32"/>
    <a:srgbClr val="58DEB6"/>
    <a:srgbClr val="AA72D4"/>
    <a:srgbClr val="CE72C8"/>
    <a:srgbClr val="E0F4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635" autoAdjust="0"/>
    <p:restoredTop sz="94660"/>
  </p:normalViewPr>
  <p:slideViewPr>
    <p:cSldViewPr snapToGrid="0">
      <p:cViewPr varScale="1">
        <p:scale>
          <a:sx n="80" d="100"/>
          <a:sy n="80" d="100"/>
        </p:scale>
        <p:origin x="116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2280" y="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9.fntdata"/><Relationship Id="rId21" Type="http://schemas.openxmlformats.org/officeDocument/2006/relationships/slide" Target="slides/slide16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tags" Target="tags/tag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font" Target="fonts/font2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5.xml"/><Relationship Id="rId41" Type="http://schemas.openxmlformats.org/officeDocument/2006/relationships/font" Target="fonts/font11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57" Type="http://schemas.openxmlformats.org/officeDocument/2006/relationships/tableStyles" Target="tableStyles.xml"/><Relationship Id="rId10" Type="http://schemas.openxmlformats.org/officeDocument/2006/relationships/slide" Target="slides/slide5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font" Target="fonts/font22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586D184-BCB9-C013-D775-976C461EECF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C41CFA-E1A4-3C48-EA82-8C1B442F62D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BAD75C-4999-4026-B09D-667AB36F8EAE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D6417C-1AA1-51B6-B71D-099A7F1520C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0EA286-BB95-57B7-F295-114D3A7E746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DA94A5-12B3-4820-9654-18A209E06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4780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EEACE9-72BB-4FE9-8B7B-1CB57B750325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84FBC2-32F9-4525-B653-6EE2542D9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322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84FBC2-32F9-4525-B653-6EE2542D954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474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C1FFB-A64B-DE04-5CCB-76060324E7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833BCB-8A5D-F6FF-23A0-5FFE516164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92B5F1-C06F-8333-DBFF-D1A589DBB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5D77D-C46D-46B7-8DCC-A3FBA4AE314C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F42E67-13BE-21AD-83EC-4B450B4F0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9F05E4-EF71-438E-ECCC-C36E77F5E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BF241-BE1F-47BE-973F-162C4462E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15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9AF77-DE99-92CD-3921-4C15C2F95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C870ED-2351-5A5F-F839-4C7300D51C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50145-E62B-7AAD-E248-2547A7E95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5D77D-C46D-46B7-8DCC-A3FBA4AE314C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C0E9A-3B2B-2515-1E3B-F1CCD6EB0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06DF89-D7B1-EF55-1FC4-9AC6FA665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BF241-BE1F-47BE-973F-162C4462E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59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F861C4-577B-08DA-A65D-DC6B71F6FD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6A91C2-43C9-3FB3-5BEC-07322EEB09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AE341F-3EEB-A38E-F1B0-1A739ACA1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5D77D-C46D-46B7-8DCC-A3FBA4AE314C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9994E4-D2A2-AC84-430C-15F0D2B27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E3567A-A35A-F12C-918D-E855CBC75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BF241-BE1F-47BE-973F-162C4462E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33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 hidden="1"/>
          <p:cNvSpPr txBox="1"/>
          <p:nvPr userDrawn="1"/>
        </p:nvSpPr>
        <p:spPr>
          <a:xfrm>
            <a:off x="10580913" y="-603126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n>
                  <a:noFill/>
                </a:ln>
                <a:noFill/>
                <a:cs typeface="思源黑体 CN Bold" panose="020B0800000000000000" charset="-122"/>
              </a:rPr>
              <a:t>By  </a:t>
            </a:r>
            <a:r>
              <a:rPr lang="en-US" altLang="zh-CN" dirty="0" err="1">
                <a:ln>
                  <a:noFill/>
                </a:ln>
                <a:noFill/>
                <a:cs typeface="思源黑体 CN Bold" panose="020B0800000000000000" charset="-122"/>
              </a:rPr>
              <a:t>Yushen</a:t>
            </a:r>
            <a:endParaRPr lang="zh-CN" altLang="en-US" dirty="0">
              <a:ln>
                <a:noFill/>
              </a:ln>
              <a:noFill/>
              <a:cs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7122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 hidden="1"/>
          <p:cNvSpPr txBox="1"/>
          <p:nvPr userDrawn="1"/>
        </p:nvSpPr>
        <p:spPr>
          <a:xfrm>
            <a:off x="10580913" y="-603126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n>
                  <a:noFill/>
                </a:ln>
                <a:noFill/>
                <a:cs typeface="思源黑体 CN Bold" panose="020B0800000000000000" charset="-122"/>
              </a:rPr>
              <a:t>By  </a:t>
            </a:r>
            <a:r>
              <a:rPr lang="en-US" altLang="zh-CN" dirty="0" err="1">
                <a:ln>
                  <a:noFill/>
                </a:ln>
                <a:noFill/>
                <a:cs typeface="思源黑体 CN Bold" panose="020B0800000000000000" charset="-122"/>
              </a:rPr>
              <a:t>Yushen</a:t>
            </a:r>
            <a:endParaRPr lang="zh-CN" altLang="en-US" dirty="0">
              <a:ln>
                <a:noFill/>
              </a:ln>
              <a:noFill/>
              <a:cs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6962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 hidden="1"/>
          <p:cNvSpPr txBox="1"/>
          <p:nvPr userDrawn="1"/>
        </p:nvSpPr>
        <p:spPr>
          <a:xfrm>
            <a:off x="10580913" y="-603126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n>
                  <a:noFill/>
                </a:ln>
                <a:noFill/>
                <a:cs typeface="思源黑体 CN Bold" panose="020B0800000000000000" charset="-122"/>
              </a:rPr>
              <a:t>By  </a:t>
            </a:r>
            <a:r>
              <a:rPr lang="en-US" altLang="zh-CN" dirty="0" err="1">
                <a:ln>
                  <a:noFill/>
                </a:ln>
                <a:noFill/>
                <a:cs typeface="思源黑体 CN Bold" panose="020B0800000000000000" charset="-122"/>
              </a:rPr>
              <a:t>Yushen</a:t>
            </a:r>
            <a:endParaRPr lang="zh-CN" altLang="en-US" dirty="0">
              <a:ln>
                <a:noFill/>
              </a:ln>
              <a:noFill/>
              <a:cs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4336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 hidden="1"/>
          <p:cNvSpPr txBox="1"/>
          <p:nvPr userDrawn="1"/>
        </p:nvSpPr>
        <p:spPr>
          <a:xfrm>
            <a:off x="10580913" y="-603126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n>
                  <a:noFill/>
                </a:ln>
                <a:noFill/>
                <a:cs typeface="思源黑体 CN Bold" panose="020B0800000000000000" charset="-122"/>
              </a:rPr>
              <a:t>By  </a:t>
            </a:r>
            <a:r>
              <a:rPr lang="en-US" altLang="zh-CN" dirty="0" err="1">
                <a:ln>
                  <a:noFill/>
                </a:ln>
                <a:noFill/>
                <a:cs typeface="思源黑体 CN Bold" panose="020B0800000000000000" charset="-122"/>
              </a:rPr>
              <a:t>Yushen</a:t>
            </a:r>
            <a:endParaRPr lang="zh-CN" altLang="en-US" dirty="0">
              <a:ln>
                <a:noFill/>
              </a:ln>
              <a:noFill/>
              <a:cs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1615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 hidden="1"/>
          <p:cNvSpPr txBox="1"/>
          <p:nvPr userDrawn="1"/>
        </p:nvSpPr>
        <p:spPr>
          <a:xfrm>
            <a:off x="10580913" y="-603126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n>
                  <a:noFill/>
                </a:ln>
                <a:noFill/>
                <a:cs typeface="思源黑体 CN Bold" panose="020B0800000000000000" charset="-122"/>
              </a:rPr>
              <a:t>By  </a:t>
            </a:r>
            <a:r>
              <a:rPr lang="en-US" altLang="zh-CN" dirty="0" err="1">
                <a:ln>
                  <a:noFill/>
                </a:ln>
                <a:noFill/>
                <a:cs typeface="思源黑体 CN Bold" panose="020B0800000000000000" charset="-122"/>
              </a:rPr>
              <a:t>Yushen</a:t>
            </a:r>
            <a:endParaRPr lang="zh-CN" altLang="en-US" dirty="0">
              <a:ln>
                <a:noFill/>
              </a:ln>
              <a:noFill/>
              <a:cs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0541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 hidden="1"/>
          <p:cNvSpPr txBox="1"/>
          <p:nvPr userDrawn="1"/>
        </p:nvSpPr>
        <p:spPr>
          <a:xfrm>
            <a:off x="10580913" y="-603126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n>
                  <a:noFill/>
                </a:ln>
                <a:noFill/>
                <a:cs typeface="思源黑体 CN Bold" panose="020B0800000000000000" charset="-122"/>
              </a:rPr>
              <a:t>By  </a:t>
            </a:r>
            <a:r>
              <a:rPr lang="en-US" altLang="zh-CN" dirty="0" err="1">
                <a:ln>
                  <a:noFill/>
                </a:ln>
                <a:noFill/>
                <a:cs typeface="思源黑体 CN Bold" panose="020B0800000000000000" charset="-122"/>
              </a:rPr>
              <a:t>Yushen</a:t>
            </a:r>
            <a:endParaRPr lang="zh-CN" altLang="en-US" dirty="0">
              <a:ln>
                <a:noFill/>
              </a:ln>
              <a:noFill/>
              <a:cs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7278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 hidden="1"/>
          <p:cNvSpPr txBox="1"/>
          <p:nvPr userDrawn="1"/>
        </p:nvSpPr>
        <p:spPr>
          <a:xfrm>
            <a:off x="10580913" y="-603126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n>
                  <a:noFill/>
                </a:ln>
                <a:noFill/>
                <a:cs typeface="思源黑体 CN Bold" panose="020B0800000000000000" charset="-122"/>
              </a:rPr>
              <a:t>By  </a:t>
            </a:r>
            <a:r>
              <a:rPr lang="en-US" altLang="zh-CN" dirty="0" err="1">
                <a:ln>
                  <a:noFill/>
                </a:ln>
                <a:noFill/>
                <a:cs typeface="思源黑体 CN Bold" panose="020B0800000000000000" charset="-122"/>
              </a:rPr>
              <a:t>Yushen</a:t>
            </a:r>
            <a:endParaRPr lang="zh-CN" altLang="en-US" dirty="0">
              <a:ln>
                <a:noFill/>
              </a:ln>
              <a:noFill/>
              <a:cs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2813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 hidden="1"/>
          <p:cNvSpPr txBox="1"/>
          <p:nvPr userDrawn="1"/>
        </p:nvSpPr>
        <p:spPr>
          <a:xfrm>
            <a:off x="10580913" y="-603126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n>
                  <a:noFill/>
                </a:ln>
                <a:noFill/>
                <a:cs typeface="思源黑体 CN Bold" panose="020B0800000000000000" charset="-122"/>
              </a:rPr>
              <a:t>By  </a:t>
            </a:r>
            <a:r>
              <a:rPr lang="en-US" altLang="zh-CN" dirty="0" err="1">
                <a:ln>
                  <a:noFill/>
                </a:ln>
                <a:noFill/>
                <a:cs typeface="思源黑体 CN Bold" panose="020B0800000000000000" charset="-122"/>
              </a:rPr>
              <a:t>Yushen</a:t>
            </a:r>
            <a:endParaRPr lang="zh-CN" altLang="en-US" dirty="0">
              <a:ln>
                <a:noFill/>
              </a:ln>
              <a:noFill/>
              <a:cs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6831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E8A8C-96AA-8900-1780-D34AF377C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DEE0D4-FA85-F635-703A-92A7501D9B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E0F633-E624-9C93-43C6-5721E6B29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5D77D-C46D-46B7-8DCC-A3FBA4AE314C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DD316B-C350-035B-C337-3EB897B43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229C37-6B7E-0FDB-C181-76319CEAA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BF241-BE1F-47BE-973F-162C4462E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85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4636035E-931A-0F63-2206-6507B309B8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" r="1530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文本框 2" hidden="1"/>
          <p:cNvSpPr txBox="1"/>
          <p:nvPr userDrawn="1"/>
        </p:nvSpPr>
        <p:spPr>
          <a:xfrm>
            <a:off x="10580913" y="-603126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n>
                  <a:noFill/>
                </a:ln>
                <a:noFill/>
                <a:cs typeface="思源黑体 CN Bold" panose="020B0800000000000000" charset="-122"/>
              </a:rPr>
              <a:t>By  </a:t>
            </a:r>
            <a:r>
              <a:rPr lang="en-US" altLang="zh-CN" dirty="0" err="1">
                <a:ln>
                  <a:noFill/>
                </a:ln>
                <a:noFill/>
                <a:cs typeface="思源黑体 CN Bold" panose="020B0800000000000000" charset="-122"/>
              </a:rPr>
              <a:t>Yushen</a:t>
            </a:r>
            <a:endParaRPr lang="zh-CN" altLang="en-US" dirty="0">
              <a:ln>
                <a:noFill/>
              </a:ln>
              <a:noFill/>
              <a:cs typeface="思源黑体 CN Bold" panose="020B0800000000000000" charset="-122"/>
            </a:endParaRP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4D1EFAA9-3B73-4D2D-2F16-7943247E34C5}"/>
              </a:ext>
            </a:extLst>
          </p:cNvPr>
          <p:cNvSpPr/>
          <p:nvPr userDrawn="1"/>
        </p:nvSpPr>
        <p:spPr>
          <a:xfrm>
            <a:off x="666750" y="657225"/>
            <a:ext cx="10839450" cy="55435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228600" sx="102000" sy="102000" algn="ctr" rotWithShape="0">
              <a:srgbClr val="FE603A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07BEB45-DDFB-DD44-C15D-E30AB0411836}"/>
              </a:ext>
            </a:extLst>
          </p:cNvPr>
          <p:cNvSpPr/>
          <p:nvPr userDrawn="1"/>
        </p:nvSpPr>
        <p:spPr>
          <a:xfrm>
            <a:off x="482600" y="450850"/>
            <a:ext cx="11201400" cy="5956300"/>
          </a:xfrm>
          <a:prstGeom prst="rect">
            <a:avLst/>
          </a:prstGeom>
          <a:noFill/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FBFC3D69-CFE0-0D59-D03C-7E07E50CCE6E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24FE74F-32EB-E858-0387-CF3F98A75961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F96B89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F96B89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FAAA0E-BCAE-5A08-8B69-0310B163C8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28FAC8-BC56-BD27-A6DA-0827B672CDD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A9DAAB-B420-DD7E-9519-36D3D44F467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8A859E-A7C4-0795-490E-C85D056646C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7B04811-B72A-D313-0FC4-8A99680382C9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54FF920-06F2-7E01-15C3-50475710998B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F96B89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F96B89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4FB8D57-A560-0CD1-E209-06CA4C5B67E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6C472AD-3FC8-6865-A08A-DA3CCD56FC6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88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4636035E-931A-0F63-2206-6507B309B8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" r="1530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文本框 2" hidden="1"/>
          <p:cNvSpPr txBox="1"/>
          <p:nvPr userDrawn="1"/>
        </p:nvSpPr>
        <p:spPr>
          <a:xfrm>
            <a:off x="10580913" y="-603126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n>
                  <a:noFill/>
                </a:ln>
                <a:noFill/>
                <a:cs typeface="思源黑体 CN Bold" panose="020B0800000000000000" charset="-122"/>
              </a:rPr>
              <a:t>By  </a:t>
            </a:r>
            <a:r>
              <a:rPr lang="en-US" altLang="zh-CN" dirty="0" err="1">
                <a:ln>
                  <a:noFill/>
                </a:ln>
                <a:noFill/>
                <a:cs typeface="思源黑体 CN Bold" panose="020B0800000000000000" charset="-122"/>
              </a:rPr>
              <a:t>Yushen</a:t>
            </a:r>
            <a:endParaRPr lang="zh-CN" altLang="en-US" dirty="0">
              <a:ln>
                <a:noFill/>
              </a:ln>
              <a:noFill/>
              <a:cs typeface="思源黑体 CN Bold" panose="020B0800000000000000" charset="-122"/>
            </a:endParaRP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4D1EFAA9-3B73-4D2D-2F16-7943247E34C5}"/>
              </a:ext>
            </a:extLst>
          </p:cNvPr>
          <p:cNvSpPr/>
          <p:nvPr userDrawn="1"/>
        </p:nvSpPr>
        <p:spPr>
          <a:xfrm>
            <a:off x="666750" y="657225"/>
            <a:ext cx="10839450" cy="55435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228600" sx="102000" sy="102000" algn="ctr" rotWithShape="0">
              <a:srgbClr val="FE603A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07BEB45-DDFB-DD44-C15D-E30AB0411836}"/>
              </a:ext>
            </a:extLst>
          </p:cNvPr>
          <p:cNvSpPr/>
          <p:nvPr userDrawn="1"/>
        </p:nvSpPr>
        <p:spPr>
          <a:xfrm>
            <a:off x="482600" y="450850"/>
            <a:ext cx="11201400" cy="5956300"/>
          </a:xfrm>
          <a:prstGeom prst="rect">
            <a:avLst/>
          </a:prstGeom>
          <a:noFill/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FBFC3D69-CFE0-0D59-D03C-7E07E50CCE6E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24FE74F-32EB-E858-0387-CF3F98A75961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F96B89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F96B89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FAAA0E-BCAE-5A08-8B69-0310B163C8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28FAC8-BC56-BD27-A6DA-0827B672CDD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A9DAAB-B420-DD7E-9519-36D3D44F467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8A859E-A7C4-0795-490E-C85D056646C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7B04811-B72A-D313-0FC4-8A99680382C9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54FF920-06F2-7E01-15C3-50475710998B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F96B89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F96B89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4FB8D57-A560-0CD1-E209-06CA4C5B67E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6C472AD-3FC8-6865-A08A-DA3CCD56FC6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09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4636035E-931A-0F63-2206-6507B309B8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" r="1530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文本框 2" hidden="1"/>
          <p:cNvSpPr txBox="1"/>
          <p:nvPr userDrawn="1"/>
        </p:nvSpPr>
        <p:spPr>
          <a:xfrm>
            <a:off x="10580913" y="-603126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n>
                  <a:noFill/>
                </a:ln>
                <a:noFill/>
                <a:cs typeface="思源黑体 CN Bold" panose="020B0800000000000000" charset="-122"/>
              </a:rPr>
              <a:t>By  </a:t>
            </a:r>
            <a:r>
              <a:rPr lang="en-US" altLang="zh-CN" dirty="0" err="1">
                <a:ln>
                  <a:noFill/>
                </a:ln>
                <a:noFill/>
                <a:cs typeface="思源黑体 CN Bold" panose="020B0800000000000000" charset="-122"/>
              </a:rPr>
              <a:t>Yushen</a:t>
            </a:r>
            <a:endParaRPr lang="zh-CN" altLang="en-US" dirty="0">
              <a:ln>
                <a:noFill/>
              </a:ln>
              <a:noFill/>
              <a:cs typeface="思源黑体 CN Bold" panose="020B0800000000000000" charset="-122"/>
            </a:endParaRP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4D1EFAA9-3B73-4D2D-2F16-7943247E34C5}"/>
              </a:ext>
            </a:extLst>
          </p:cNvPr>
          <p:cNvSpPr/>
          <p:nvPr userDrawn="1"/>
        </p:nvSpPr>
        <p:spPr>
          <a:xfrm>
            <a:off x="666750" y="657225"/>
            <a:ext cx="10839450" cy="55435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228600" sx="102000" sy="102000" algn="ctr" rotWithShape="0">
              <a:srgbClr val="FE603A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07BEB45-DDFB-DD44-C15D-E30AB0411836}"/>
              </a:ext>
            </a:extLst>
          </p:cNvPr>
          <p:cNvSpPr/>
          <p:nvPr userDrawn="1"/>
        </p:nvSpPr>
        <p:spPr>
          <a:xfrm>
            <a:off x="482600" y="450850"/>
            <a:ext cx="11201400" cy="5956300"/>
          </a:xfrm>
          <a:prstGeom prst="rect">
            <a:avLst/>
          </a:prstGeom>
          <a:noFill/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FBFC3D69-CFE0-0D59-D03C-7E07E50CCE6E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24FE74F-32EB-E858-0387-CF3F98A75961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F96B89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F96B89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FAAA0E-BCAE-5A08-8B69-0310B163C8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28FAC8-BC56-BD27-A6DA-0827B672CDD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A9DAAB-B420-DD7E-9519-36D3D44F467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8A859E-A7C4-0795-490E-C85D056646C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7B04811-B72A-D313-0FC4-8A99680382C9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54FF920-06F2-7E01-15C3-50475710998B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F96B89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F96B89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4FB8D57-A560-0CD1-E209-06CA4C5B67E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6C472AD-3FC8-6865-A08A-DA3CCD56FC6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24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4636035E-931A-0F63-2206-6507B309B8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" r="1530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文本框 2" hidden="1"/>
          <p:cNvSpPr txBox="1"/>
          <p:nvPr userDrawn="1"/>
        </p:nvSpPr>
        <p:spPr>
          <a:xfrm>
            <a:off x="10580913" y="-603126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n>
                  <a:noFill/>
                </a:ln>
                <a:noFill/>
                <a:cs typeface="思源黑体 CN Bold" panose="020B0800000000000000" charset="-122"/>
              </a:rPr>
              <a:t>By  </a:t>
            </a:r>
            <a:r>
              <a:rPr lang="en-US" altLang="zh-CN" dirty="0" err="1">
                <a:ln>
                  <a:noFill/>
                </a:ln>
                <a:noFill/>
                <a:cs typeface="思源黑体 CN Bold" panose="020B0800000000000000" charset="-122"/>
              </a:rPr>
              <a:t>Yushen</a:t>
            </a:r>
            <a:endParaRPr lang="zh-CN" altLang="en-US" dirty="0">
              <a:ln>
                <a:noFill/>
              </a:ln>
              <a:noFill/>
              <a:cs typeface="思源黑体 CN Bold" panose="020B0800000000000000" charset="-122"/>
            </a:endParaRP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4D1EFAA9-3B73-4D2D-2F16-7943247E34C5}"/>
              </a:ext>
            </a:extLst>
          </p:cNvPr>
          <p:cNvSpPr/>
          <p:nvPr userDrawn="1"/>
        </p:nvSpPr>
        <p:spPr>
          <a:xfrm>
            <a:off x="666750" y="657225"/>
            <a:ext cx="10839450" cy="55435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228600" sx="102000" sy="102000" algn="ctr" rotWithShape="0">
              <a:srgbClr val="FE603A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07BEB45-DDFB-DD44-C15D-E30AB0411836}"/>
              </a:ext>
            </a:extLst>
          </p:cNvPr>
          <p:cNvSpPr/>
          <p:nvPr userDrawn="1"/>
        </p:nvSpPr>
        <p:spPr>
          <a:xfrm>
            <a:off x="482600" y="450850"/>
            <a:ext cx="11201400" cy="5956300"/>
          </a:xfrm>
          <a:prstGeom prst="rect">
            <a:avLst/>
          </a:prstGeom>
          <a:noFill/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FBFC3D69-CFE0-0D59-D03C-7E07E50CCE6E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24FE74F-32EB-E858-0387-CF3F98A75961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F96B89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F96B89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FAAA0E-BCAE-5A08-8B69-0310B163C8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28FAC8-BC56-BD27-A6DA-0827B672CDD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A9DAAB-B420-DD7E-9519-36D3D44F467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8A859E-A7C4-0795-490E-C85D056646C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7B04811-B72A-D313-0FC4-8A99680382C9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54FF920-06F2-7E01-15C3-50475710998B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F96B89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F96B89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4FB8D57-A560-0CD1-E209-06CA4C5B67E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6C472AD-3FC8-6865-A08A-DA3CCD56FC6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19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4636035E-931A-0F63-2206-6507B309B8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" r="1530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文本框 2" hidden="1"/>
          <p:cNvSpPr txBox="1"/>
          <p:nvPr userDrawn="1"/>
        </p:nvSpPr>
        <p:spPr>
          <a:xfrm>
            <a:off x="10580913" y="-603126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n>
                  <a:noFill/>
                </a:ln>
                <a:noFill/>
                <a:cs typeface="思源黑体 CN Bold" panose="020B0800000000000000" charset="-122"/>
              </a:rPr>
              <a:t>By  </a:t>
            </a:r>
            <a:r>
              <a:rPr lang="en-US" altLang="zh-CN" dirty="0" err="1">
                <a:ln>
                  <a:noFill/>
                </a:ln>
                <a:noFill/>
                <a:cs typeface="思源黑体 CN Bold" panose="020B0800000000000000" charset="-122"/>
              </a:rPr>
              <a:t>Yushen</a:t>
            </a:r>
            <a:endParaRPr lang="zh-CN" altLang="en-US" dirty="0">
              <a:ln>
                <a:noFill/>
              </a:ln>
              <a:noFill/>
              <a:cs typeface="思源黑体 CN Bold" panose="020B0800000000000000" charset="-122"/>
            </a:endParaRP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4D1EFAA9-3B73-4D2D-2F16-7943247E34C5}"/>
              </a:ext>
            </a:extLst>
          </p:cNvPr>
          <p:cNvSpPr/>
          <p:nvPr userDrawn="1"/>
        </p:nvSpPr>
        <p:spPr>
          <a:xfrm>
            <a:off x="666750" y="657225"/>
            <a:ext cx="10839450" cy="55435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228600" sx="102000" sy="102000" algn="ctr" rotWithShape="0">
              <a:srgbClr val="FE603A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07BEB45-DDFB-DD44-C15D-E30AB0411836}"/>
              </a:ext>
            </a:extLst>
          </p:cNvPr>
          <p:cNvSpPr/>
          <p:nvPr userDrawn="1"/>
        </p:nvSpPr>
        <p:spPr>
          <a:xfrm>
            <a:off x="482600" y="450850"/>
            <a:ext cx="11201400" cy="5956300"/>
          </a:xfrm>
          <a:prstGeom prst="rect">
            <a:avLst/>
          </a:prstGeom>
          <a:noFill/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FBFC3D69-CFE0-0D59-D03C-7E07E50CCE6E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24FE74F-32EB-E858-0387-CF3F98A75961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F96B89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F96B89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FAAA0E-BCAE-5A08-8B69-0310B163C8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28FAC8-BC56-BD27-A6DA-0827B672CDD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A9DAAB-B420-DD7E-9519-36D3D44F467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8A859E-A7C4-0795-490E-C85D056646C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7B04811-B72A-D313-0FC4-8A99680382C9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54FF920-06F2-7E01-15C3-50475710998B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F96B89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F96B89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4FB8D57-A560-0CD1-E209-06CA4C5B67E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6C472AD-3FC8-6865-A08A-DA3CCD56FC6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39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 hidden="1"/>
          <p:cNvSpPr txBox="1"/>
          <p:nvPr userDrawn="1"/>
        </p:nvSpPr>
        <p:spPr>
          <a:xfrm>
            <a:off x="10580913" y="-603126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n>
                  <a:noFill/>
                </a:ln>
                <a:noFill/>
                <a:cs typeface="思源黑体 CN Bold" panose="020B0800000000000000" charset="-122"/>
              </a:rPr>
              <a:t>By  </a:t>
            </a:r>
            <a:r>
              <a:rPr lang="en-US" altLang="zh-CN" dirty="0" err="1">
                <a:ln>
                  <a:noFill/>
                </a:ln>
                <a:noFill/>
                <a:cs typeface="思源黑体 CN Bold" panose="020B0800000000000000" charset="-122"/>
              </a:rPr>
              <a:t>Yushen</a:t>
            </a:r>
            <a:endParaRPr lang="zh-CN" altLang="en-US" dirty="0">
              <a:ln>
                <a:noFill/>
              </a:ln>
              <a:noFill/>
              <a:cs typeface="思源黑体 CN Bold" panose="020B0800000000000000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4D51E5A-5DDB-7B3F-5401-84025BFAD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" r="1530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260278B9-8339-555C-5E3E-D7F036532E9E}"/>
              </a:ext>
            </a:extLst>
          </p:cNvPr>
          <p:cNvSpPr/>
          <p:nvPr userDrawn="1"/>
        </p:nvSpPr>
        <p:spPr>
          <a:xfrm>
            <a:off x="666750" y="657225"/>
            <a:ext cx="10839450" cy="55435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228600" sx="102000" sy="102000" algn="ctr" rotWithShape="0">
              <a:srgbClr val="FE603A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643DAC0D-31FA-FA04-AE27-C10C1F4B4A05}"/>
              </a:ext>
            </a:extLst>
          </p:cNvPr>
          <p:cNvSpPr/>
          <p:nvPr userDrawn="1"/>
        </p:nvSpPr>
        <p:spPr>
          <a:xfrm>
            <a:off x="482600" y="450850"/>
            <a:ext cx="11201400" cy="5956300"/>
          </a:xfrm>
          <a:prstGeom prst="rect">
            <a:avLst/>
          </a:prstGeom>
          <a:noFill/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5B5846-2B34-AF7D-C454-A5B1D57E1765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F96B89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F96B89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715A767-5118-85C4-805E-96E771C7EB1E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F96B89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F96B89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38822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 hidden="1"/>
          <p:cNvSpPr txBox="1"/>
          <p:nvPr userDrawn="1"/>
        </p:nvSpPr>
        <p:spPr>
          <a:xfrm>
            <a:off x="10580913" y="-603126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n>
                  <a:noFill/>
                </a:ln>
                <a:noFill/>
                <a:cs typeface="思源黑体 CN Bold" panose="020B0800000000000000" charset="-122"/>
              </a:rPr>
              <a:t>By  </a:t>
            </a:r>
            <a:r>
              <a:rPr lang="en-US" altLang="zh-CN" dirty="0" err="1">
                <a:ln>
                  <a:noFill/>
                </a:ln>
                <a:noFill/>
                <a:cs typeface="思源黑体 CN Bold" panose="020B0800000000000000" charset="-122"/>
              </a:rPr>
              <a:t>Yushen</a:t>
            </a:r>
            <a:endParaRPr lang="zh-CN" altLang="en-US" dirty="0">
              <a:ln>
                <a:noFill/>
              </a:ln>
              <a:noFill/>
              <a:cs typeface="思源黑体 CN Bold" panose="020B0800000000000000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4D51E5A-5DDB-7B3F-5401-84025BFAD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" r="1530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260278B9-8339-555C-5E3E-D7F036532E9E}"/>
              </a:ext>
            </a:extLst>
          </p:cNvPr>
          <p:cNvSpPr/>
          <p:nvPr userDrawn="1"/>
        </p:nvSpPr>
        <p:spPr>
          <a:xfrm>
            <a:off x="666750" y="657225"/>
            <a:ext cx="10839450" cy="55435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228600" sx="102000" sy="102000" algn="ctr" rotWithShape="0">
              <a:srgbClr val="FE603A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643DAC0D-31FA-FA04-AE27-C10C1F4B4A05}"/>
              </a:ext>
            </a:extLst>
          </p:cNvPr>
          <p:cNvSpPr/>
          <p:nvPr userDrawn="1"/>
        </p:nvSpPr>
        <p:spPr>
          <a:xfrm>
            <a:off x="482600" y="450850"/>
            <a:ext cx="11201400" cy="5956300"/>
          </a:xfrm>
          <a:prstGeom prst="rect">
            <a:avLst/>
          </a:prstGeom>
          <a:noFill/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E62B19-8311-9424-C523-168CEBA46F6D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F96B89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F96B89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3483744-B51D-B128-E680-0AEC8C0B9D0E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F96B89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F96B89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99209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 hidden="1"/>
          <p:cNvSpPr txBox="1"/>
          <p:nvPr userDrawn="1"/>
        </p:nvSpPr>
        <p:spPr>
          <a:xfrm>
            <a:off x="10580913" y="-603126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n>
                  <a:noFill/>
                </a:ln>
                <a:noFill/>
                <a:cs typeface="思源黑体 CN Bold" panose="020B0800000000000000" charset="-122"/>
              </a:rPr>
              <a:t>By  </a:t>
            </a:r>
            <a:r>
              <a:rPr lang="en-US" altLang="zh-CN" dirty="0" err="1">
                <a:ln>
                  <a:noFill/>
                </a:ln>
                <a:noFill/>
                <a:cs typeface="思源黑体 CN Bold" panose="020B0800000000000000" charset="-122"/>
              </a:rPr>
              <a:t>Yushen</a:t>
            </a:r>
            <a:endParaRPr lang="zh-CN" altLang="en-US" dirty="0">
              <a:ln>
                <a:noFill/>
              </a:ln>
              <a:noFill/>
              <a:cs typeface="思源黑体 CN Bold" panose="020B0800000000000000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4D51E5A-5DDB-7B3F-5401-84025BFAD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" r="1530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260278B9-8339-555C-5E3E-D7F036532E9E}"/>
              </a:ext>
            </a:extLst>
          </p:cNvPr>
          <p:cNvSpPr/>
          <p:nvPr userDrawn="1"/>
        </p:nvSpPr>
        <p:spPr>
          <a:xfrm>
            <a:off x="666750" y="657225"/>
            <a:ext cx="10839450" cy="55435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228600" sx="102000" sy="102000" algn="ctr" rotWithShape="0">
              <a:srgbClr val="FE603A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643DAC0D-31FA-FA04-AE27-C10C1F4B4A05}"/>
              </a:ext>
            </a:extLst>
          </p:cNvPr>
          <p:cNvSpPr/>
          <p:nvPr userDrawn="1"/>
        </p:nvSpPr>
        <p:spPr>
          <a:xfrm>
            <a:off x="482600" y="450850"/>
            <a:ext cx="11201400" cy="5956300"/>
          </a:xfrm>
          <a:prstGeom prst="rect">
            <a:avLst/>
          </a:prstGeom>
          <a:noFill/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E62B19-8311-9424-C523-168CEBA46F6D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F96B89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F96B89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3483744-B51D-B128-E680-0AEC8C0B9D0E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F96B89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F96B89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19963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 hidden="1"/>
          <p:cNvSpPr txBox="1"/>
          <p:nvPr userDrawn="1"/>
        </p:nvSpPr>
        <p:spPr>
          <a:xfrm>
            <a:off x="10580913" y="-603126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n>
                  <a:noFill/>
                </a:ln>
                <a:noFill/>
                <a:cs typeface="思源黑体 CN Bold" panose="020B0800000000000000" charset="-122"/>
              </a:rPr>
              <a:t>By  </a:t>
            </a:r>
            <a:r>
              <a:rPr lang="en-US" altLang="zh-CN" dirty="0" err="1">
                <a:ln>
                  <a:noFill/>
                </a:ln>
                <a:noFill/>
                <a:cs typeface="思源黑体 CN Bold" panose="020B0800000000000000" charset="-122"/>
              </a:rPr>
              <a:t>Yushen</a:t>
            </a:r>
            <a:endParaRPr lang="zh-CN" altLang="en-US" dirty="0">
              <a:ln>
                <a:noFill/>
              </a:ln>
              <a:noFill/>
              <a:cs typeface="思源黑体 CN Bold" panose="020B0800000000000000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4D51E5A-5DDB-7B3F-5401-84025BFAD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" r="1530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260278B9-8339-555C-5E3E-D7F036532E9E}"/>
              </a:ext>
            </a:extLst>
          </p:cNvPr>
          <p:cNvSpPr/>
          <p:nvPr userDrawn="1"/>
        </p:nvSpPr>
        <p:spPr>
          <a:xfrm>
            <a:off x="666750" y="657225"/>
            <a:ext cx="10839450" cy="55435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228600" sx="102000" sy="102000" algn="ctr" rotWithShape="0">
              <a:srgbClr val="FE603A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643DAC0D-31FA-FA04-AE27-C10C1F4B4A05}"/>
              </a:ext>
            </a:extLst>
          </p:cNvPr>
          <p:cNvSpPr/>
          <p:nvPr userDrawn="1"/>
        </p:nvSpPr>
        <p:spPr>
          <a:xfrm>
            <a:off x="482600" y="450850"/>
            <a:ext cx="11201400" cy="5956300"/>
          </a:xfrm>
          <a:prstGeom prst="rect">
            <a:avLst/>
          </a:prstGeom>
          <a:noFill/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E62B19-8311-9424-C523-168CEBA46F6D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F96B89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F96B89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3483744-B51D-B128-E680-0AEC8C0B9D0E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F96B89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F96B89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0043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 hidden="1"/>
          <p:cNvSpPr txBox="1"/>
          <p:nvPr userDrawn="1"/>
        </p:nvSpPr>
        <p:spPr>
          <a:xfrm>
            <a:off x="10580913" y="-603126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n>
                  <a:noFill/>
                </a:ln>
                <a:noFill/>
                <a:cs typeface="思源黑体 CN Bold" panose="020B0800000000000000" charset="-122"/>
              </a:rPr>
              <a:t>By  </a:t>
            </a:r>
            <a:r>
              <a:rPr lang="en-US" altLang="zh-CN" dirty="0" err="1">
                <a:ln>
                  <a:noFill/>
                </a:ln>
                <a:noFill/>
                <a:cs typeface="思源黑体 CN Bold" panose="020B0800000000000000" charset="-122"/>
              </a:rPr>
              <a:t>Yushen</a:t>
            </a:r>
            <a:endParaRPr lang="zh-CN" altLang="en-US" dirty="0">
              <a:ln>
                <a:noFill/>
              </a:ln>
              <a:noFill/>
              <a:cs typeface="思源黑体 CN Bold" panose="020B0800000000000000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4D51E5A-5DDB-7B3F-5401-84025BFAD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" r="1530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260278B9-8339-555C-5E3E-D7F036532E9E}"/>
              </a:ext>
            </a:extLst>
          </p:cNvPr>
          <p:cNvSpPr/>
          <p:nvPr userDrawn="1"/>
        </p:nvSpPr>
        <p:spPr>
          <a:xfrm>
            <a:off x="666750" y="657225"/>
            <a:ext cx="10839450" cy="55435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228600" sx="102000" sy="102000" algn="ctr" rotWithShape="0">
              <a:srgbClr val="FE603A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643DAC0D-31FA-FA04-AE27-C10C1F4B4A05}"/>
              </a:ext>
            </a:extLst>
          </p:cNvPr>
          <p:cNvSpPr/>
          <p:nvPr userDrawn="1"/>
        </p:nvSpPr>
        <p:spPr>
          <a:xfrm>
            <a:off x="482600" y="450850"/>
            <a:ext cx="11201400" cy="5956300"/>
          </a:xfrm>
          <a:prstGeom prst="rect">
            <a:avLst/>
          </a:prstGeom>
          <a:noFill/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E62B19-8311-9424-C523-168CEBA46F6D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F96B89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F96B89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3483744-B51D-B128-E680-0AEC8C0B9D0E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F96B89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F96B89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49908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19659-1B2C-920A-3B80-419AC1049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854421-657D-CA70-C5A7-57DA20F3DA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93B409-558B-462D-FA1C-960700E4D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5D77D-C46D-46B7-8DCC-A3FBA4AE314C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3FDF0D-1723-9474-F9B0-828E19296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9D3AC-849D-D945-4C44-DF9C724A4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BF241-BE1F-47BE-973F-162C4462E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48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 hidden="1"/>
          <p:cNvSpPr txBox="1"/>
          <p:nvPr userDrawn="1"/>
        </p:nvSpPr>
        <p:spPr>
          <a:xfrm>
            <a:off x="10580913" y="-603126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n>
                  <a:noFill/>
                </a:ln>
                <a:noFill/>
                <a:cs typeface="思源黑体 CN Bold" panose="020B0800000000000000" charset="-122"/>
              </a:rPr>
              <a:t>By  </a:t>
            </a:r>
            <a:r>
              <a:rPr lang="en-US" altLang="zh-CN" dirty="0" err="1">
                <a:ln>
                  <a:noFill/>
                </a:ln>
                <a:noFill/>
                <a:cs typeface="思源黑体 CN Bold" panose="020B0800000000000000" charset="-122"/>
              </a:rPr>
              <a:t>Yushen</a:t>
            </a:r>
            <a:endParaRPr lang="zh-CN" altLang="en-US" dirty="0">
              <a:ln>
                <a:noFill/>
              </a:ln>
              <a:noFill/>
              <a:cs typeface="思源黑体 CN Bold" panose="020B0800000000000000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4D51E5A-5DDB-7B3F-5401-84025BFAD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" r="1530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260278B9-8339-555C-5E3E-D7F036532E9E}"/>
              </a:ext>
            </a:extLst>
          </p:cNvPr>
          <p:cNvSpPr/>
          <p:nvPr userDrawn="1"/>
        </p:nvSpPr>
        <p:spPr>
          <a:xfrm>
            <a:off x="666750" y="657225"/>
            <a:ext cx="10839450" cy="55435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228600" sx="102000" sy="102000" algn="ctr" rotWithShape="0">
              <a:srgbClr val="FE603A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643DAC0D-31FA-FA04-AE27-C10C1F4B4A05}"/>
              </a:ext>
            </a:extLst>
          </p:cNvPr>
          <p:cNvSpPr/>
          <p:nvPr userDrawn="1"/>
        </p:nvSpPr>
        <p:spPr>
          <a:xfrm>
            <a:off x="482600" y="450850"/>
            <a:ext cx="11201400" cy="5956300"/>
          </a:xfrm>
          <a:prstGeom prst="rect">
            <a:avLst/>
          </a:prstGeom>
          <a:noFill/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E62B19-8311-9424-C523-168CEBA46F6D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F96B89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F96B89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3483744-B51D-B128-E680-0AEC8C0B9D0E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F96B89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F96B89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36192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 hidden="1"/>
          <p:cNvSpPr txBox="1"/>
          <p:nvPr userDrawn="1"/>
        </p:nvSpPr>
        <p:spPr>
          <a:xfrm>
            <a:off x="10580913" y="-603126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n>
                  <a:noFill/>
                </a:ln>
                <a:noFill/>
                <a:cs typeface="思源黑体 CN Bold" panose="020B0800000000000000" charset="-122"/>
              </a:rPr>
              <a:t>By  </a:t>
            </a:r>
            <a:r>
              <a:rPr lang="en-US" altLang="zh-CN" dirty="0" err="1">
                <a:ln>
                  <a:noFill/>
                </a:ln>
                <a:noFill/>
                <a:cs typeface="思源黑体 CN Bold" panose="020B0800000000000000" charset="-122"/>
              </a:rPr>
              <a:t>Yushen</a:t>
            </a:r>
            <a:endParaRPr lang="zh-CN" altLang="en-US" dirty="0">
              <a:ln>
                <a:noFill/>
              </a:ln>
              <a:noFill/>
              <a:cs typeface="思源黑体 CN Bold" panose="020B0800000000000000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4D51E5A-5DDB-7B3F-5401-84025BFAD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" r="1530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260278B9-8339-555C-5E3E-D7F036532E9E}"/>
              </a:ext>
            </a:extLst>
          </p:cNvPr>
          <p:cNvSpPr/>
          <p:nvPr userDrawn="1"/>
        </p:nvSpPr>
        <p:spPr>
          <a:xfrm>
            <a:off x="666750" y="657225"/>
            <a:ext cx="10839450" cy="55435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228600" sx="102000" sy="102000" algn="ctr" rotWithShape="0">
              <a:srgbClr val="FE603A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643DAC0D-31FA-FA04-AE27-C10C1F4B4A05}"/>
              </a:ext>
            </a:extLst>
          </p:cNvPr>
          <p:cNvSpPr/>
          <p:nvPr userDrawn="1"/>
        </p:nvSpPr>
        <p:spPr>
          <a:xfrm>
            <a:off x="482600" y="450850"/>
            <a:ext cx="11201400" cy="5956300"/>
          </a:xfrm>
          <a:prstGeom prst="rect">
            <a:avLst/>
          </a:prstGeom>
          <a:noFill/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C2BA5B-63D7-3302-4A3C-048ECE6A5257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F96B89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F96B89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245C57D-6349-17F5-450B-8D589AB44843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F96B89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F96B89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56638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9DBBF-6FFA-6F8C-8C9D-D2C9B18A02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5C438F-98EB-34FD-9704-4F86CF66E0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B99FD8-8AA4-4942-472A-E639E2D89E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7AEC81-3CDA-86CC-DF6D-92FE98EF5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35D894-2BA9-42E6-578F-C863434AF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83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8E3E4-34BD-2E93-85B5-9D154169E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2888CB-67BB-A1C4-13D0-5BE931D72A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F49BF7-E09A-6A21-F092-60A5A6D00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49C886-CD1C-08BD-4720-9B5BCF1AF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ECC0CA-9205-9032-0C7D-9CE89F07E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0A856-5C34-C8C0-D3C8-0C230996E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8A4A39-0284-7960-B0C0-767F545FCA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80BDD7-FC9E-9F39-F312-9A2250810C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330D65-50B6-337D-F82F-0AA21A712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A0C273-41F5-71B4-0AB0-6CEB8DDB2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28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6BB00-03D6-B102-D533-868A8095E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18398-9922-F490-C70B-D952DA4681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734ECF-9186-6FC7-005B-073CA9CC91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B75971-99AA-40C1-96AE-6ED8413D73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7F5E66-A852-702E-4BF0-30FD15017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F7265-02AB-DFB9-948F-259FDEAB2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88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26366-D581-7936-9297-79FB2FC58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9AA10E-A19D-5715-665D-48B49FABE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A7996E-AF2B-6D44-66F7-1F7CE3C071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DCFF26-71A5-1C64-4210-BDB6F75E3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5D337D-E745-F45B-0D12-0395CA7CC6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ED3088-576F-7EAE-CF6E-AEDDC7A98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DD1A72-EA6C-8C81-5A95-FFEF68497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E9FD52-D230-B784-576C-3D001523E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50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06A10-3DA8-64AD-EFFC-FA6A8F3A0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AD5FF1-3D77-5DDA-7D4B-8AC849A43A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59B7D5-4AF2-DB77-6F70-11666D8D7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FF8B8F-9605-7CC5-9268-15F64361C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92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A02DE9-E058-2D93-8057-39F6A143AF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96D25E-3652-DA1F-6E5A-837D65AA2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959F52-8387-4936-9D0C-3C7869B13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2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2FF7D-200B-E35E-9460-AC8B42A10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DD2834-3AAB-F042-D798-93FB324E4E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784B54-7EC8-EA99-98FB-75F18AFC0C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329200-690E-4B6D-34B5-A923286162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2CE1C-2C83-BCF5-E4C5-827BCFC07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0F0F2F-3B35-DD97-DE3A-564904824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56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2A188-9140-8057-C4CC-4B90F64DD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62230D-7081-EF9B-6C1F-561F4738B5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EB150B-D3A2-F885-80AC-6BD607BA26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28101E-F202-7434-5F6D-307E91216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5D77D-C46D-46B7-8DCC-A3FBA4AE314C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2F750D-1140-34F7-8765-8B56EB713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AC3997-DA67-4378-D6B1-3AFF52656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BF241-BE1F-47BE-973F-162C4462E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855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5F455-80BA-29FF-7740-639166803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FC365F-5D75-735B-064F-E5E963BB54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B823BB-28DA-B2C8-A68C-56F3E8F7E0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C9ED34-217C-18FA-CDF3-E33DFA296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F7CAB-624C-538E-34ED-536A80FBB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219DE7-7867-06D6-A160-38C0672D0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87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4500C-1C47-BD32-9F74-8A3C6160F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FEA533-5896-D431-D6DF-37042F2946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B2932C-797E-EA00-9BA5-81C31A71F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5789B-A9CE-440A-3D52-74D0AA155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67BEB2-F5C9-CD0E-E6D8-BD5BA75CC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16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6A9CDE-A7B9-4CD3-7B96-C9F7E5D935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B89359-FF72-49BF-ABC3-49211A71CF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D7D4CB-CF48-C32F-AF2D-46ABF8B622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94F321-85DF-7FE5-0F9C-2CED66A48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62F1A-5E30-3071-F0E8-B11EFC1A4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33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1846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94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9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76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47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7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20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80482-0BD0-8E7C-AB06-11B0D2437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BC46DA-026F-970B-F4DE-FA9F974F9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E1E489-82D3-A53D-86C1-E6AF7381EF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768A76-DFF6-5862-7581-1E97A73666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1FF5BF-E169-DEE8-A646-8F075BDC99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C79FC8-262D-A8E7-1075-4E31717E5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5D77D-C46D-46B7-8DCC-A3FBA4AE314C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C7213B-5BC9-5C19-21D4-BB2956320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DC9903-6244-5252-7DB5-C8CBA23D9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BF241-BE1F-47BE-973F-162C4462E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09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94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1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92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21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18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7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D9352-1455-4EE7-9CD8-D806FD1E1D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48A25A-C792-48C1-866F-6181A40A10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F502FC-FAD3-4E07-8EF7-D32A8B7DF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2F4B59-8E6B-4F77-99F8-1C772751B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88838-44C3-4F50-AF72-FF27499BA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81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126E7-ADD1-47B3-8ABD-49B6840FC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FC9361-222D-431B-8793-4D86F7D640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A9AADA-62B3-4A5B-8DC8-CB0F13516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7247E-9A3E-4662-B1DB-918DC983E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5FC6D0-E61E-4F83-A804-76617D494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46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D108E-ACD7-4ECC-A8DE-2E8C6977F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80FC42-F522-47B9-81A9-5F6622A547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793DE-C7C5-418E-8498-DA4387AA1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3C8092-FA22-4554-8E52-9A6E48911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D460E0-057C-4393-B33D-7A79DCD25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99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7737D-AC01-4A1F-8112-53D8AEC0A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A1790-D1AA-49A0-ADED-E59778AF19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53865C-AAA2-4425-8D0D-1F847201EE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7458AB-B081-45C5-AF03-CE59BA19A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7995FA-8659-4E3F-A8E6-B60F33525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D8CEB6-5616-4CCB-B354-1398D1AC9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66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A4C91-CAB2-57FE-9776-ADA993690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404B04-BB61-8A50-7DBA-D5E338098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5D77D-C46D-46B7-8DCC-A3FBA4AE314C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A5A412-D0A0-A0D9-5133-8971B99A3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3790D7-4DFC-6C89-FE6C-56CFE61C2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BF241-BE1F-47BE-973F-162C4462E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3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1E5E5-23E5-4E79-8D48-58C27219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D18C0C-3C15-4FC1-B77C-D8C6348226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0A6E76-DC78-46E2-9198-3441956AD2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078099-DA4D-4E57-98D2-89FEB60862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086134-C4B2-4AAA-A071-4593801AD4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C4A32B-FE07-4D24-8982-425DA4B35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7A677A-2019-4586-949D-D8E085CB8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BFB7F0-CA86-4C14-859D-B867E2A43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3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5FCF0-30ED-4C45-8ADB-922059D51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4690AC-99EA-400A-BE0A-0A3D4920B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AFD36C-B294-4680-988F-9275E2B42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985CD0-5964-40CB-BEF0-2604929C7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1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01382F-4E4C-4516-B34B-67A027243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88026D-EB94-4A36-BA31-ED2D14565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68816E-88B8-4556-9A02-891C5F92F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78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BCDDE-1BFD-4315-AA1E-97F9B4386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703A2-CA50-494E-9789-E2A09F4F2C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AFA63E-7755-4792-8175-70D42C1440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FA74EC-6830-4ABC-A244-DF957B59A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5A83F2-C7E4-43E0-9A8D-8DE982B5F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A80710-820A-4F9A-9039-C1EEA956A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14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56D01-7326-488D-976F-8B42EDA7F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AA9210-8693-4FA1-8C01-F225D31FF7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C43C9C-F059-4447-A5C4-E3BF96C0B7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82D5CB-C37D-4A0B-B0C8-17C5835A9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DC104D-D678-4327-9443-A79E5ACFB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6BFDF0-EABE-41D0-9FF4-3271E8C7C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34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570A5-FDBA-4C69-A33F-9C20D38F3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81CCEB-462A-427A-8467-0D8723549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25478F-2D0A-4699-9D16-380E301A0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80B80-A8C2-4D98-B9BB-32573446F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FEF7D-9531-4B5B-B081-07D3B3BC2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22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0F01DB-E73B-4F44-BFDC-3D496ED68D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8CC570-CF38-404E-A460-B77BD8D4A8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E6A22B-8D2B-4EF7-9E1B-532A1FFC2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86461-BA09-4F9D-AF6D-4CE61D2FB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261CE3-5998-4B9C-8550-3ABE619AE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36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154892-B407-D91E-EED0-C0B00C6BF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5D77D-C46D-46B7-8DCC-A3FBA4AE314C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3A559A-A0C1-2A28-928F-6A6DCFF95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E6A1EE-06E7-B215-8777-0A7507F97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BF241-BE1F-47BE-973F-162C4462E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85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44664-D58E-F16D-E871-56E5C098B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345B47-5ACA-7D9A-8E3F-8CF96CFD16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9BF1AA-8437-8F2A-8219-3657D2A5C6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F9E415-5A3A-5CE9-03DC-A908F4170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5D77D-C46D-46B7-8DCC-A3FBA4AE314C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B9F45E-BC76-9BBC-58E0-AFBBC0B70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65D8C2-4C7B-4F08-E69A-87D224E98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BF241-BE1F-47BE-973F-162C4462E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78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37A78-69DF-47E3-7A71-8B2E9BE12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08CF2A-036E-B093-E3DD-0836CADDD8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6F5FD9-302F-39AB-585A-53ED9A769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0B70A0-7185-837F-F501-F6678C8F1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5D77D-C46D-46B7-8DCC-A3FBA4AE314C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3819D4-B29F-A188-5E9F-A9E4999D4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8517B-63DD-AF9E-63C9-7FB7A7628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BF241-BE1F-47BE-973F-162C4462E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06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hyperlink" Target="https://www.facebook.com/groups/629898828017053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hyperlink" Target="https://www.facebook.com/groups/629898828017053" TargetMode="Externa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598FA8-EDFA-DF29-54C2-E2E094C13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B6E86B-5857-A81E-BA30-F7AE360150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E59DE-7D6B-1E5E-1844-BB75E89ED9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F5D77D-C46D-46B7-8DCC-A3FBA4AE314C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B64439-5E6B-B5CF-C579-889151EAFC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064F87-96B8-8317-07B6-D23D9F3B9E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0BF241-BE1F-47BE-973F-162C4462EB7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D988E399-8F33-4B8D-0E93-B02741AD55F2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2E87DA1-0AA8-CC2B-21D0-647B7ABA31F5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B61376-03B5-D4D4-B89A-89E8E4D46EB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1ABC08-384C-C2A4-B7BD-43052289A62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D5F306F-801D-37C2-D2A8-4A9B05F1D80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2D78E22-B38D-7BEC-2D72-85E9F51C28E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CC2F0F8C-EA14-8DBE-3844-5865A74A4C21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BF27C52-0E99-6821-8838-DB022ACAEE0D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001C4BC-1265-E181-67C5-2D612473B72E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40F0EAA-9767-4E9F-FBB7-D1B372D77923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523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 hidden="1"/>
          <p:cNvSpPr txBox="1"/>
          <p:nvPr userDrawn="1"/>
        </p:nvSpPr>
        <p:spPr>
          <a:xfrm>
            <a:off x="10580913" y="-603126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n>
                  <a:noFill/>
                </a:ln>
                <a:noFill/>
                <a:cs typeface="思源黑体 CN Bold" panose="020B0800000000000000" charset="-122"/>
              </a:rPr>
              <a:t>By  </a:t>
            </a:r>
            <a:r>
              <a:rPr lang="en-US" altLang="zh-CN" dirty="0" err="1">
                <a:ln>
                  <a:noFill/>
                </a:ln>
                <a:noFill/>
                <a:cs typeface="思源黑体 CN Bold" panose="020B0800000000000000" charset="-122"/>
              </a:rPr>
              <a:t>Yushen</a:t>
            </a:r>
            <a:endParaRPr lang="zh-CN" altLang="en-US" dirty="0">
              <a:ln>
                <a:noFill/>
              </a:ln>
              <a:noFill/>
              <a:cs typeface="思源黑体 CN Bold" panose="020B0800000000000000" charset="-122"/>
            </a:endParaRP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8ADF2A67-8E91-6D18-5203-9AE2BC1E92F0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FE53576-2545-D213-EA0B-E8A5C6226EA2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BF21C9-D2AE-2B50-07DB-62DA193BE8E7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BD5708-0350-098C-7F46-6EF4534452B9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AF3CD4-E1DD-5BF2-DCC5-78BE2D455DB2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418AD3-1585-D136-1308-53E0AA5DB43F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CE46229-3126-5DD0-3C36-50C58FB86FF5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24579FB-D82E-8D90-7D5B-E175D52BD44C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603BFDD-FD58-FC46-6BB6-209824D86456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B923FF0-2EF0-8CB3-16CC-5AF6CB5CD70C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510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17" r:id="rId2"/>
    <p:sldLayoutId id="2147483712" r:id="rId3"/>
    <p:sldLayoutId id="2147483708" r:id="rId4"/>
    <p:sldLayoutId id="2147483706" r:id="rId5"/>
    <p:sldLayoutId id="2147483705" r:id="rId6"/>
    <p:sldLayoutId id="2147483704" r:id="rId7"/>
    <p:sldLayoutId id="2147483662" r:id="rId8"/>
    <p:sldLayoutId id="2147483663" r:id="rId9"/>
    <p:sldLayoutId id="2147483711" r:id="rId10"/>
    <p:sldLayoutId id="2147483710" r:id="rId11"/>
    <p:sldLayoutId id="2147483709" r:id="rId12"/>
    <p:sldLayoutId id="2147483707" r:id="rId13"/>
    <p:sldLayoutId id="2147483664" r:id="rId14"/>
    <p:sldLayoutId id="2147483665" r:id="rId15"/>
    <p:sldLayoutId id="2147483716" r:id="rId16"/>
    <p:sldLayoutId id="2147483715" r:id="rId17"/>
    <p:sldLayoutId id="2147483714" r:id="rId18"/>
    <p:sldLayoutId id="2147483713" r:id="rId19"/>
    <p:sldLayoutId id="2147483666" r:id="rId20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7B6FA2D4-BA44-65CA-8F51-0574856DA38D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0A13346-B5C7-F872-912B-98D55644F592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565C29-DC77-B946-6A59-9E1B8536DBA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3651BF-03A3-EE8F-F4CB-3C26EB5D8DE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D0EAB9-62E2-AAB4-5329-BCB3C7ACDD0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13FF52-6B91-962C-AB0A-9C89FCAD5A6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8294673-6986-A9E8-ADD6-EB7D1DD6E720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AEF898F-CD74-EE67-BE2C-57BED2611C78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E9F52A7-D3B5-5522-ED87-3A58251B6650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4D95378-ED6D-9B17-2A8B-72150303089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789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E5C4E-B3C2-4C37-8FA3-175A5BF966A9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920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718" r:id="rId8"/>
    <p:sldLayoutId id="2147483688" r:id="rId9"/>
    <p:sldLayoutId id="2147483689" r:id="rId10"/>
    <p:sldLayoutId id="2147483690" r:id="rId11"/>
    <p:sldLayoutId id="2147483691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D35B46-4966-48CF-AC94-FC2BB64BB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85FAF2-9D0E-4B36-A629-659AD6A08B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EE379C-4638-450E-AACF-D9C7090F69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ACD3F-8274-4B56-A566-7F51DBA45C8A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386839-77A2-4513-AACE-0443351381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0C290-9654-4872-9459-A0B2DB8F4E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7C5345-E377-494E-A6D7-8E51A13AF5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52400" y="6900862"/>
            <a:ext cx="6248400" cy="182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92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.xml"/><Relationship Id="rId1" Type="http://schemas.openxmlformats.org/officeDocument/2006/relationships/tags" Target="../tags/tag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3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4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image" Target="../media/image26.png"/><Relationship Id="rId7" Type="http://schemas.openxmlformats.org/officeDocument/2006/relationships/image" Target="../media/image30.gif"/><Relationship Id="rId12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9.png"/><Relationship Id="rId11" Type="http://schemas.openxmlformats.org/officeDocument/2006/relationships/image" Target="../media/image34.gif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40.gif"/><Relationship Id="rId18" Type="http://schemas.openxmlformats.org/officeDocument/2006/relationships/image" Target="../media/image43.gif"/><Relationship Id="rId26" Type="http://schemas.openxmlformats.org/officeDocument/2006/relationships/image" Target="../media/image47.png"/><Relationship Id="rId3" Type="http://schemas.openxmlformats.org/officeDocument/2006/relationships/audio" Target="../media/audio1.wav"/><Relationship Id="rId21" Type="http://schemas.openxmlformats.org/officeDocument/2006/relationships/slide" Target="slide19.xml"/><Relationship Id="rId7" Type="http://schemas.openxmlformats.org/officeDocument/2006/relationships/image" Target="../media/image27.png"/><Relationship Id="rId12" Type="http://schemas.openxmlformats.org/officeDocument/2006/relationships/image" Target="../media/image39.gif"/><Relationship Id="rId17" Type="http://schemas.openxmlformats.org/officeDocument/2006/relationships/image" Target="../media/image42.gif"/><Relationship Id="rId25" Type="http://schemas.openxmlformats.org/officeDocument/2006/relationships/slide" Target="slide17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4.gif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7.png"/><Relationship Id="rId11" Type="http://schemas.openxmlformats.org/officeDocument/2006/relationships/image" Target="../media/image38.gif"/><Relationship Id="rId24" Type="http://schemas.openxmlformats.org/officeDocument/2006/relationships/image" Target="../media/image46.png"/><Relationship Id="rId5" Type="http://schemas.openxmlformats.org/officeDocument/2006/relationships/image" Target="../media/image36.png"/><Relationship Id="rId15" Type="http://schemas.openxmlformats.org/officeDocument/2006/relationships/image" Target="../media/image33.png"/><Relationship Id="rId23" Type="http://schemas.openxmlformats.org/officeDocument/2006/relationships/slide" Target="slide20.xml"/><Relationship Id="rId10" Type="http://schemas.openxmlformats.org/officeDocument/2006/relationships/image" Target="../media/image30.gif"/><Relationship Id="rId19" Type="http://schemas.openxmlformats.org/officeDocument/2006/relationships/slide" Target="slide18.xml"/><Relationship Id="rId4" Type="http://schemas.openxmlformats.org/officeDocument/2006/relationships/audio" Target="../media/audio2.wav"/><Relationship Id="rId9" Type="http://schemas.openxmlformats.org/officeDocument/2006/relationships/image" Target="../media/image29.png"/><Relationship Id="rId14" Type="http://schemas.openxmlformats.org/officeDocument/2006/relationships/image" Target="../media/image41.gif"/><Relationship Id="rId22" Type="http://schemas.openxmlformats.org/officeDocument/2006/relationships/image" Target="../media/image45.png"/><Relationship Id="rId27" Type="http://schemas.openxmlformats.org/officeDocument/2006/relationships/slide" Target="slide2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4.wav"/><Relationship Id="rId7" Type="http://schemas.openxmlformats.org/officeDocument/2006/relationships/image" Target="../media/image5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9.png"/><Relationship Id="rId5" Type="http://schemas.openxmlformats.org/officeDocument/2006/relationships/slide" Target="slide16.xml"/><Relationship Id="rId4" Type="http://schemas.openxmlformats.org/officeDocument/2006/relationships/image" Target="../media/image48.png"/><Relationship Id="rId9" Type="http://schemas.openxmlformats.org/officeDocument/2006/relationships/image" Target="../media/image52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4.wav"/><Relationship Id="rId7" Type="http://schemas.openxmlformats.org/officeDocument/2006/relationships/image" Target="../media/image5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9.png"/><Relationship Id="rId5" Type="http://schemas.openxmlformats.org/officeDocument/2006/relationships/slide" Target="slide16.xml"/><Relationship Id="rId4" Type="http://schemas.openxmlformats.org/officeDocument/2006/relationships/image" Target="../media/image48.png"/><Relationship Id="rId9" Type="http://schemas.openxmlformats.org/officeDocument/2006/relationships/image" Target="../media/image52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4.wav"/><Relationship Id="rId7" Type="http://schemas.openxmlformats.org/officeDocument/2006/relationships/image" Target="../media/image5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9.png"/><Relationship Id="rId5" Type="http://schemas.openxmlformats.org/officeDocument/2006/relationships/slide" Target="slide16.xml"/><Relationship Id="rId4" Type="http://schemas.openxmlformats.org/officeDocument/2006/relationships/image" Target="../media/image48.png"/><Relationship Id="rId9" Type="http://schemas.openxmlformats.org/officeDocument/2006/relationships/image" Target="../media/image5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4.wav"/><Relationship Id="rId7" Type="http://schemas.openxmlformats.org/officeDocument/2006/relationships/image" Target="../media/image5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9.png"/><Relationship Id="rId5" Type="http://schemas.openxmlformats.org/officeDocument/2006/relationships/slide" Target="slide16.xml"/><Relationship Id="rId4" Type="http://schemas.openxmlformats.org/officeDocument/2006/relationships/image" Target="../media/image48.png"/><Relationship Id="rId9" Type="http://schemas.openxmlformats.org/officeDocument/2006/relationships/image" Target="../media/image5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4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>
            <a:extLst>
              <a:ext uri="{FF2B5EF4-FFF2-40B4-BE49-F238E27FC236}">
                <a16:creationId xmlns:a16="http://schemas.microsoft.com/office/drawing/2014/main" id="{6A70AD56-3867-6634-5DF3-83DFDBF215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" r="1530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B2DC8674-4E42-408C-06A9-7B898AE221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5" r="11561"/>
          <a:stretch/>
        </p:blipFill>
        <p:spPr>
          <a:xfrm>
            <a:off x="1543663" y="-53063"/>
            <a:ext cx="9478297" cy="7472192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78D17B55-3650-C522-3936-CD5C75C991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297" y="3683435"/>
            <a:ext cx="3174565" cy="31745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DA22F1-B3E9-6850-2374-EDD15D8034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687" y="621135"/>
            <a:ext cx="3005588" cy="15850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F8F433-3815-7B1D-F84F-A186D8950C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2247" y="1714033"/>
            <a:ext cx="7547502" cy="30726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2F60F1-13FC-93A6-84AD-4794CAF5E7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5135" y="4617600"/>
            <a:ext cx="2761727" cy="12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9182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D2F6B40-A443-F6D3-709D-14FE2180D9F9}"/>
              </a:ext>
            </a:extLst>
          </p:cNvPr>
          <p:cNvGrpSpPr/>
          <p:nvPr/>
        </p:nvGrpSpPr>
        <p:grpSpPr>
          <a:xfrm>
            <a:off x="1997962" y="823610"/>
            <a:ext cx="8293995" cy="934008"/>
            <a:chOff x="2106579" y="908289"/>
            <a:chExt cx="19671150" cy="68754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2587235-277A-6E95-995E-37575D9CADB9}"/>
                </a:ext>
              </a:extLst>
            </p:cNvPr>
            <p:cNvSpPr/>
            <p:nvPr/>
          </p:nvSpPr>
          <p:spPr>
            <a:xfrm>
              <a:off x="2106579" y="908289"/>
              <a:ext cx="19671150" cy="617719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554824A-2686-C25C-2B3F-DC3ADEF85701}"/>
                </a:ext>
              </a:extLst>
            </p:cNvPr>
            <p:cNvSpPr txBox="1"/>
            <p:nvPr/>
          </p:nvSpPr>
          <p:spPr>
            <a:xfrm>
              <a:off x="2282275" y="949502"/>
              <a:ext cx="193197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Tính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giá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trị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của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biểu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thức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(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theo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mẫu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)</a:t>
              </a:r>
            </a:p>
          </p:txBody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7DE4FF0-822E-061F-57D2-19C83C78260D}"/>
              </a:ext>
            </a:extLst>
          </p:cNvPr>
          <p:cNvSpPr/>
          <p:nvPr/>
        </p:nvSpPr>
        <p:spPr>
          <a:xfrm>
            <a:off x="879318" y="1993552"/>
            <a:ext cx="6069127" cy="2590609"/>
          </a:xfrm>
          <a:prstGeom prst="roundRect">
            <a:avLst/>
          </a:prstGeom>
          <a:solidFill>
            <a:srgbClr val="E0F4FC"/>
          </a:solidFill>
          <a:ln w="28575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3D511D-62B5-FB8E-5E84-BCA98475552D}"/>
              </a:ext>
            </a:extLst>
          </p:cNvPr>
          <p:cNvSpPr txBox="1"/>
          <p:nvPr/>
        </p:nvSpPr>
        <p:spPr>
          <a:xfrm>
            <a:off x="1005336" y="2131518"/>
            <a:ext cx="22314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800" b="1" kern="0" dirty="0">
                <a:latin typeface="Cambria" panose="02040503050406030204" pitchFamily="18" charset="0"/>
              </a:rPr>
              <a:t>Mẫu: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76FA34-208E-3D8F-0972-0FA36C1E1142}"/>
              </a:ext>
            </a:extLst>
          </p:cNvPr>
          <p:cNvSpPr txBox="1"/>
          <p:nvPr/>
        </p:nvSpPr>
        <p:spPr>
          <a:xfrm>
            <a:off x="879318" y="2859081"/>
            <a:ext cx="37379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800" b="1" kern="0" dirty="0">
                <a:latin typeface="Cambria" panose="02040503050406030204" pitchFamily="18" charset="0"/>
              </a:rPr>
              <a:t>24 + 8 : 2 =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194180-9BD1-7347-75EC-1A0CB718B011}"/>
              </a:ext>
            </a:extLst>
          </p:cNvPr>
          <p:cNvSpPr txBox="1"/>
          <p:nvPr/>
        </p:nvSpPr>
        <p:spPr>
          <a:xfrm>
            <a:off x="4306237" y="2818180"/>
            <a:ext cx="202851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800" b="1" kern="0" dirty="0">
                <a:solidFill>
                  <a:srgbClr val="E10937"/>
                </a:solidFill>
                <a:latin typeface="Cambria" panose="02040503050406030204" pitchFamily="18" charset="0"/>
              </a:rPr>
              <a:t>24 + 4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E10937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426011-5726-D72D-51D6-5E313586735B}"/>
              </a:ext>
            </a:extLst>
          </p:cNvPr>
          <p:cNvSpPr txBox="1"/>
          <p:nvPr/>
        </p:nvSpPr>
        <p:spPr>
          <a:xfrm>
            <a:off x="3603005" y="3605930"/>
            <a:ext cx="202851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800" b="1" kern="0" dirty="0">
                <a:solidFill>
                  <a:srgbClr val="E10937"/>
                </a:solidFill>
                <a:latin typeface="Cambria" panose="02040503050406030204" pitchFamily="18" charset="0"/>
              </a:rPr>
              <a:t>= 28.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E10937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AEF36A3-2467-92B0-EA17-7679C4950A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568" t="43744" r="48120" b="35814"/>
          <a:stretch/>
        </p:blipFill>
        <p:spPr>
          <a:xfrm>
            <a:off x="10070486" y="4436927"/>
            <a:ext cx="1386600" cy="17123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FB2F057-1276-5771-E1EA-B4CFF2622740}"/>
              </a:ext>
            </a:extLst>
          </p:cNvPr>
          <p:cNvSpPr txBox="1"/>
          <p:nvPr/>
        </p:nvSpPr>
        <p:spPr>
          <a:xfrm>
            <a:off x="7074463" y="2081724"/>
            <a:ext cx="349502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b="1" kern="0" dirty="0">
                <a:solidFill>
                  <a:srgbClr val="AA72D4"/>
                </a:solidFill>
                <a:latin typeface="Cambria" panose="02040503050406030204" pitchFamily="18" charset="0"/>
              </a:rPr>
              <a:t>a) 30 : 5 x 2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AA72D4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56B204-BA30-877F-6F1F-92BCF16FCF3B}"/>
              </a:ext>
            </a:extLst>
          </p:cNvPr>
          <p:cNvSpPr txBox="1"/>
          <p:nvPr/>
        </p:nvSpPr>
        <p:spPr>
          <a:xfrm>
            <a:off x="7172356" y="2962515"/>
            <a:ext cx="349502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b="1" kern="0" dirty="0">
                <a:solidFill>
                  <a:srgbClr val="AA72D4"/>
                </a:solidFill>
                <a:latin typeface="Cambria" panose="02040503050406030204" pitchFamily="18" charset="0"/>
              </a:rPr>
              <a:t>b) 24 + 5 x 6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AA72D4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A8DDD8-90AA-BAE8-097A-3BA670343471}"/>
              </a:ext>
            </a:extLst>
          </p:cNvPr>
          <p:cNvSpPr txBox="1"/>
          <p:nvPr/>
        </p:nvSpPr>
        <p:spPr>
          <a:xfrm>
            <a:off x="7172357" y="3814094"/>
            <a:ext cx="349502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b="1" kern="0" noProof="0" dirty="0">
                <a:solidFill>
                  <a:srgbClr val="AA72D4"/>
                </a:solidFill>
                <a:latin typeface="Cambria" panose="02040503050406030204" pitchFamily="18" charset="0"/>
              </a:rPr>
              <a:t>c) 30 – 18 : 3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AA72D4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A4A00A2-910B-D215-EC8D-485ACB269C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627" y="602261"/>
            <a:ext cx="1347333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16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50"/>
                            </p:stCondLst>
                            <p:childTnLst>
                              <p:par>
                                <p:cTn id="2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50"/>
                            </p:stCondLst>
                            <p:childTnLst>
                              <p:par>
                                <p:cTn id="6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700"/>
                            </p:stCondLst>
                            <p:childTnLst>
                              <p:par>
                                <p:cTn id="7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13" grpId="0"/>
      <p:bldP spid="14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957C06B-9B5E-ED2E-C229-D17D8DCD42AA}"/>
              </a:ext>
            </a:extLst>
          </p:cNvPr>
          <p:cNvGrpSpPr/>
          <p:nvPr/>
        </p:nvGrpSpPr>
        <p:grpSpPr>
          <a:xfrm>
            <a:off x="706569" y="2101718"/>
            <a:ext cx="4805504" cy="1593503"/>
            <a:chOff x="7616052" y="2246249"/>
            <a:chExt cx="2360165" cy="187507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597ED9D-5FBF-C4BB-36A7-AF37A92FB961}"/>
                </a:ext>
              </a:extLst>
            </p:cNvPr>
            <p:cNvSpPr/>
            <p:nvPr/>
          </p:nvSpPr>
          <p:spPr>
            <a:xfrm>
              <a:off x="7650076" y="2246249"/>
              <a:ext cx="2326141" cy="1875078"/>
            </a:xfrm>
            <a:prstGeom prst="roundRect">
              <a:avLst/>
            </a:prstGeom>
            <a:solidFill>
              <a:srgbClr val="E0F4FC"/>
            </a:solidFill>
            <a:ln w="19050" cap="flat" cmpd="sng" algn="ctr">
              <a:solidFill>
                <a:srgbClr val="00B0F0"/>
              </a:solidFill>
              <a:prstDash val="sysDash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9811724-1707-9EF9-5428-F894A915579A}"/>
                </a:ext>
              </a:extLst>
            </p:cNvPr>
            <p:cNvSpPr txBox="1"/>
            <p:nvPr/>
          </p:nvSpPr>
          <p:spPr>
            <a:xfrm>
              <a:off x="7616052" y="2256210"/>
              <a:ext cx="1550795" cy="7782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400" b="1" kern="0" dirty="0">
                  <a:solidFill>
                    <a:srgbClr val="EA6D0C"/>
                  </a:solidFill>
                  <a:latin typeface="Cambria" panose="02040503050406030204" pitchFamily="18" charset="0"/>
                </a:rPr>
                <a:t>a) 30 : 5 x 2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EA6D0C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4D1C3D7-8C39-0CA0-3507-51AB4533495F}"/>
              </a:ext>
            </a:extLst>
          </p:cNvPr>
          <p:cNvSpPr txBox="1"/>
          <p:nvPr/>
        </p:nvSpPr>
        <p:spPr>
          <a:xfrm>
            <a:off x="3456705" y="2122180"/>
            <a:ext cx="216797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b="1" kern="0" dirty="0">
                <a:latin typeface="Cambria" panose="02040503050406030204" pitchFamily="18" charset="0"/>
              </a:rPr>
              <a:t>= 6 x 2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CC97ED9-889E-A077-32F6-9B6D8BA2E6AD}"/>
              </a:ext>
            </a:extLst>
          </p:cNvPr>
          <p:cNvGrpSpPr/>
          <p:nvPr/>
        </p:nvGrpSpPr>
        <p:grpSpPr>
          <a:xfrm>
            <a:off x="1997962" y="823610"/>
            <a:ext cx="8293995" cy="934008"/>
            <a:chOff x="2106579" y="908289"/>
            <a:chExt cx="19671150" cy="687544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BF8D131D-8D53-785D-DC33-20DE019307F4}"/>
                </a:ext>
              </a:extLst>
            </p:cNvPr>
            <p:cNvSpPr/>
            <p:nvPr/>
          </p:nvSpPr>
          <p:spPr>
            <a:xfrm>
              <a:off x="2106579" y="908289"/>
              <a:ext cx="19671150" cy="617719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6892921-A9DC-4A83-B600-84629AF3CCB7}"/>
                </a:ext>
              </a:extLst>
            </p:cNvPr>
            <p:cNvSpPr txBox="1"/>
            <p:nvPr/>
          </p:nvSpPr>
          <p:spPr>
            <a:xfrm>
              <a:off x="2282275" y="949502"/>
              <a:ext cx="193197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Tính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giá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trị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của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biểu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thức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(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theo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mẫu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)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410027B-641F-1EB4-279D-FBC723ED8E7D}"/>
              </a:ext>
            </a:extLst>
          </p:cNvPr>
          <p:cNvGrpSpPr/>
          <p:nvPr/>
        </p:nvGrpSpPr>
        <p:grpSpPr>
          <a:xfrm>
            <a:off x="890655" y="721493"/>
            <a:ext cx="861983" cy="1015663"/>
            <a:chOff x="1144100" y="726302"/>
            <a:chExt cx="861983" cy="1015663"/>
          </a:xfrm>
        </p:grpSpPr>
        <p:sp>
          <p:nvSpPr>
            <p:cNvPr id="18" name="Flowchart: Connector 17">
              <a:extLst>
                <a:ext uri="{FF2B5EF4-FFF2-40B4-BE49-F238E27FC236}">
                  <a16:creationId xmlns:a16="http://schemas.microsoft.com/office/drawing/2014/main" id="{039CFDC1-AC0B-EDCD-8C87-BBAC6865C84F}"/>
                </a:ext>
              </a:extLst>
            </p:cNvPr>
            <p:cNvSpPr/>
            <p:nvPr/>
          </p:nvSpPr>
          <p:spPr>
            <a:xfrm>
              <a:off x="1161862" y="839755"/>
              <a:ext cx="844221" cy="844221"/>
            </a:xfrm>
            <a:prstGeom prst="flowChartConnector">
              <a:avLst/>
            </a:prstGeom>
            <a:solidFill>
              <a:srgbClr val="AA72D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9" name="PA-文本框 54">
              <a:extLst>
                <a:ext uri="{FF2B5EF4-FFF2-40B4-BE49-F238E27FC236}">
                  <a16:creationId xmlns:a16="http://schemas.microsoft.com/office/drawing/2014/main" id="{3BFA3DB4-54BB-6DAF-EE37-C9390D8C6FB1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44100" y="726302"/>
              <a:ext cx="84193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1</a:t>
              </a:r>
              <a:endParaRPr kumimoji="0" lang="zh-CN" altLang="en-US" sz="60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22C0E811-E07A-A454-DF2E-08D8ADDF7CD9}"/>
              </a:ext>
            </a:extLst>
          </p:cNvPr>
          <p:cNvSpPr txBox="1"/>
          <p:nvPr/>
        </p:nvSpPr>
        <p:spPr>
          <a:xfrm>
            <a:off x="3184042" y="2848692"/>
            <a:ext cx="216797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b="1" kern="0" dirty="0">
                <a:latin typeface="Cambria" panose="02040503050406030204" pitchFamily="18" charset="0"/>
              </a:rPr>
              <a:t>= 12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98A3BDC-36AF-85C7-78C0-86081AEC3D61}"/>
              </a:ext>
            </a:extLst>
          </p:cNvPr>
          <p:cNvGrpSpPr/>
          <p:nvPr/>
        </p:nvGrpSpPr>
        <p:grpSpPr>
          <a:xfrm>
            <a:off x="5539784" y="2122180"/>
            <a:ext cx="5945645" cy="1593503"/>
            <a:chOff x="7599340" y="2246249"/>
            <a:chExt cx="2681213" cy="1875078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CA9BC69E-D23D-CEAD-9C22-A0405032D06A}"/>
                </a:ext>
              </a:extLst>
            </p:cNvPr>
            <p:cNvSpPr/>
            <p:nvPr/>
          </p:nvSpPr>
          <p:spPr>
            <a:xfrm>
              <a:off x="7699307" y="2246249"/>
              <a:ext cx="2581246" cy="1875078"/>
            </a:xfrm>
            <a:prstGeom prst="roundRect">
              <a:avLst/>
            </a:prstGeom>
            <a:solidFill>
              <a:srgbClr val="E0F4FC"/>
            </a:solidFill>
            <a:ln w="19050" cap="flat" cmpd="sng" algn="ctr">
              <a:solidFill>
                <a:srgbClr val="00B0F0"/>
              </a:solidFill>
              <a:prstDash val="sysDash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8FD9076-F8AD-1559-C989-D438150D8348}"/>
                </a:ext>
              </a:extLst>
            </p:cNvPr>
            <p:cNvSpPr txBox="1"/>
            <p:nvPr/>
          </p:nvSpPr>
          <p:spPr>
            <a:xfrm>
              <a:off x="7599340" y="2316486"/>
              <a:ext cx="1724886" cy="9054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400" b="1" kern="0" dirty="0">
                  <a:solidFill>
                    <a:srgbClr val="EA6D0C"/>
                  </a:solidFill>
                  <a:latin typeface="Cambria" panose="02040503050406030204" pitchFamily="18" charset="0"/>
                </a:rPr>
                <a:t>b) 24 + 5 x 6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EA6D0C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725E36BD-01C5-8D67-6FE8-BFC150F4A4DE}"/>
              </a:ext>
            </a:extLst>
          </p:cNvPr>
          <p:cNvSpPr txBox="1"/>
          <p:nvPr/>
        </p:nvSpPr>
        <p:spPr>
          <a:xfrm>
            <a:off x="8816515" y="2197331"/>
            <a:ext cx="282777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b="1" kern="0" dirty="0">
                <a:latin typeface="Cambria" panose="02040503050406030204" pitchFamily="18" charset="0"/>
              </a:rPr>
              <a:t>= 24 + 30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0704411-3668-E393-A960-C5F3673B7EB9}"/>
              </a:ext>
            </a:extLst>
          </p:cNvPr>
          <p:cNvSpPr txBox="1"/>
          <p:nvPr/>
        </p:nvSpPr>
        <p:spPr>
          <a:xfrm>
            <a:off x="8530156" y="2875726"/>
            <a:ext cx="216797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b="1" kern="0" dirty="0">
                <a:latin typeface="Cambria" panose="02040503050406030204" pitchFamily="18" charset="0"/>
              </a:rPr>
              <a:t>= 54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1BC32DC-B55A-0D29-984D-2A2DD4F6B399}"/>
              </a:ext>
            </a:extLst>
          </p:cNvPr>
          <p:cNvGrpSpPr/>
          <p:nvPr/>
        </p:nvGrpSpPr>
        <p:grpSpPr>
          <a:xfrm>
            <a:off x="3123177" y="4175100"/>
            <a:ext cx="5945645" cy="1593503"/>
            <a:chOff x="7599340" y="2246249"/>
            <a:chExt cx="2681213" cy="1875078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DA5DC5E3-32B6-0C6A-ED38-519742C31DDC}"/>
                </a:ext>
              </a:extLst>
            </p:cNvPr>
            <p:cNvSpPr/>
            <p:nvPr/>
          </p:nvSpPr>
          <p:spPr>
            <a:xfrm>
              <a:off x="7699307" y="2246249"/>
              <a:ext cx="2581246" cy="1875078"/>
            </a:xfrm>
            <a:prstGeom prst="roundRect">
              <a:avLst/>
            </a:prstGeom>
            <a:solidFill>
              <a:srgbClr val="E0F4FC"/>
            </a:solidFill>
            <a:ln w="19050" cap="flat" cmpd="sng" algn="ctr">
              <a:solidFill>
                <a:srgbClr val="00B0F0"/>
              </a:solidFill>
              <a:prstDash val="sysDash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B716A3C-D539-DFCD-194C-13AB399A24BD}"/>
                </a:ext>
              </a:extLst>
            </p:cNvPr>
            <p:cNvSpPr txBox="1"/>
            <p:nvPr/>
          </p:nvSpPr>
          <p:spPr>
            <a:xfrm>
              <a:off x="7599340" y="2316486"/>
              <a:ext cx="1724886" cy="9054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400" b="1" kern="0" dirty="0">
                  <a:solidFill>
                    <a:srgbClr val="EA6D0C"/>
                  </a:solidFill>
                  <a:latin typeface="Cambria" panose="02040503050406030204" pitchFamily="18" charset="0"/>
                </a:rPr>
                <a:t>c) 30 – 18 : 3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EA6D0C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2B099C29-0736-A51D-7FA2-BBE5187F1B12}"/>
              </a:ext>
            </a:extLst>
          </p:cNvPr>
          <p:cNvSpPr txBox="1"/>
          <p:nvPr/>
        </p:nvSpPr>
        <p:spPr>
          <a:xfrm>
            <a:off x="6399908" y="4250251"/>
            <a:ext cx="282777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b="1" kern="0" dirty="0">
                <a:latin typeface="Cambria" panose="02040503050406030204" pitchFamily="18" charset="0"/>
              </a:rPr>
              <a:t>= 30 – 6 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FC296E9-881C-FC47-2CA4-CAAC126E6467}"/>
              </a:ext>
            </a:extLst>
          </p:cNvPr>
          <p:cNvSpPr txBox="1"/>
          <p:nvPr/>
        </p:nvSpPr>
        <p:spPr>
          <a:xfrm>
            <a:off x="6362180" y="4939472"/>
            <a:ext cx="216797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b="1" kern="0" dirty="0">
                <a:latin typeface="Cambria" panose="02040503050406030204" pitchFamily="18" charset="0"/>
              </a:rPr>
              <a:t>= 24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71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" grpId="0"/>
      <p:bldP spid="29" grpId="0"/>
      <p:bldP spid="30" grpId="0"/>
      <p:bldP spid="39" grpId="0"/>
      <p:bldP spid="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2CA41C-268D-1C27-EA1B-698C245F4B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105" t="21330" r="58750" b="16591"/>
          <a:stretch/>
        </p:blipFill>
        <p:spPr>
          <a:xfrm>
            <a:off x="6191102" y="840141"/>
            <a:ext cx="5302522" cy="517771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B3B1B4F-469E-84C6-F950-048A46DE2812}"/>
              </a:ext>
            </a:extLst>
          </p:cNvPr>
          <p:cNvGrpSpPr/>
          <p:nvPr/>
        </p:nvGrpSpPr>
        <p:grpSpPr>
          <a:xfrm>
            <a:off x="1770400" y="834946"/>
            <a:ext cx="4051519" cy="1628643"/>
            <a:chOff x="2106579" y="908289"/>
            <a:chExt cx="20939032" cy="526351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3294A8F-7B8B-8195-ABEC-5D162B1A7A65}"/>
                </a:ext>
              </a:extLst>
            </p:cNvPr>
            <p:cNvSpPr/>
            <p:nvPr/>
          </p:nvSpPr>
          <p:spPr>
            <a:xfrm>
              <a:off x="2106579" y="908289"/>
              <a:ext cx="20939032" cy="526351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6CD30D3-8820-CD61-8169-595179CF208E}"/>
                </a:ext>
              </a:extLst>
            </p:cNvPr>
            <p:cNvSpPr txBox="1"/>
            <p:nvPr/>
          </p:nvSpPr>
          <p:spPr>
            <a:xfrm>
              <a:off x="2282277" y="949502"/>
              <a:ext cx="20763334" cy="387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Chọn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số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là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giá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trị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của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mỗi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biểu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thức</a:t>
              </a:r>
              <a:endParaRPr lang="en-US" sz="3600" b="1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0517D5C-69FC-2683-286D-4E797D68ACC2}"/>
              </a:ext>
            </a:extLst>
          </p:cNvPr>
          <p:cNvGrpSpPr/>
          <p:nvPr/>
        </p:nvGrpSpPr>
        <p:grpSpPr>
          <a:xfrm>
            <a:off x="859152" y="1136046"/>
            <a:ext cx="861983" cy="1015663"/>
            <a:chOff x="1144100" y="726302"/>
            <a:chExt cx="861983" cy="1015663"/>
          </a:xfrm>
        </p:grpSpPr>
        <p:sp>
          <p:nvSpPr>
            <p:cNvPr id="7" name="Flowchart: Connector 6">
              <a:extLst>
                <a:ext uri="{FF2B5EF4-FFF2-40B4-BE49-F238E27FC236}">
                  <a16:creationId xmlns:a16="http://schemas.microsoft.com/office/drawing/2014/main" id="{541BDB6F-FAE1-E469-248A-D53DD8055DD4}"/>
                </a:ext>
              </a:extLst>
            </p:cNvPr>
            <p:cNvSpPr/>
            <p:nvPr/>
          </p:nvSpPr>
          <p:spPr>
            <a:xfrm>
              <a:off x="1161862" y="839755"/>
              <a:ext cx="844221" cy="844221"/>
            </a:xfrm>
            <a:prstGeom prst="flowChartConnector">
              <a:avLst/>
            </a:prstGeom>
            <a:solidFill>
              <a:srgbClr val="AA72D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" name="PA-文本框 54">
              <a:extLst>
                <a:ext uri="{FF2B5EF4-FFF2-40B4-BE49-F238E27FC236}">
                  <a16:creationId xmlns:a16="http://schemas.microsoft.com/office/drawing/2014/main" id="{0E2D2F3D-5D76-C741-419B-D6137A4505CA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44100" y="726302"/>
              <a:ext cx="84193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000" b="0" spc="-300" dirty="0">
                  <a:solidFill>
                    <a:prstClr val="white"/>
                  </a:solidFill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2</a:t>
              </a:r>
              <a:endParaRPr kumimoji="0" lang="zh-CN" altLang="en-US" sz="60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93DDAF8-3B4B-3153-5FA0-035BFDBE4DBE}"/>
              </a:ext>
            </a:extLst>
          </p:cNvPr>
          <p:cNvGrpSpPr/>
          <p:nvPr/>
        </p:nvGrpSpPr>
        <p:grpSpPr>
          <a:xfrm>
            <a:off x="1098467" y="4419572"/>
            <a:ext cx="4757921" cy="1290690"/>
            <a:chOff x="7699307" y="2246249"/>
            <a:chExt cx="2145604" cy="187507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E56260E2-5BA8-6D3F-4A2F-0B636869477C}"/>
                </a:ext>
              </a:extLst>
            </p:cNvPr>
            <p:cNvSpPr/>
            <p:nvPr/>
          </p:nvSpPr>
          <p:spPr>
            <a:xfrm>
              <a:off x="7699307" y="2246249"/>
              <a:ext cx="2145604" cy="1875078"/>
            </a:xfrm>
            <a:prstGeom prst="roundRect">
              <a:avLst/>
            </a:prstGeom>
            <a:solidFill>
              <a:schemeClr val="bg1"/>
            </a:solidFill>
            <a:ln w="19050" cap="flat" cmpd="sng" algn="ctr">
              <a:solidFill>
                <a:srgbClr val="AA72D4"/>
              </a:solidFill>
              <a:prstDash val="sysDash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B76AD67-4D73-821E-16F0-0232544E9BCA}"/>
                </a:ext>
              </a:extLst>
            </p:cNvPr>
            <p:cNvSpPr txBox="1"/>
            <p:nvPr/>
          </p:nvSpPr>
          <p:spPr>
            <a:xfrm>
              <a:off x="7714851" y="2286846"/>
              <a:ext cx="1256336" cy="7605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600" b="1" kern="0" dirty="0">
                  <a:solidFill>
                    <a:srgbClr val="CE72C8"/>
                  </a:solidFill>
                  <a:latin typeface="Cambria" panose="02040503050406030204" pitchFamily="18" charset="0"/>
                </a:rPr>
                <a:t>40 + 20 - 15</a:t>
              </a:r>
              <a:endParaRPr kumimoji="0" lang="en-US" sz="3600" b="1" i="0" strike="noStrike" kern="0" cap="none" spc="0" normalizeH="0" baseline="0" noProof="0" dirty="0">
                <a:ln>
                  <a:noFill/>
                </a:ln>
                <a:solidFill>
                  <a:srgbClr val="CE72C8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B5E52DD-BA63-C71F-8E4C-515BA1616F1F}"/>
              </a:ext>
            </a:extLst>
          </p:cNvPr>
          <p:cNvSpPr txBox="1"/>
          <p:nvPr/>
        </p:nvSpPr>
        <p:spPr>
          <a:xfrm>
            <a:off x="3679276" y="4423096"/>
            <a:ext cx="21771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b="1" kern="0" dirty="0">
                <a:latin typeface="Cambria" panose="02040503050406030204" pitchFamily="18" charset="0"/>
              </a:rPr>
              <a:t>= 60 – 15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7594C8-D341-30A5-6E57-5C9FC431090A}"/>
              </a:ext>
            </a:extLst>
          </p:cNvPr>
          <p:cNvSpPr txBox="1"/>
          <p:nvPr/>
        </p:nvSpPr>
        <p:spPr>
          <a:xfrm>
            <a:off x="3477427" y="4964530"/>
            <a:ext cx="16691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b="1" kern="0" dirty="0">
                <a:latin typeface="Cambria" panose="02040503050406030204" pitchFamily="18" charset="0"/>
              </a:rPr>
              <a:t>= 45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AC3F33D-2FD8-0CF4-39EA-5C44D6088FE8}"/>
              </a:ext>
            </a:extLst>
          </p:cNvPr>
          <p:cNvGrpSpPr/>
          <p:nvPr/>
        </p:nvGrpSpPr>
        <p:grpSpPr>
          <a:xfrm>
            <a:off x="1063998" y="2591138"/>
            <a:ext cx="4757921" cy="1290690"/>
            <a:chOff x="7699307" y="2246249"/>
            <a:chExt cx="2145604" cy="1875078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80238476-A362-FF3B-7225-C66F14F5D058}"/>
                </a:ext>
              </a:extLst>
            </p:cNvPr>
            <p:cNvSpPr/>
            <p:nvPr/>
          </p:nvSpPr>
          <p:spPr>
            <a:xfrm>
              <a:off x="7699307" y="2246249"/>
              <a:ext cx="2145604" cy="1875078"/>
            </a:xfrm>
            <a:prstGeom prst="roundRect">
              <a:avLst/>
            </a:prstGeom>
            <a:solidFill>
              <a:schemeClr val="bg1"/>
            </a:solidFill>
            <a:ln w="19050" cap="flat" cmpd="sng" algn="ctr">
              <a:solidFill>
                <a:srgbClr val="F73E97"/>
              </a:solidFill>
              <a:prstDash val="sysDash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C39636F-6953-EF2E-B7BB-31E9B9332C76}"/>
                </a:ext>
              </a:extLst>
            </p:cNvPr>
            <p:cNvSpPr txBox="1"/>
            <p:nvPr/>
          </p:nvSpPr>
          <p:spPr>
            <a:xfrm>
              <a:off x="7714851" y="2286847"/>
              <a:ext cx="1256336" cy="9389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600" b="1" kern="0" dirty="0">
                  <a:solidFill>
                    <a:srgbClr val="F73E97"/>
                  </a:solidFill>
                  <a:latin typeface="Cambria" panose="02040503050406030204" pitchFamily="18" charset="0"/>
                </a:rPr>
                <a:t>56 – 2 x 5</a:t>
              </a:r>
              <a:endParaRPr kumimoji="0" lang="en-US" sz="3600" b="1" i="0" strike="noStrike" kern="0" cap="none" spc="0" normalizeH="0" baseline="0" noProof="0" dirty="0">
                <a:ln>
                  <a:noFill/>
                </a:ln>
                <a:solidFill>
                  <a:srgbClr val="F73E97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874B0FE-F2FF-FC1C-7BD4-8C118B40BA10}"/>
              </a:ext>
            </a:extLst>
          </p:cNvPr>
          <p:cNvSpPr txBox="1"/>
          <p:nvPr/>
        </p:nvSpPr>
        <p:spPr>
          <a:xfrm>
            <a:off x="3644807" y="2594662"/>
            <a:ext cx="21771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b="1" kern="0" dirty="0">
                <a:latin typeface="Cambria" panose="02040503050406030204" pitchFamily="18" charset="0"/>
              </a:rPr>
              <a:t>= 56 – 10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EE85A3B-4905-ACB4-DE76-BA859AD5BC27}"/>
              </a:ext>
            </a:extLst>
          </p:cNvPr>
          <p:cNvSpPr txBox="1"/>
          <p:nvPr/>
        </p:nvSpPr>
        <p:spPr>
          <a:xfrm>
            <a:off x="3442958" y="3136096"/>
            <a:ext cx="16691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b="1" kern="0" dirty="0">
                <a:latin typeface="Cambria" panose="02040503050406030204" pitchFamily="18" charset="0"/>
              </a:rPr>
              <a:t>= 46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FD96EF7-41F8-ACB0-A1B9-7F63563B1399}"/>
              </a:ext>
            </a:extLst>
          </p:cNvPr>
          <p:cNvCxnSpPr>
            <a:cxnSpLocks/>
          </p:cNvCxnSpPr>
          <p:nvPr/>
        </p:nvCxnSpPr>
        <p:spPr>
          <a:xfrm>
            <a:off x="8166410" y="1801091"/>
            <a:ext cx="1379372" cy="1951073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48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2CA41C-268D-1C27-EA1B-698C245F4B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105" t="21330" r="58750" b="16591"/>
          <a:stretch/>
        </p:blipFill>
        <p:spPr>
          <a:xfrm>
            <a:off x="6191102" y="840141"/>
            <a:ext cx="5302522" cy="517771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B3B1B4F-469E-84C6-F950-048A46DE2812}"/>
              </a:ext>
            </a:extLst>
          </p:cNvPr>
          <p:cNvGrpSpPr/>
          <p:nvPr/>
        </p:nvGrpSpPr>
        <p:grpSpPr>
          <a:xfrm>
            <a:off x="1770400" y="834946"/>
            <a:ext cx="4051519" cy="1628643"/>
            <a:chOff x="2106579" y="908289"/>
            <a:chExt cx="20939032" cy="526351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3294A8F-7B8B-8195-ABEC-5D162B1A7A65}"/>
                </a:ext>
              </a:extLst>
            </p:cNvPr>
            <p:cNvSpPr/>
            <p:nvPr/>
          </p:nvSpPr>
          <p:spPr>
            <a:xfrm>
              <a:off x="2106579" y="908289"/>
              <a:ext cx="20939032" cy="526351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6CD30D3-8820-CD61-8169-595179CF208E}"/>
                </a:ext>
              </a:extLst>
            </p:cNvPr>
            <p:cNvSpPr txBox="1"/>
            <p:nvPr/>
          </p:nvSpPr>
          <p:spPr>
            <a:xfrm>
              <a:off x="2282277" y="949502"/>
              <a:ext cx="20763334" cy="387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Chọn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số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là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giá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trị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của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mỗi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biểu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thức</a:t>
              </a:r>
              <a:endParaRPr lang="en-US" sz="3600" b="1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0517D5C-69FC-2683-286D-4E797D68ACC2}"/>
              </a:ext>
            </a:extLst>
          </p:cNvPr>
          <p:cNvGrpSpPr/>
          <p:nvPr/>
        </p:nvGrpSpPr>
        <p:grpSpPr>
          <a:xfrm>
            <a:off x="859152" y="1136046"/>
            <a:ext cx="861983" cy="1015663"/>
            <a:chOff x="1144100" y="726302"/>
            <a:chExt cx="861983" cy="1015663"/>
          </a:xfrm>
        </p:grpSpPr>
        <p:sp>
          <p:nvSpPr>
            <p:cNvPr id="7" name="Flowchart: Connector 6">
              <a:extLst>
                <a:ext uri="{FF2B5EF4-FFF2-40B4-BE49-F238E27FC236}">
                  <a16:creationId xmlns:a16="http://schemas.microsoft.com/office/drawing/2014/main" id="{541BDB6F-FAE1-E469-248A-D53DD8055DD4}"/>
                </a:ext>
              </a:extLst>
            </p:cNvPr>
            <p:cNvSpPr/>
            <p:nvPr/>
          </p:nvSpPr>
          <p:spPr>
            <a:xfrm>
              <a:off x="1161862" y="839755"/>
              <a:ext cx="844221" cy="844221"/>
            </a:xfrm>
            <a:prstGeom prst="flowChartConnector">
              <a:avLst/>
            </a:prstGeom>
            <a:solidFill>
              <a:srgbClr val="AA72D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" name="PA-文本框 54">
              <a:extLst>
                <a:ext uri="{FF2B5EF4-FFF2-40B4-BE49-F238E27FC236}">
                  <a16:creationId xmlns:a16="http://schemas.microsoft.com/office/drawing/2014/main" id="{0E2D2F3D-5D76-C741-419B-D6137A4505CA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44100" y="726302"/>
              <a:ext cx="84193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000" b="0" spc="-300" dirty="0">
                  <a:solidFill>
                    <a:prstClr val="white"/>
                  </a:solidFill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2</a:t>
              </a:r>
              <a:endParaRPr kumimoji="0" lang="zh-CN" altLang="en-US" sz="60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93DDAF8-3B4B-3153-5FA0-035BFDBE4DBE}"/>
              </a:ext>
            </a:extLst>
          </p:cNvPr>
          <p:cNvGrpSpPr/>
          <p:nvPr/>
        </p:nvGrpSpPr>
        <p:grpSpPr>
          <a:xfrm>
            <a:off x="1098467" y="4419572"/>
            <a:ext cx="4757921" cy="1290690"/>
            <a:chOff x="7699307" y="2246249"/>
            <a:chExt cx="2145604" cy="187507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E56260E2-5BA8-6D3F-4A2F-0B636869477C}"/>
                </a:ext>
              </a:extLst>
            </p:cNvPr>
            <p:cNvSpPr/>
            <p:nvPr/>
          </p:nvSpPr>
          <p:spPr>
            <a:xfrm>
              <a:off x="7699307" y="2246249"/>
              <a:ext cx="2145604" cy="1875078"/>
            </a:xfrm>
            <a:prstGeom prst="roundRect">
              <a:avLst/>
            </a:prstGeom>
            <a:solidFill>
              <a:schemeClr val="bg1"/>
            </a:solidFill>
            <a:ln w="19050" cap="flat" cmpd="sng" algn="ctr">
              <a:solidFill>
                <a:srgbClr val="F96E4C"/>
              </a:solidFill>
              <a:prstDash val="sysDash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B76AD67-4D73-821E-16F0-0232544E9BCA}"/>
                </a:ext>
              </a:extLst>
            </p:cNvPr>
            <p:cNvSpPr txBox="1"/>
            <p:nvPr/>
          </p:nvSpPr>
          <p:spPr>
            <a:xfrm>
              <a:off x="7714851" y="2286847"/>
              <a:ext cx="1256336" cy="9389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600" b="1" kern="0" dirty="0">
                  <a:solidFill>
                    <a:srgbClr val="F96E4C"/>
                  </a:solidFill>
                  <a:latin typeface="Cambria" panose="02040503050406030204" pitchFamily="18" charset="0"/>
                </a:rPr>
                <a:t>67 – 15 - 5</a:t>
              </a:r>
              <a:endParaRPr kumimoji="0" lang="en-US" sz="3600" b="1" i="0" strike="noStrike" kern="0" cap="none" spc="0" normalizeH="0" baseline="0" noProof="0" dirty="0">
                <a:ln>
                  <a:noFill/>
                </a:ln>
                <a:solidFill>
                  <a:srgbClr val="F96E4C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B5E52DD-BA63-C71F-8E4C-515BA1616F1F}"/>
              </a:ext>
            </a:extLst>
          </p:cNvPr>
          <p:cNvSpPr txBox="1"/>
          <p:nvPr/>
        </p:nvSpPr>
        <p:spPr>
          <a:xfrm>
            <a:off x="3477427" y="4419679"/>
            <a:ext cx="21771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b="1" kern="0" dirty="0">
                <a:latin typeface="Cambria" panose="02040503050406030204" pitchFamily="18" charset="0"/>
              </a:rPr>
              <a:t>= 52 – 5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7594C8-D341-30A5-6E57-5C9FC431090A}"/>
              </a:ext>
            </a:extLst>
          </p:cNvPr>
          <p:cNvSpPr txBox="1"/>
          <p:nvPr/>
        </p:nvSpPr>
        <p:spPr>
          <a:xfrm>
            <a:off x="3318198" y="4961006"/>
            <a:ext cx="16691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b="1" kern="0" dirty="0">
                <a:latin typeface="Cambria" panose="02040503050406030204" pitchFamily="18" charset="0"/>
              </a:rPr>
              <a:t> = 47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AC3F33D-2FD8-0CF4-39EA-5C44D6088FE8}"/>
              </a:ext>
            </a:extLst>
          </p:cNvPr>
          <p:cNvGrpSpPr/>
          <p:nvPr/>
        </p:nvGrpSpPr>
        <p:grpSpPr>
          <a:xfrm>
            <a:off x="1063998" y="2591138"/>
            <a:ext cx="4757921" cy="1290690"/>
            <a:chOff x="7699307" y="2246249"/>
            <a:chExt cx="2145604" cy="1875078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80238476-A362-FF3B-7225-C66F14F5D058}"/>
                </a:ext>
              </a:extLst>
            </p:cNvPr>
            <p:cNvSpPr/>
            <p:nvPr/>
          </p:nvSpPr>
          <p:spPr>
            <a:xfrm>
              <a:off x="7699307" y="2246249"/>
              <a:ext cx="2145604" cy="1875078"/>
            </a:xfrm>
            <a:prstGeom prst="roundRect">
              <a:avLst/>
            </a:prstGeom>
            <a:solidFill>
              <a:schemeClr val="bg1"/>
            </a:solidFill>
            <a:ln w="19050" cap="flat" cmpd="sng" algn="ctr">
              <a:solidFill>
                <a:srgbClr val="206B32"/>
              </a:solidFill>
              <a:prstDash val="sysDash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C39636F-6953-EF2E-B7BB-31E9B9332C76}"/>
                </a:ext>
              </a:extLst>
            </p:cNvPr>
            <p:cNvSpPr txBox="1"/>
            <p:nvPr/>
          </p:nvSpPr>
          <p:spPr>
            <a:xfrm>
              <a:off x="7714851" y="2286847"/>
              <a:ext cx="1256336" cy="9389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600" b="1" kern="0" dirty="0">
                  <a:solidFill>
                    <a:srgbClr val="206B32"/>
                  </a:solidFill>
                  <a:latin typeface="Cambria" panose="02040503050406030204" pitchFamily="18" charset="0"/>
                </a:rPr>
                <a:t>40 + 32 : 4</a:t>
              </a:r>
              <a:endParaRPr kumimoji="0" lang="en-US" sz="3600" b="1" i="0" strike="noStrike" kern="0" cap="none" spc="0" normalizeH="0" baseline="0" noProof="0" dirty="0">
                <a:ln>
                  <a:noFill/>
                </a:ln>
                <a:solidFill>
                  <a:srgbClr val="206B32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874B0FE-F2FF-FC1C-7BD4-8C118B40BA10}"/>
              </a:ext>
            </a:extLst>
          </p:cNvPr>
          <p:cNvSpPr txBox="1"/>
          <p:nvPr/>
        </p:nvSpPr>
        <p:spPr>
          <a:xfrm>
            <a:off x="3644807" y="2594662"/>
            <a:ext cx="21771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b="1" kern="0" dirty="0">
                <a:latin typeface="Cambria" panose="02040503050406030204" pitchFamily="18" charset="0"/>
              </a:rPr>
              <a:t>= 40 + 8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EE85A3B-4905-ACB4-DE76-BA859AD5BC27}"/>
              </a:ext>
            </a:extLst>
          </p:cNvPr>
          <p:cNvSpPr txBox="1"/>
          <p:nvPr/>
        </p:nvSpPr>
        <p:spPr>
          <a:xfrm>
            <a:off x="3548465" y="3136096"/>
            <a:ext cx="16691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b="1" kern="0" dirty="0">
                <a:latin typeface="Cambria" panose="02040503050406030204" pitchFamily="18" charset="0"/>
              </a:rPr>
              <a:t>= 48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FD96EF7-41F8-ACB0-A1B9-7F63563B1399}"/>
              </a:ext>
            </a:extLst>
          </p:cNvPr>
          <p:cNvCxnSpPr>
            <a:cxnSpLocks/>
          </p:cNvCxnSpPr>
          <p:nvPr/>
        </p:nvCxnSpPr>
        <p:spPr>
          <a:xfrm>
            <a:off x="8166410" y="1801091"/>
            <a:ext cx="1379372" cy="1951073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0A18E20-0294-E700-9DCA-D0EF47BDBFD2}"/>
              </a:ext>
            </a:extLst>
          </p:cNvPr>
          <p:cNvCxnSpPr>
            <a:cxnSpLocks/>
          </p:cNvCxnSpPr>
          <p:nvPr/>
        </p:nvCxnSpPr>
        <p:spPr>
          <a:xfrm flipH="1" flipV="1">
            <a:off x="7578436" y="3136096"/>
            <a:ext cx="110837" cy="164372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43F00D5-E109-D26F-FF1A-9FCE92B37EA0}"/>
              </a:ext>
            </a:extLst>
          </p:cNvPr>
          <p:cNvCxnSpPr>
            <a:cxnSpLocks/>
          </p:cNvCxnSpPr>
          <p:nvPr/>
        </p:nvCxnSpPr>
        <p:spPr>
          <a:xfrm flipH="1" flipV="1">
            <a:off x="8354291" y="3990109"/>
            <a:ext cx="1662545" cy="789709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185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>
            <a:extLst>
              <a:ext uri="{FF2B5EF4-FFF2-40B4-BE49-F238E27FC236}">
                <a16:creationId xmlns:a16="http://schemas.microsoft.com/office/drawing/2014/main" id="{EB7FCCD1-1DC3-5F5F-90AF-C5BF39AAA0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" r="1530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PPT-2"/>
          <p:cNvSpPr txBox="1"/>
          <p:nvPr/>
        </p:nvSpPr>
        <p:spPr>
          <a:xfrm>
            <a:off x="10580913" y="-603126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rPr>
              <a:t>By 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noFill/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rPr>
              <a:t>Yushen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75879FA-0246-D7AF-9BEB-4B540D1D4316}"/>
              </a:ext>
            </a:extLst>
          </p:cNvPr>
          <p:cNvGrpSpPr/>
          <p:nvPr/>
        </p:nvGrpSpPr>
        <p:grpSpPr>
          <a:xfrm>
            <a:off x="1195122" y="1028603"/>
            <a:ext cx="10003958" cy="4800794"/>
            <a:chOff x="1108985" y="1396251"/>
            <a:chExt cx="10003958" cy="4800794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E8BAA215-F875-99BE-B4AD-DBA9E59A255C}"/>
                </a:ext>
              </a:extLst>
            </p:cNvPr>
            <p:cNvGrpSpPr/>
            <p:nvPr/>
          </p:nvGrpSpPr>
          <p:grpSpPr>
            <a:xfrm>
              <a:off x="1108985" y="1746094"/>
              <a:ext cx="10003958" cy="4450951"/>
              <a:chOff x="-7034858" y="2065091"/>
              <a:chExt cx="9093128" cy="4045705"/>
            </a:xfrm>
            <a:solidFill>
              <a:srgbClr val="FE603A"/>
            </a:solidFill>
          </p:grpSpPr>
          <p:sp>
            <p:nvSpPr>
              <p:cNvPr id="7" name="矩形 27">
                <a:extLst>
                  <a:ext uri="{FF2B5EF4-FFF2-40B4-BE49-F238E27FC236}">
                    <a16:creationId xmlns:a16="http://schemas.microsoft.com/office/drawing/2014/main" id="{73233469-A88C-EF36-ECCA-5FB2B13A2656}"/>
                  </a:ext>
                </a:extLst>
              </p:cNvPr>
              <p:cNvSpPr/>
              <p:nvPr/>
            </p:nvSpPr>
            <p:spPr>
              <a:xfrm>
                <a:off x="-7034858" y="2065091"/>
                <a:ext cx="4547477" cy="4045705"/>
              </a:xfrm>
              <a:custGeom>
                <a:avLst/>
                <a:gdLst>
                  <a:gd name="connsiteX0" fmla="*/ 0 w 5372100"/>
                  <a:gd name="connsiteY0" fmla="*/ 0 h 3905448"/>
                  <a:gd name="connsiteX1" fmla="*/ 5372100 w 5372100"/>
                  <a:gd name="connsiteY1" fmla="*/ 0 h 3905448"/>
                  <a:gd name="connsiteX2" fmla="*/ 5372100 w 5372100"/>
                  <a:gd name="connsiteY2" fmla="*/ 3905448 h 3905448"/>
                  <a:gd name="connsiteX3" fmla="*/ 0 w 5372100"/>
                  <a:gd name="connsiteY3" fmla="*/ 3905448 h 3905448"/>
                  <a:gd name="connsiteX4" fmla="*/ 0 w 5372100"/>
                  <a:gd name="connsiteY4" fmla="*/ 0 h 3905448"/>
                  <a:gd name="connsiteX0" fmla="*/ 0 w 5372100"/>
                  <a:gd name="connsiteY0" fmla="*/ 448733 h 4354181"/>
                  <a:gd name="connsiteX1" fmla="*/ 5372100 w 5372100"/>
                  <a:gd name="connsiteY1" fmla="*/ 448733 h 4354181"/>
                  <a:gd name="connsiteX2" fmla="*/ 5372100 w 5372100"/>
                  <a:gd name="connsiteY2" fmla="*/ 4354181 h 4354181"/>
                  <a:gd name="connsiteX3" fmla="*/ 0 w 5372100"/>
                  <a:gd name="connsiteY3" fmla="*/ 4354181 h 4354181"/>
                  <a:gd name="connsiteX4" fmla="*/ 0 w 5372100"/>
                  <a:gd name="connsiteY4" fmla="*/ 448733 h 4354181"/>
                  <a:gd name="connsiteX0" fmla="*/ 0 w 5372100"/>
                  <a:gd name="connsiteY0" fmla="*/ 579982 h 4485430"/>
                  <a:gd name="connsiteX1" fmla="*/ 5372100 w 5372100"/>
                  <a:gd name="connsiteY1" fmla="*/ 579982 h 4485430"/>
                  <a:gd name="connsiteX2" fmla="*/ 5372100 w 5372100"/>
                  <a:gd name="connsiteY2" fmla="*/ 4485430 h 4485430"/>
                  <a:gd name="connsiteX3" fmla="*/ 0 w 5372100"/>
                  <a:gd name="connsiteY3" fmla="*/ 4485430 h 4485430"/>
                  <a:gd name="connsiteX4" fmla="*/ 0 w 5372100"/>
                  <a:gd name="connsiteY4" fmla="*/ 579982 h 4485430"/>
                  <a:gd name="connsiteX0" fmla="*/ 0 w 5372100"/>
                  <a:gd name="connsiteY0" fmla="*/ 579982 h 4485430"/>
                  <a:gd name="connsiteX1" fmla="*/ 5372100 w 5372100"/>
                  <a:gd name="connsiteY1" fmla="*/ 579982 h 4485430"/>
                  <a:gd name="connsiteX2" fmla="*/ 5372100 w 5372100"/>
                  <a:gd name="connsiteY2" fmla="*/ 4485430 h 4485430"/>
                  <a:gd name="connsiteX3" fmla="*/ 0 w 5372100"/>
                  <a:gd name="connsiteY3" fmla="*/ 4485430 h 4485430"/>
                  <a:gd name="connsiteX4" fmla="*/ 0 w 5372100"/>
                  <a:gd name="connsiteY4" fmla="*/ 579982 h 4485430"/>
                  <a:gd name="connsiteX0" fmla="*/ 0 w 5372100"/>
                  <a:gd name="connsiteY0" fmla="*/ 579982 h 4485430"/>
                  <a:gd name="connsiteX1" fmla="*/ 5372100 w 5372100"/>
                  <a:gd name="connsiteY1" fmla="*/ 579982 h 4485430"/>
                  <a:gd name="connsiteX2" fmla="*/ 5372100 w 5372100"/>
                  <a:gd name="connsiteY2" fmla="*/ 4485430 h 4485430"/>
                  <a:gd name="connsiteX3" fmla="*/ 0 w 5372100"/>
                  <a:gd name="connsiteY3" fmla="*/ 4485430 h 4485430"/>
                  <a:gd name="connsiteX4" fmla="*/ 0 w 5372100"/>
                  <a:gd name="connsiteY4" fmla="*/ 579982 h 4485430"/>
                  <a:gd name="connsiteX0" fmla="*/ 0 w 5372100"/>
                  <a:gd name="connsiteY0" fmla="*/ 468475 h 4373923"/>
                  <a:gd name="connsiteX1" fmla="*/ 5372100 w 5372100"/>
                  <a:gd name="connsiteY1" fmla="*/ 468475 h 4373923"/>
                  <a:gd name="connsiteX2" fmla="*/ 5372100 w 5372100"/>
                  <a:gd name="connsiteY2" fmla="*/ 4373923 h 4373923"/>
                  <a:gd name="connsiteX3" fmla="*/ 0 w 5372100"/>
                  <a:gd name="connsiteY3" fmla="*/ 4373923 h 4373923"/>
                  <a:gd name="connsiteX4" fmla="*/ 0 w 5372100"/>
                  <a:gd name="connsiteY4" fmla="*/ 468475 h 4373923"/>
                  <a:gd name="connsiteX0" fmla="*/ 0 w 5372100"/>
                  <a:gd name="connsiteY0" fmla="*/ 468475 h 4373923"/>
                  <a:gd name="connsiteX1" fmla="*/ 5372100 w 5372100"/>
                  <a:gd name="connsiteY1" fmla="*/ 468475 h 4373923"/>
                  <a:gd name="connsiteX2" fmla="*/ 5372100 w 5372100"/>
                  <a:gd name="connsiteY2" fmla="*/ 4373923 h 4373923"/>
                  <a:gd name="connsiteX3" fmla="*/ 0 w 5372100"/>
                  <a:gd name="connsiteY3" fmla="*/ 4373923 h 4373923"/>
                  <a:gd name="connsiteX4" fmla="*/ 0 w 5372100"/>
                  <a:gd name="connsiteY4" fmla="*/ 468475 h 4373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72100" h="4373923">
                    <a:moveTo>
                      <a:pt x="0" y="468475"/>
                    </a:moveTo>
                    <a:cubicBezTo>
                      <a:pt x="1790700" y="-273434"/>
                      <a:pt x="3562350" y="-26825"/>
                      <a:pt x="5372100" y="468475"/>
                    </a:cubicBezTo>
                    <a:lnTo>
                      <a:pt x="5372100" y="4373923"/>
                    </a:lnTo>
                    <a:cubicBezTo>
                      <a:pt x="3962400" y="4107223"/>
                      <a:pt x="2147418" y="3600096"/>
                      <a:pt x="0" y="4373923"/>
                    </a:cubicBezTo>
                    <a:lnTo>
                      <a:pt x="0" y="468475"/>
                    </a:lnTo>
                    <a:close/>
                  </a:path>
                </a:pathLst>
              </a:custGeom>
              <a:solidFill>
                <a:srgbClr val="E2A4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/>
                  <a:ea typeface="思源黑体 CN Light"/>
                  <a:cs typeface="+mn-cs"/>
                </a:endParaRPr>
              </a:p>
            </p:txBody>
          </p:sp>
          <p:sp>
            <p:nvSpPr>
              <p:cNvPr id="8" name="矩形 27">
                <a:extLst>
                  <a:ext uri="{FF2B5EF4-FFF2-40B4-BE49-F238E27FC236}">
                    <a16:creationId xmlns:a16="http://schemas.microsoft.com/office/drawing/2014/main" id="{1B273CFB-530B-E1ED-67A0-482D410A5472}"/>
                  </a:ext>
                </a:extLst>
              </p:cNvPr>
              <p:cNvSpPr/>
              <p:nvPr/>
            </p:nvSpPr>
            <p:spPr>
              <a:xfrm flipH="1">
                <a:off x="-2489207" y="2065091"/>
                <a:ext cx="4547477" cy="4045705"/>
              </a:xfrm>
              <a:custGeom>
                <a:avLst/>
                <a:gdLst>
                  <a:gd name="connsiteX0" fmla="*/ 0 w 5372100"/>
                  <a:gd name="connsiteY0" fmla="*/ 0 h 3905448"/>
                  <a:gd name="connsiteX1" fmla="*/ 5372100 w 5372100"/>
                  <a:gd name="connsiteY1" fmla="*/ 0 h 3905448"/>
                  <a:gd name="connsiteX2" fmla="*/ 5372100 w 5372100"/>
                  <a:gd name="connsiteY2" fmla="*/ 3905448 h 3905448"/>
                  <a:gd name="connsiteX3" fmla="*/ 0 w 5372100"/>
                  <a:gd name="connsiteY3" fmla="*/ 3905448 h 3905448"/>
                  <a:gd name="connsiteX4" fmla="*/ 0 w 5372100"/>
                  <a:gd name="connsiteY4" fmla="*/ 0 h 3905448"/>
                  <a:gd name="connsiteX0" fmla="*/ 0 w 5372100"/>
                  <a:gd name="connsiteY0" fmla="*/ 448733 h 4354181"/>
                  <a:gd name="connsiteX1" fmla="*/ 5372100 w 5372100"/>
                  <a:gd name="connsiteY1" fmla="*/ 448733 h 4354181"/>
                  <a:gd name="connsiteX2" fmla="*/ 5372100 w 5372100"/>
                  <a:gd name="connsiteY2" fmla="*/ 4354181 h 4354181"/>
                  <a:gd name="connsiteX3" fmla="*/ 0 w 5372100"/>
                  <a:gd name="connsiteY3" fmla="*/ 4354181 h 4354181"/>
                  <a:gd name="connsiteX4" fmla="*/ 0 w 5372100"/>
                  <a:gd name="connsiteY4" fmla="*/ 448733 h 4354181"/>
                  <a:gd name="connsiteX0" fmla="*/ 0 w 5372100"/>
                  <a:gd name="connsiteY0" fmla="*/ 579982 h 4485430"/>
                  <a:gd name="connsiteX1" fmla="*/ 5372100 w 5372100"/>
                  <a:gd name="connsiteY1" fmla="*/ 579982 h 4485430"/>
                  <a:gd name="connsiteX2" fmla="*/ 5372100 w 5372100"/>
                  <a:gd name="connsiteY2" fmla="*/ 4485430 h 4485430"/>
                  <a:gd name="connsiteX3" fmla="*/ 0 w 5372100"/>
                  <a:gd name="connsiteY3" fmla="*/ 4485430 h 4485430"/>
                  <a:gd name="connsiteX4" fmla="*/ 0 w 5372100"/>
                  <a:gd name="connsiteY4" fmla="*/ 579982 h 4485430"/>
                  <a:gd name="connsiteX0" fmla="*/ 0 w 5372100"/>
                  <a:gd name="connsiteY0" fmla="*/ 579982 h 4485430"/>
                  <a:gd name="connsiteX1" fmla="*/ 5372100 w 5372100"/>
                  <a:gd name="connsiteY1" fmla="*/ 579982 h 4485430"/>
                  <a:gd name="connsiteX2" fmla="*/ 5372100 w 5372100"/>
                  <a:gd name="connsiteY2" fmla="*/ 4485430 h 4485430"/>
                  <a:gd name="connsiteX3" fmla="*/ 0 w 5372100"/>
                  <a:gd name="connsiteY3" fmla="*/ 4485430 h 4485430"/>
                  <a:gd name="connsiteX4" fmla="*/ 0 w 5372100"/>
                  <a:gd name="connsiteY4" fmla="*/ 579982 h 4485430"/>
                  <a:gd name="connsiteX0" fmla="*/ 0 w 5372100"/>
                  <a:gd name="connsiteY0" fmla="*/ 579982 h 4485430"/>
                  <a:gd name="connsiteX1" fmla="*/ 5372100 w 5372100"/>
                  <a:gd name="connsiteY1" fmla="*/ 579982 h 4485430"/>
                  <a:gd name="connsiteX2" fmla="*/ 5372100 w 5372100"/>
                  <a:gd name="connsiteY2" fmla="*/ 4485430 h 4485430"/>
                  <a:gd name="connsiteX3" fmla="*/ 0 w 5372100"/>
                  <a:gd name="connsiteY3" fmla="*/ 4485430 h 4485430"/>
                  <a:gd name="connsiteX4" fmla="*/ 0 w 5372100"/>
                  <a:gd name="connsiteY4" fmla="*/ 579982 h 4485430"/>
                  <a:gd name="connsiteX0" fmla="*/ 0 w 5372100"/>
                  <a:gd name="connsiteY0" fmla="*/ 468475 h 4373923"/>
                  <a:gd name="connsiteX1" fmla="*/ 5372100 w 5372100"/>
                  <a:gd name="connsiteY1" fmla="*/ 468475 h 4373923"/>
                  <a:gd name="connsiteX2" fmla="*/ 5372100 w 5372100"/>
                  <a:gd name="connsiteY2" fmla="*/ 4373923 h 4373923"/>
                  <a:gd name="connsiteX3" fmla="*/ 0 w 5372100"/>
                  <a:gd name="connsiteY3" fmla="*/ 4373923 h 4373923"/>
                  <a:gd name="connsiteX4" fmla="*/ 0 w 5372100"/>
                  <a:gd name="connsiteY4" fmla="*/ 468475 h 4373923"/>
                  <a:gd name="connsiteX0" fmla="*/ 0 w 5372100"/>
                  <a:gd name="connsiteY0" fmla="*/ 468475 h 4373923"/>
                  <a:gd name="connsiteX1" fmla="*/ 5372100 w 5372100"/>
                  <a:gd name="connsiteY1" fmla="*/ 468475 h 4373923"/>
                  <a:gd name="connsiteX2" fmla="*/ 5372100 w 5372100"/>
                  <a:gd name="connsiteY2" fmla="*/ 4373923 h 4373923"/>
                  <a:gd name="connsiteX3" fmla="*/ 0 w 5372100"/>
                  <a:gd name="connsiteY3" fmla="*/ 4373923 h 4373923"/>
                  <a:gd name="connsiteX4" fmla="*/ 0 w 5372100"/>
                  <a:gd name="connsiteY4" fmla="*/ 468475 h 4373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72100" h="4373923">
                    <a:moveTo>
                      <a:pt x="0" y="468475"/>
                    </a:moveTo>
                    <a:cubicBezTo>
                      <a:pt x="1790700" y="-273434"/>
                      <a:pt x="3562350" y="-26825"/>
                      <a:pt x="5372100" y="468475"/>
                    </a:cubicBezTo>
                    <a:lnTo>
                      <a:pt x="5372100" y="4373923"/>
                    </a:lnTo>
                    <a:cubicBezTo>
                      <a:pt x="3962400" y="4107223"/>
                      <a:pt x="2147418" y="3600096"/>
                      <a:pt x="0" y="4373923"/>
                    </a:cubicBezTo>
                    <a:lnTo>
                      <a:pt x="0" y="468475"/>
                    </a:lnTo>
                    <a:close/>
                  </a:path>
                </a:pathLst>
              </a:custGeom>
              <a:solidFill>
                <a:srgbClr val="E2A4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/>
                  <a:ea typeface="思源黑体 CN Light"/>
                  <a:cs typeface="+mn-cs"/>
                </a:endParaRPr>
              </a:p>
            </p:txBody>
          </p:sp>
        </p:grp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12D12CD0-F11D-D545-63F9-0A36A94B3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23285" y="1396251"/>
              <a:ext cx="9745429" cy="455350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52" name="图片 51">
            <a:extLst>
              <a:ext uri="{FF2B5EF4-FFF2-40B4-BE49-F238E27FC236}">
                <a16:creationId xmlns:a16="http://schemas.microsoft.com/office/drawing/2014/main" id="{7B0134CC-1D97-5FA0-27A0-EA0C8ACB60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13"/>
          <a:stretch/>
        </p:blipFill>
        <p:spPr>
          <a:xfrm>
            <a:off x="2191567" y="1752911"/>
            <a:ext cx="3670471" cy="28000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B7BE09-2366-7C84-B951-69E040AB4B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2038" y="1304271"/>
            <a:ext cx="5468586" cy="387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82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8961" y="769589"/>
            <a:ext cx="6084335" cy="36944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Picture 2" descr="LINE Creators' Stickers - happy bunny 1 Example with GIF Animation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121" y="2565659"/>
            <a:ext cx="2411147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1" y="2182881"/>
            <a:ext cx="2600225" cy="243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sp>
        <p:nvSpPr>
          <p:cNvPr id="20" name="Rectangle: Rounded Corners 19"/>
          <p:cNvSpPr/>
          <p:nvPr/>
        </p:nvSpPr>
        <p:spPr>
          <a:xfrm>
            <a:off x="671674" y="245821"/>
            <a:ext cx="10848652" cy="2219631"/>
          </a:xfrm>
          <a:prstGeom prst="roundRect">
            <a:avLst/>
          </a:prstGeom>
          <a:ln w="76200">
            <a:solidFill>
              <a:schemeClr val="accent6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7EB7E5-E5B5-F84E-7175-BF9C338CB3F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6466" y="190016"/>
            <a:ext cx="10278747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46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CẤM BUÔN BÁN, CẤM REUP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930" y="2296575"/>
            <a:ext cx="10913764" cy="1635163"/>
          </a:xfrm>
          <a:prstGeom prst="rect">
            <a:avLst/>
          </a:prstGeom>
        </p:spPr>
      </p:pic>
      <p:pic>
        <p:nvPicPr>
          <p:cNvPr id="2" name="Vào http://fb.com/nkpowerskills tải game miễn phí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385" y="0"/>
            <a:ext cx="12290601" cy="9870279"/>
          </a:xfrm>
          <a:prstGeom prst="rect">
            <a:avLst/>
          </a:prstGeom>
        </p:spPr>
      </p:pic>
      <p:pic>
        <p:nvPicPr>
          <p:cNvPr id="17" name="ĐC SHARE MIỄN PHÍ BỞI NK POWERSKILL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8961" y="769589"/>
            <a:ext cx="6084335" cy="3694496"/>
          </a:xfrm>
          <a:prstGeom prst="rect">
            <a:avLst/>
          </a:prstGeom>
        </p:spPr>
      </p:pic>
      <p:pic>
        <p:nvPicPr>
          <p:cNvPr id="19" name="CẤM BUÔN BÁN, CẤM REUP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Vào http://fb.com/nkpowerskills tải game miễn phí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ĐC SHARE MIỄN PHÍ BỞI NK POWERSKILLS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CẤM BUÔN BÁN, CẤM REUP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0121" y="2565659"/>
            <a:ext cx="2411146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Vào http://fb.com/nkpowerskills tải game miễn phí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1" y="2153147"/>
            <a:ext cx="2631942" cy="246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870" y="2458626"/>
            <a:ext cx="2286000" cy="2286000"/>
          </a:xfrm>
          <a:prstGeom prst="rect">
            <a:avLst/>
          </a:prstGeom>
        </p:spPr>
      </p:pic>
      <p:pic>
        <p:nvPicPr>
          <p:cNvPr id="1030" name="CẤM BUÔN BÁN, CẤM REUP" descr="Top Rabbit Petting Stickers for Android &amp; iOS | Gfycat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047" y="1696625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Vào http://fb.com/nkpowerskills tải game miễn phí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ĐC SHARE MIỄN PHÍ BỞI NK POWERSKILLS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pic>
        <p:nvPicPr>
          <p:cNvPr id="33" name="CẤM BUÔN BÁN, CẤM REUP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912" y="4356089"/>
            <a:ext cx="2298224" cy="2591982"/>
          </a:xfrm>
          <a:prstGeom prst="rect">
            <a:avLst/>
          </a:prstGeom>
        </p:spPr>
      </p:pic>
      <p:pic>
        <p:nvPicPr>
          <p:cNvPr id="22" name="Vào http://fb.com/nkpowerskills tải game miễn phí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90" y="4156722"/>
            <a:ext cx="2701575" cy="2701575"/>
          </a:xfrm>
          <a:prstGeom prst="rect">
            <a:avLst/>
          </a:prstGeom>
        </p:spPr>
      </p:pic>
      <p:pic>
        <p:nvPicPr>
          <p:cNvPr id="34" name="ĐC SHARE MIỄN PHÍ BỞI NK POWERSKILLS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5662" y="91263"/>
            <a:ext cx="820153" cy="883686"/>
          </a:xfrm>
          <a:prstGeom prst="rect">
            <a:avLst/>
          </a:prstGeom>
        </p:spPr>
      </p:pic>
      <p:pic>
        <p:nvPicPr>
          <p:cNvPr id="35" name="CẤM BUÔN BÁN, CẤM REUP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59008" y="92773"/>
            <a:ext cx="840367" cy="872134"/>
          </a:xfrm>
          <a:prstGeom prst="rect">
            <a:avLst/>
          </a:prstGeom>
        </p:spPr>
      </p:pic>
      <p:pic>
        <p:nvPicPr>
          <p:cNvPr id="36" name="Vào http://fb.com/nkpowerskills tải game miễn phí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6054" y="96544"/>
            <a:ext cx="811489" cy="843256"/>
          </a:xfrm>
          <a:prstGeom prst="rect">
            <a:avLst/>
          </a:prstGeom>
        </p:spPr>
      </p:pic>
      <p:pic>
        <p:nvPicPr>
          <p:cNvPr id="37" name="ĐC SHARE MIỄN PHÍ BỞI NK POWERSKILLS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8187" y="96544"/>
            <a:ext cx="811489" cy="843256"/>
          </a:xfrm>
          <a:prstGeom prst="rect">
            <a:avLst/>
          </a:prstGeom>
        </p:spPr>
      </p:pic>
      <p:sp>
        <p:nvSpPr>
          <p:cNvPr id="3" name="Arrow: Right 2">
            <a:hlinkClick r:id="rId27" action="ppaction://hlinksldjump"/>
            <a:extLst>
              <a:ext uri="{FF2B5EF4-FFF2-40B4-BE49-F238E27FC236}">
                <a16:creationId xmlns:a16="http://schemas.microsoft.com/office/drawing/2014/main" id="{D3036C32-189C-E55A-8CA4-9C6ACCEE6A09}"/>
              </a:ext>
            </a:extLst>
          </p:cNvPr>
          <p:cNvSpPr/>
          <p:nvPr/>
        </p:nvSpPr>
        <p:spPr>
          <a:xfrm>
            <a:off x="11324492" y="0"/>
            <a:ext cx="867508" cy="843256"/>
          </a:xfrm>
          <a:prstGeom prst="rightArrow">
            <a:avLst/>
          </a:prstGeom>
          <a:solidFill>
            <a:srgbClr val="FEF0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5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87CA95-09C7-41F5-AB95-9F3E571F2F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8" t="7997" r="16015" b="36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C0AB05-0241-4E27-A3ED-A5ACCB68CDE5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06 NK PowerSkills">
            <a:extLst>
              <a:ext uri="{FF2B5EF4-FFF2-40B4-BE49-F238E27FC236}">
                <a16:creationId xmlns:a16="http://schemas.microsoft.com/office/drawing/2014/main" id="{C02DE192-802F-4BEA-AAC1-CA7FC7B2EA24}"/>
              </a:ext>
            </a:extLst>
          </p:cNvPr>
          <p:cNvSpPr txBox="1"/>
          <p:nvPr/>
        </p:nvSpPr>
        <p:spPr>
          <a:xfrm>
            <a:off x="1177966" y="368203"/>
            <a:ext cx="1017638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ln w="0"/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sz="6600" b="1" dirty="0">
                <a:ln w="0"/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US" sz="6600" b="1" dirty="0">
                <a:ln w="0"/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US" sz="6600" b="1" dirty="0">
                <a:ln w="0"/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6600" b="1" dirty="0">
                <a:ln w="0"/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sz="6600" b="1" dirty="0">
                <a:ln w="0"/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ln w="0"/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30 + 7 x 3 = 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 w="0"/>
              <a:solidFill>
                <a:prstClr val="black"/>
              </a:solidFill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Đ Ghé thăm Fb.com/nkpowerskills">
            <a:extLst>
              <a:ext uri="{FF2B5EF4-FFF2-40B4-BE49-F238E27FC236}">
                <a16:creationId xmlns:a16="http://schemas.microsoft.com/office/drawing/2014/main" id="{AD6C1F15-1B86-43FC-BED5-FCDE4F3C2F35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rPr>
              <a:t>51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00A0A32D-57B4-42BD-AAD5-1F9BC3B70EAF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rPr>
              <a:t>110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975BE347-2939-4E3A-B1E5-8116477211C7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rPr>
              <a:t>61</a:t>
            </a:r>
          </a:p>
        </p:txBody>
      </p:sp>
      <p:sp>
        <p:nvSpPr>
          <p:cNvPr id="11" name="Ghé thăm Fb.com/nkpowerskills">
            <a:extLst>
              <a:ext uri="{FF2B5EF4-FFF2-40B4-BE49-F238E27FC236}">
                <a16:creationId xmlns:a16="http://schemas.microsoft.com/office/drawing/2014/main" id="{BF982FF0-87C7-441C-8AF6-856B29D6DAAB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111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1A7A3344-F67A-42C1-88A7-40E6C89EB1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ED8D8A99-B679-4F14-AF3E-03F515656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71882CBD-14BF-4D29-9477-2861FD64F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0CE4D518-DC8A-4CF8-A527-B3F5B8241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E1BD0C67-3D9B-4F54-A285-D4CC6FC57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01 NK PowerSkills">
            <a:extLst>
              <a:ext uri="{FF2B5EF4-FFF2-40B4-BE49-F238E27FC236}">
                <a16:creationId xmlns:a16="http://schemas.microsoft.com/office/drawing/2014/main" id="{425C19A1-1ABF-415D-8758-3AC221DE8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18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87CA95-09C7-41F5-AB95-9F3E571F2F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8" t="7997" r="16015" b="36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C0AB05-0241-4E27-A3ED-A5ACCB68CDE5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06 NK PowerSkills">
            <a:extLst>
              <a:ext uri="{FF2B5EF4-FFF2-40B4-BE49-F238E27FC236}">
                <a16:creationId xmlns:a16="http://schemas.microsoft.com/office/drawing/2014/main" id="{C02DE192-802F-4BEA-AAC1-CA7FC7B2EA24}"/>
              </a:ext>
            </a:extLst>
          </p:cNvPr>
          <p:cNvSpPr txBox="1"/>
          <p:nvPr/>
        </p:nvSpPr>
        <p:spPr>
          <a:xfrm>
            <a:off x="1107462" y="307426"/>
            <a:ext cx="101763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ln w="0"/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sz="6000" b="1" dirty="0">
                <a:ln w="0"/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US" sz="6000" b="1" dirty="0">
                <a:ln w="0"/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US" sz="6000" b="1" dirty="0">
                <a:ln w="0"/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6000" b="1" dirty="0">
                <a:ln w="0"/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sz="6000" b="1" dirty="0">
                <a:ln w="0"/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ln w="0"/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40 + 60 - 50</a:t>
            </a:r>
          </a:p>
        </p:txBody>
      </p:sp>
      <p:sp>
        <p:nvSpPr>
          <p:cNvPr id="8" name="Đ Ghé thăm Fb.com/nkpowerskills">
            <a:extLst>
              <a:ext uri="{FF2B5EF4-FFF2-40B4-BE49-F238E27FC236}">
                <a16:creationId xmlns:a16="http://schemas.microsoft.com/office/drawing/2014/main" id="{AD6C1F15-1B86-43FC-BED5-FCDE4F3C2F35}"/>
              </a:ext>
            </a:extLst>
          </p:cNvPr>
          <p:cNvSpPr/>
          <p:nvPr/>
        </p:nvSpPr>
        <p:spPr>
          <a:xfrm>
            <a:off x="6713489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rPr>
              <a:t>50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prstClr val="black"/>
              </a:solidFill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00A0A32D-57B4-42BD-AAD5-1F9BC3B70EAF}"/>
              </a:ext>
            </a:extLst>
          </p:cNvPr>
          <p:cNvSpPr/>
          <p:nvPr/>
        </p:nvSpPr>
        <p:spPr>
          <a:xfrm>
            <a:off x="1107462" y="4612469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975BE347-2939-4E3A-B1E5-8116477211C7}"/>
              </a:ext>
            </a:extLst>
          </p:cNvPr>
          <p:cNvSpPr/>
          <p:nvPr/>
        </p:nvSpPr>
        <p:spPr>
          <a:xfrm>
            <a:off x="6704342" y="45910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rPr>
              <a:t>200</a:t>
            </a:r>
          </a:p>
        </p:txBody>
      </p:sp>
      <p:sp>
        <p:nvSpPr>
          <p:cNvPr id="11" name="Ghé thăm Fb.com/nkpowerskills">
            <a:extLst>
              <a:ext uri="{FF2B5EF4-FFF2-40B4-BE49-F238E27FC236}">
                <a16:creationId xmlns:a16="http://schemas.microsoft.com/office/drawing/2014/main" id="{BF982FF0-87C7-441C-8AF6-856B29D6DAAB}"/>
              </a:ext>
            </a:extLst>
          </p:cNvPr>
          <p:cNvSpPr/>
          <p:nvPr/>
        </p:nvSpPr>
        <p:spPr>
          <a:xfrm>
            <a:off x="1107462" y="322312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rPr>
              <a:t>150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prstClr val="black"/>
              </a:solidFill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1A7A3344-F67A-42C1-88A7-40E6C89EB1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ED8D8A99-B679-4F14-AF3E-03F515656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4774" y="363082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71882CBD-14BF-4D29-9477-2861FD64F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152" y="501807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0CE4D518-DC8A-4CF8-A527-B3F5B8241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128" y="363810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E1BD0C67-3D9B-4F54-A285-D4CC6FC57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4806" y="498110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01 NK PowerSkills">
            <a:extLst>
              <a:ext uri="{FF2B5EF4-FFF2-40B4-BE49-F238E27FC236}">
                <a16:creationId xmlns:a16="http://schemas.microsoft.com/office/drawing/2014/main" id="{425C19A1-1ABF-415D-8758-3AC221DE8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195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87CA95-09C7-41F5-AB95-9F3E571F2F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8" t="7997" r="16015" b="36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C0AB05-0241-4E27-A3ED-A5ACCB68CDE5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06 NK PowerSkills">
            <a:extLst>
              <a:ext uri="{FF2B5EF4-FFF2-40B4-BE49-F238E27FC236}">
                <a16:creationId xmlns:a16="http://schemas.microsoft.com/office/drawing/2014/main" id="{C02DE192-802F-4BEA-AAC1-CA7FC7B2EA24}"/>
              </a:ext>
            </a:extLst>
          </p:cNvPr>
          <p:cNvSpPr txBox="1"/>
          <p:nvPr/>
        </p:nvSpPr>
        <p:spPr>
          <a:xfrm>
            <a:off x="1107462" y="307426"/>
            <a:ext cx="1017638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ln w="0"/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sz="6600" b="1" dirty="0">
                <a:ln w="0"/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US" sz="6600" b="1" dirty="0">
                <a:ln w="0"/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US" sz="6600" b="1" dirty="0">
                <a:ln w="0"/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6600" b="1" dirty="0">
                <a:ln w="0"/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sz="6600" b="1" dirty="0">
                <a:ln w="0"/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ln w="0"/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5 x 8 + 12</a:t>
            </a:r>
          </a:p>
        </p:txBody>
      </p:sp>
      <p:sp>
        <p:nvSpPr>
          <p:cNvPr id="8" name="Đ Ghé thăm Fb.com/nkpowerskills">
            <a:extLst>
              <a:ext uri="{FF2B5EF4-FFF2-40B4-BE49-F238E27FC236}">
                <a16:creationId xmlns:a16="http://schemas.microsoft.com/office/drawing/2014/main" id="{AD6C1F15-1B86-43FC-BED5-FCDE4F3C2F35}"/>
              </a:ext>
            </a:extLst>
          </p:cNvPr>
          <p:cNvSpPr/>
          <p:nvPr/>
        </p:nvSpPr>
        <p:spPr>
          <a:xfrm>
            <a:off x="1210455" y="4647142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rPr>
              <a:t>68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00A0A32D-57B4-42BD-AAD5-1F9BC3B70EAF}"/>
              </a:ext>
            </a:extLst>
          </p:cNvPr>
          <p:cNvSpPr/>
          <p:nvPr/>
        </p:nvSpPr>
        <p:spPr>
          <a:xfrm>
            <a:off x="6593994" y="315663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120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975BE347-2939-4E3A-B1E5-8116477211C7}"/>
              </a:ext>
            </a:extLst>
          </p:cNvPr>
          <p:cNvSpPr/>
          <p:nvPr/>
        </p:nvSpPr>
        <p:spPr>
          <a:xfrm>
            <a:off x="1218664" y="315663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11" name="Ghé thăm Fb.com/nkpowerskills">
            <a:extLst>
              <a:ext uri="{FF2B5EF4-FFF2-40B4-BE49-F238E27FC236}">
                <a16:creationId xmlns:a16="http://schemas.microsoft.com/office/drawing/2014/main" id="{BF982FF0-87C7-441C-8AF6-856B29D6DAAB}"/>
              </a:ext>
            </a:extLst>
          </p:cNvPr>
          <p:cNvSpPr/>
          <p:nvPr/>
        </p:nvSpPr>
        <p:spPr>
          <a:xfrm>
            <a:off x="6565953" y="465902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50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1A7A3344-F67A-42C1-88A7-40E6C89EB1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ED8D8A99-B679-4F14-AF3E-03F515656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740" y="508818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71882CBD-14BF-4D29-9477-2861FD64F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6999" y="356223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0CE4D518-DC8A-4CF8-A527-B3F5B8241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3619" y="507400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E1BD0C67-3D9B-4F54-A285-D4CC6FC57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128" y="354672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01 NK PowerSkills">
            <a:extLst>
              <a:ext uri="{FF2B5EF4-FFF2-40B4-BE49-F238E27FC236}">
                <a16:creationId xmlns:a16="http://schemas.microsoft.com/office/drawing/2014/main" id="{425C19A1-1ABF-415D-8758-3AC221DE8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43494" y="1769815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556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图片 88">
            <a:extLst>
              <a:ext uri="{FF2B5EF4-FFF2-40B4-BE49-F238E27FC236}">
                <a16:creationId xmlns:a16="http://schemas.microsoft.com/office/drawing/2014/main" id="{F629B367-BBF7-7719-E532-CCB1BB08D4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" r="1530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宇神PPT-2" hidden="1"/>
          <p:cNvSpPr txBox="1"/>
          <p:nvPr/>
        </p:nvSpPr>
        <p:spPr>
          <a:xfrm>
            <a:off x="10580913" y="-603126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rPr>
              <a:t>By 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noFill/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rPr>
              <a:t>Yushen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A5BE59C-8F78-E78F-3316-5092F36F89E2}"/>
              </a:ext>
            </a:extLst>
          </p:cNvPr>
          <p:cNvGrpSpPr/>
          <p:nvPr/>
        </p:nvGrpSpPr>
        <p:grpSpPr>
          <a:xfrm>
            <a:off x="191089" y="834762"/>
            <a:ext cx="11809820" cy="6842364"/>
            <a:chOff x="191089" y="834762"/>
            <a:chExt cx="11809820" cy="6842364"/>
          </a:xfrm>
        </p:grpSpPr>
        <p:pic>
          <p:nvPicPr>
            <p:cNvPr id="90" name="图片 89">
              <a:extLst>
                <a:ext uri="{FF2B5EF4-FFF2-40B4-BE49-F238E27FC236}">
                  <a16:creationId xmlns:a16="http://schemas.microsoft.com/office/drawing/2014/main" id="{DC194A58-11F9-DCE8-C5E7-3BC7F7D5C6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95" r="11561"/>
            <a:stretch/>
          </p:blipFill>
          <p:spPr>
            <a:xfrm>
              <a:off x="191089" y="834762"/>
              <a:ext cx="11809820" cy="684236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5CBE3E1-5B08-D9C9-101F-CA6811C50178}"/>
                </a:ext>
              </a:extLst>
            </p:cNvPr>
            <p:cNvSpPr txBox="1"/>
            <p:nvPr/>
          </p:nvSpPr>
          <p:spPr>
            <a:xfrm>
              <a:off x="1093356" y="1674357"/>
              <a:ext cx="10303190" cy="43418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indent="2286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0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1. Năng lực đặc thù:</a:t>
              </a:r>
              <a:endParaRPr lang="en-US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  <a:p>
              <a:pPr marL="0" marR="0" indent="22860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-</a:t>
              </a:r>
              <a:r>
                <a:rPr lang="vi-VN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Nhận biết được biểu</a:t>
              </a:r>
              <a:r>
                <a:rPr lang="vi-VN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Palatino Linotype" panose="02040502050505030304" pitchFamily="18" charset="0"/>
                </a:rPr>
                <a:t> thức số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Palatino Linotype" panose="02040502050505030304" pitchFamily="18" charset="0"/>
                </a:rPr>
                <a:t>.</a:t>
              </a:r>
              <a:endParaRPr lang="en-US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  <a:p>
              <a:pPr marL="0" marR="0" indent="22860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- </a:t>
              </a:r>
              <a:r>
                <a:rPr lang="vi-VN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Tính được giá trị c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ủ</a:t>
              </a:r>
              <a:r>
                <a:rPr lang="vi-VN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a biểu thức số 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.</a:t>
              </a:r>
              <a:endParaRPr lang="en-US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  <a:p>
              <a:pPr marL="0" marR="0" indent="22860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- </a:t>
              </a:r>
              <a:r>
                <a:rPr lang="vi-VN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Vận dụng vào giải b</a:t>
              </a:r>
              <a:r>
                <a:rPr lang="vi-VN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Palatino Linotype" panose="02040502050505030304" pitchFamily="18" charset="0"/>
                </a:rPr>
                <a:t>ài toán liên quan tính giá trị của biểu</a:t>
              </a:r>
              <a:r>
                <a:rPr lang="vi-VN" sz="2000" b="1" dirty="0">
                  <a:solidFill>
                    <a:srgbClr val="000000"/>
                  </a:solidFill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b="1" dirty="0">
                  <a:solidFill>
                    <a:srgbClr val="000000"/>
                  </a:solidFill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vi-VN" sz="2000" b="1" strike="noStrike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thức, bước đ</a:t>
              </a:r>
              <a:r>
                <a:rPr lang="en-US" sz="2000" b="1" strike="noStrike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ầ</a:t>
              </a:r>
              <a:r>
                <a:rPr lang="vi-VN" sz="2000" b="1" strike="noStrike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u làm quen</a:t>
              </a:r>
              <a:r>
                <a:rPr lang="vi-VN" sz="2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Palatino Linotype" panose="02040502050505030304" pitchFamily="18" charset="0"/>
                </a:rPr>
                <a:t> tính chất kết hợp của phép cộng (qua biếu thức sổ, chưa </a:t>
              </a:r>
              <a:r>
                <a:rPr lang="vi-VN" sz="2000" b="1" strike="noStrike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dùng biểu thức chữ).</a:t>
              </a:r>
              <a:endParaRPr lang="en-US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  <a:p>
              <a:pPr marL="285750" marR="0" indent="-285750" algn="just">
                <a:lnSpc>
                  <a:spcPct val="120000"/>
                </a:lnSpc>
                <a:spcBef>
                  <a:spcPts val="600"/>
                </a:spcBef>
                <a:spcAft>
                  <a:spcPts val="0"/>
                </a:spcAft>
                <a:buFontTx/>
                <a:buChar char="-"/>
              </a:pPr>
              <a:r>
                <a:rPr lang="en-US" sz="20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Qua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thực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hành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luyện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tập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, HS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phát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triển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được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năng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lực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giải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quyết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vấn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đề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.                           </a:t>
              </a:r>
            </a:p>
            <a:p>
              <a:pPr marR="0" algn="just">
                <a:lnSpc>
                  <a:spcPct val="1200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en-US" sz="20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2.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Năng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lực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chung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.</a:t>
              </a:r>
              <a:endParaRPr lang="en-US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  <a:p>
              <a:pPr marL="342900" marR="0" indent="-3429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Tx/>
                <a:buChar char="-"/>
              </a:pPr>
              <a:r>
                <a:rPr lang="en-US" sz="20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Năng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lực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tự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chủ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tự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học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năng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lực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giải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quyết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vấn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đề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và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sáng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tạo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năng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lực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giao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tiếp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và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hợp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tác</a:t>
              </a:r>
              <a:endParaRPr lang="en-US" b="1" dirty="0">
                <a:latin typeface="Cambria" panose="02040503050406030204" pitchFamily="18" charset="0"/>
                <a:ea typeface="Times New Roman" panose="02020603050405020304" pitchFamily="18" charset="0"/>
              </a:endParaRPr>
            </a:p>
            <a:p>
              <a:pPr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3.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Phẩm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chất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.</a:t>
              </a:r>
              <a:endParaRPr lang="en-US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  <a:p>
              <a:pPr marL="0" marR="0" indent="2286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-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Phẩm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chất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nhân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á,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chăm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chỉ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trách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nhiệm</a:t>
              </a:r>
              <a:endParaRPr lang="en-US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80E3BFA-6DD1-20A6-ADB2-C64D7E5ECF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0978" y="23055"/>
            <a:ext cx="6950042" cy="16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35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87CA95-09C7-41F5-AB95-9F3E571F2F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8" t="7997" r="16015" b="36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C0AB05-0241-4E27-A3ED-A5ACCB68CDE5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06 NK PowerSkills">
            <a:extLst>
              <a:ext uri="{FF2B5EF4-FFF2-40B4-BE49-F238E27FC236}">
                <a16:creationId xmlns:a16="http://schemas.microsoft.com/office/drawing/2014/main" id="{C02DE192-802F-4BEA-AAC1-CA7FC7B2EA24}"/>
              </a:ext>
            </a:extLst>
          </p:cNvPr>
          <p:cNvSpPr txBox="1"/>
          <p:nvPr/>
        </p:nvSpPr>
        <p:spPr>
          <a:xfrm>
            <a:off x="1107462" y="307426"/>
            <a:ext cx="1017638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ln w="0"/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sz="6600" b="1" dirty="0">
                <a:ln w="0"/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US" sz="6600" b="1" dirty="0">
                <a:ln w="0"/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US" sz="6600" b="1" dirty="0">
                <a:ln w="0"/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6600" b="1" dirty="0">
                <a:ln w="0"/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sz="6600" b="1" dirty="0">
                <a:ln w="0"/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ln w="0"/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60 – 10 x 5</a:t>
            </a:r>
          </a:p>
        </p:txBody>
      </p:sp>
      <p:sp>
        <p:nvSpPr>
          <p:cNvPr id="8" name="Đ Ghé thăm Fb.com/nkpowerskills">
            <a:extLst>
              <a:ext uri="{FF2B5EF4-FFF2-40B4-BE49-F238E27FC236}">
                <a16:creationId xmlns:a16="http://schemas.microsoft.com/office/drawing/2014/main" id="{AD6C1F15-1B86-43FC-BED5-FCDE4F3C2F35}"/>
              </a:ext>
            </a:extLst>
          </p:cNvPr>
          <p:cNvSpPr/>
          <p:nvPr/>
        </p:nvSpPr>
        <p:spPr>
          <a:xfrm>
            <a:off x="6445937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00A0A32D-57B4-42BD-AAD5-1F9BC3B70EAF}"/>
              </a:ext>
            </a:extLst>
          </p:cNvPr>
          <p:cNvSpPr/>
          <p:nvPr/>
        </p:nvSpPr>
        <p:spPr>
          <a:xfrm>
            <a:off x="1090263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975BE347-2939-4E3A-B1E5-8116477211C7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rPr>
              <a:t>200</a:t>
            </a:r>
          </a:p>
        </p:txBody>
      </p:sp>
      <p:sp>
        <p:nvSpPr>
          <p:cNvPr id="11" name="Ghé thăm Fb.com/nkpowerskills">
            <a:extLst>
              <a:ext uri="{FF2B5EF4-FFF2-40B4-BE49-F238E27FC236}">
                <a16:creationId xmlns:a16="http://schemas.microsoft.com/office/drawing/2014/main" id="{BF982FF0-87C7-441C-8AF6-856B29D6DAAB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rPr>
              <a:t>20</a:t>
            </a:r>
          </a:p>
        </p:txBody>
      </p:sp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1A7A3344-F67A-42C1-88A7-40E6C89EB1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ED8D8A99-B679-4F14-AF3E-03F515656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7222" y="495594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71882CBD-14BF-4D29-9477-2861FD64F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953" y="3531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0CE4D518-DC8A-4CF8-A527-B3F5B8241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E1BD0C67-3D9B-4F54-A285-D4CC6FC57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01 NK PowerSkills">
            <a:extLst>
              <a:ext uri="{FF2B5EF4-FFF2-40B4-BE49-F238E27FC236}">
                <a16:creationId xmlns:a16="http://schemas.microsoft.com/office/drawing/2014/main" id="{425C19A1-1ABF-415D-8758-3AC221DE8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27227" y="1081241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851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51">
            <a:extLst>
              <a:ext uri="{FF2B5EF4-FFF2-40B4-BE49-F238E27FC236}">
                <a16:creationId xmlns:a16="http://schemas.microsoft.com/office/drawing/2014/main" id="{CEE40BD1-D0E8-1BDA-6721-6552216493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13"/>
          <a:stretch/>
        </p:blipFill>
        <p:spPr>
          <a:xfrm>
            <a:off x="881069" y="3107454"/>
            <a:ext cx="3670471" cy="280008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537C29E-E865-2983-3EB2-A3909B2C2712}"/>
              </a:ext>
            </a:extLst>
          </p:cNvPr>
          <p:cNvGrpSpPr/>
          <p:nvPr/>
        </p:nvGrpSpPr>
        <p:grpSpPr>
          <a:xfrm>
            <a:off x="4865426" y="2376983"/>
            <a:ext cx="5343799" cy="1230073"/>
            <a:chOff x="674228" y="4862098"/>
            <a:chExt cx="5343799" cy="1230073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5149F61-ECA3-B2AE-0FD0-67087165C724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EF0F7"/>
            </a:solidFill>
            <a:ln w="28575">
              <a:solidFill>
                <a:srgbClr val="F73E9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AE85DDA-FBFB-8382-0FA9-9ED46AFA4D3A}"/>
                </a:ext>
              </a:extLst>
            </p:cNvPr>
            <p:cNvSpPr txBox="1"/>
            <p:nvPr/>
          </p:nvSpPr>
          <p:spPr>
            <a:xfrm>
              <a:off x="674228" y="5107841"/>
              <a:ext cx="520557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chemeClr val="accent5">
                      <a:lumMod val="10000"/>
                    </a:schemeClr>
                  </a:solidFill>
                  <a:latin typeface="Cambria" panose="02040503050406030204" pitchFamily="18" charset="0"/>
                </a:rPr>
                <a:t>Ôn</a:t>
              </a:r>
              <a:r>
                <a:rPr lang="en-US" sz="4400" b="1" dirty="0">
                  <a:solidFill>
                    <a:schemeClr val="accent5">
                      <a:lumMod val="10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accent5">
                      <a:lumMod val="10000"/>
                    </a:schemeClr>
                  </a:solidFill>
                  <a:latin typeface="Cambria" panose="02040503050406030204" pitchFamily="18" charset="0"/>
                </a:rPr>
                <a:t>lại</a:t>
              </a:r>
              <a:r>
                <a:rPr lang="en-US" sz="4400" b="1" dirty="0">
                  <a:solidFill>
                    <a:schemeClr val="accent5">
                      <a:lumMod val="10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accent5">
                      <a:lumMod val="10000"/>
                    </a:schemeClr>
                  </a:solidFill>
                  <a:latin typeface="Cambria" panose="02040503050406030204" pitchFamily="18" charset="0"/>
                </a:rPr>
                <a:t>bài</a:t>
              </a:r>
              <a:r>
                <a:rPr lang="en-US" sz="4400" b="1" dirty="0">
                  <a:solidFill>
                    <a:schemeClr val="accent5">
                      <a:lumMod val="10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accent5">
                      <a:lumMod val="10000"/>
                    </a:schemeClr>
                  </a:solidFill>
                  <a:latin typeface="Cambria" panose="02040503050406030204" pitchFamily="18" charset="0"/>
                </a:rPr>
                <a:t>cũ</a:t>
              </a:r>
              <a:endParaRPr lang="en-US" sz="44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8A4DCE5-312E-24BE-1AE6-87E96A0B5AD8}"/>
              </a:ext>
            </a:extLst>
          </p:cNvPr>
          <p:cNvGrpSpPr/>
          <p:nvPr/>
        </p:nvGrpSpPr>
        <p:grpSpPr>
          <a:xfrm>
            <a:off x="3985395" y="3955501"/>
            <a:ext cx="5343799" cy="1329387"/>
            <a:chOff x="608093" y="4877618"/>
            <a:chExt cx="5343799" cy="1329387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BB34743C-E3E0-0E86-46BA-FC4A6F6130F1}"/>
                </a:ext>
              </a:extLst>
            </p:cNvPr>
            <p:cNvSpPr/>
            <p:nvPr/>
          </p:nvSpPr>
          <p:spPr>
            <a:xfrm>
              <a:off x="608093" y="4877618"/>
              <a:ext cx="5343799" cy="1329387"/>
            </a:xfrm>
            <a:prstGeom prst="roundRect">
              <a:avLst>
                <a:gd name="adj" fmla="val 50000"/>
              </a:avLst>
            </a:prstGeom>
            <a:solidFill>
              <a:srgbClr val="FEF0F7"/>
            </a:solidFill>
            <a:ln w="28575">
              <a:solidFill>
                <a:srgbClr val="F73E9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D8857A7-945F-83B3-4D30-05ADF0E8BF12}"/>
                </a:ext>
              </a:extLst>
            </p:cNvPr>
            <p:cNvSpPr txBox="1"/>
            <p:nvPr/>
          </p:nvSpPr>
          <p:spPr>
            <a:xfrm>
              <a:off x="910532" y="5155596"/>
              <a:ext cx="473891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400" b="1" dirty="0">
                  <a:solidFill>
                    <a:schemeClr val="accent5">
                      <a:lumMod val="10000"/>
                    </a:schemeClr>
                  </a:solidFill>
                  <a:latin typeface="Cambria" panose="02040503050406030204" pitchFamily="18" charset="0"/>
                </a:rPr>
                <a:t>Chuẩn bị bài mới.</a:t>
              </a:r>
              <a:endParaRPr lang="en-US" sz="44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5AA38D1-9ABC-5F18-6C34-842A209BE2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8365" y="897645"/>
            <a:ext cx="5169856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40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>
            <a:extLst>
              <a:ext uri="{FF2B5EF4-FFF2-40B4-BE49-F238E27FC236}">
                <a16:creationId xmlns:a16="http://schemas.microsoft.com/office/drawing/2014/main" id="{6A70AD56-3867-6634-5DF3-83DFDBF215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" r="1530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B2DC8674-4E42-408C-06A9-7B898AE221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5" r="11561"/>
          <a:stretch/>
        </p:blipFill>
        <p:spPr>
          <a:xfrm>
            <a:off x="1543664" y="212159"/>
            <a:ext cx="9478297" cy="747219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F676AE00-4B62-7B31-0D76-FA1003CF72CF}"/>
              </a:ext>
            </a:extLst>
          </p:cNvPr>
          <p:cNvGrpSpPr/>
          <p:nvPr/>
        </p:nvGrpSpPr>
        <p:grpSpPr>
          <a:xfrm>
            <a:off x="4941482" y="922655"/>
            <a:ext cx="2906901" cy="1298377"/>
            <a:chOff x="4848935" y="125636"/>
            <a:chExt cx="2906901" cy="1298377"/>
          </a:xfrm>
        </p:grpSpPr>
        <p:sp>
          <p:nvSpPr>
            <p:cNvPr id="19" name="文本框 53">
              <a:extLst>
                <a:ext uri="{FF2B5EF4-FFF2-40B4-BE49-F238E27FC236}">
                  <a16:creationId xmlns:a16="http://schemas.microsoft.com/office/drawing/2014/main" id="{133513BF-D9DD-3152-81D6-924F4E2F7466}"/>
                </a:ext>
              </a:extLst>
            </p:cNvPr>
            <p:cNvSpPr txBox="1"/>
            <p:nvPr/>
          </p:nvSpPr>
          <p:spPr>
            <a:xfrm>
              <a:off x="4848935" y="125636"/>
              <a:ext cx="2906901" cy="1298377"/>
            </a:xfrm>
            <a:prstGeom prst="roundRect">
              <a:avLst>
                <a:gd name="adj" fmla="val 50000"/>
              </a:avLst>
            </a:prstGeom>
            <a:noFill/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96B89"/>
                  </a:solidFill>
                  <a:effectLst/>
                  <a:uLnTx/>
                  <a:uFillTx/>
                  <a:latin typeface="#9Slide07 Cadena" panose="02000503000000020004" pitchFamily="2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TOÁN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96B89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2C125BD-1E78-A6D1-6026-E0027011CD3A}"/>
                </a:ext>
              </a:extLst>
            </p:cNvPr>
            <p:cNvSpPr/>
            <p:nvPr/>
          </p:nvSpPr>
          <p:spPr>
            <a:xfrm>
              <a:off x="5187376" y="294361"/>
              <a:ext cx="2230021" cy="813343"/>
            </a:xfrm>
            <a:prstGeom prst="roundRect">
              <a:avLst>
                <a:gd name="adj" fmla="val 43047"/>
              </a:avLst>
            </a:prstGeom>
            <a:noFill/>
            <a:ln w="38100">
              <a:solidFill>
                <a:srgbClr val="F96B8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Light"/>
                <a:cs typeface="+mn-cs"/>
              </a:endParaRPr>
            </a:p>
          </p:txBody>
        </p:sp>
      </p:grpSp>
      <p:pic>
        <p:nvPicPr>
          <p:cNvPr id="33" name="图片 32">
            <a:extLst>
              <a:ext uri="{FF2B5EF4-FFF2-40B4-BE49-F238E27FC236}">
                <a16:creationId xmlns:a16="http://schemas.microsoft.com/office/drawing/2014/main" id="{78D17B55-3650-C522-3936-CD5C75C991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297" y="3683435"/>
            <a:ext cx="3174565" cy="31745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548344A-7831-3D8E-C66D-92DFD87F66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3475" y="2321638"/>
            <a:ext cx="7645047" cy="305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21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45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>
            <a:extLst>
              <a:ext uri="{FF2B5EF4-FFF2-40B4-BE49-F238E27FC236}">
                <a16:creationId xmlns:a16="http://schemas.microsoft.com/office/drawing/2014/main" id="{EB7FCCD1-1DC3-5F5F-90AF-C5BF39AAA0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" r="1530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PPT-2"/>
          <p:cNvSpPr txBox="1"/>
          <p:nvPr/>
        </p:nvSpPr>
        <p:spPr>
          <a:xfrm>
            <a:off x="10580913" y="-603126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rPr>
              <a:t>By 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noFill/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rPr>
              <a:t>Yushen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75879FA-0246-D7AF-9BEB-4B540D1D4316}"/>
              </a:ext>
            </a:extLst>
          </p:cNvPr>
          <p:cNvGrpSpPr/>
          <p:nvPr/>
        </p:nvGrpSpPr>
        <p:grpSpPr>
          <a:xfrm>
            <a:off x="1195122" y="1028603"/>
            <a:ext cx="10003958" cy="4800794"/>
            <a:chOff x="1108985" y="1396251"/>
            <a:chExt cx="10003958" cy="4800794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E8BAA215-F875-99BE-B4AD-DBA9E59A255C}"/>
                </a:ext>
              </a:extLst>
            </p:cNvPr>
            <p:cNvGrpSpPr/>
            <p:nvPr/>
          </p:nvGrpSpPr>
          <p:grpSpPr>
            <a:xfrm>
              <a:off x="1108985" y="1746094"/>
              <a:ext cx="10003958" cy="4450951"/>
              <a:chOff x="-7034858" y="2065091"/>
              <a:chExt cx="9093128" cy="4045705"/>
            </a:xfrm>
            <a:solidFill>
              <a:srgbClr val="FE603A"/>
            </a:solidFill>
          </p:grpSpPr>
          <p:sp>
            <p:nvSpPr>
              <p:cNvPr id="7" name="矩形 27">
                <a:extLst>
                  <a:ext uri="{FF2B5EF4-FFF2-40B4-BE49-F238E27FC236}">
                    <a16:creationId xmlns:a16="http://schemas.microsoft.com/office/drawing/2014/main" id="{73233469-A88C-EF36-ECCA-5FB2B13A2656}"/>
                  </a:ext>
                </a:extLst>
              </p:cNvPr>
              <p:cNvSpPr/>
              <p:nvPr/>
            </p:nvSpPr>
            <p:spPr>
              <a:xfrm>
                <a:off x="-7034858" y="2065091"/>
                <a:ext cx="4547477" cy="4045705"/>
              </a:xfrm>
              <a:custGeom>
                <a:avLst/>
                <a:gdLst>
                  <a:gd name="connsiteX0" fmla="*/ 0 w 5372100"/>
                  <a:gd name="connsiteY0" fmla="*/ 0 h 3905448"/>
                  <a:gd name="connsiteX1" fmla="*/ 5372100 w 5372100"/>
                  <a:gd name="connsiteY1" fmla="*/ 0 h 3905448"/>
                  <a:gd name="connsiteX2" fmla="*/ 5372100 w 5372100"/>
                  <a:gd name="connsiteY2" fmla="*/ 3905448 h 3905448"/>
                  <a:gd name="connsiteX3" fmla="*/ 0 w 5372100"/>
                  <a:gd name="connsiteY3" fmla="*/ 3905448 h 3905448"/>
                  <a:gd name="connsiteX4" fmla="*/ 0 w 5372100"/>
                  <a:gd name="connsiteY4" fmla="*/ 0 h 3905448"/>
                  <a:gd name="connsiteX0" fmla="*/ 0 w 5372100"/>
                  <a:gd name="connsiteY0" fmla="*/ 448733 h 4354181"/>
                  <a:gd name="connsiteX1" fmla="*/ 5372100 w 5372100"/>
                  <a:gd name="connsiteY1" fmla="*/ 448733 h 4354181"/>
                  <a:gd name="connsiteX2" fmla="*/ 5372100 w 5372100"/>
                  <a:gd name="connsiteY2" fmla="*/ 4354181 h 4354181"/>
                  <a:gd name="connsiteX3" fmla="*/ 0 w 5372100"/>
                  <a:gd name="connsiteY3" fmla="*/ 4354181 h 4354181"/>
                  <a:gd name="connsiteX4" fmla="*/ 0 w 5372100"/>
                  <a:gd name="connsiteY4" fmla="*/ 448733 h 4354181"/>
                  <a:gd name="connsiteX0" fmla="*/ 0 w 5372100"/>
                  <a:gd name="connsiteY0" fmla="*/ 579982 h 4485430"/>
                  <a:gd name="connsiteX1" fmla="*/ 5372100 w 5372100"/>
                  <a:gd name="connsiteY1" fmla="*/ 579982 h 4485430"/>
                  <a:gd name="connsiteX2" fmla="*/ 5372100 w 5372100"/>
                  <a:gd name="connsiteY2" fmla="*/ 4485430 h 4485430"/>
                  <a:gd name="connsiteX3" fmla="*/ 0 w 5372100"/>
                  <a:gd name="connsiteY3" fmla="*/ 4485430 h 4485430"/>
                  <a:gd name="connsiteX4" fmla="*/ 0 w 5372100"/>
                  <a:gd name="connsiteY4" fmla="*/ 579982 h 4485430"/>
                  <a:gd name="connsiteX0" fmla="*/ 0 w 5372100"/>
                  <a:gd name="connsiteY0" fmla="*/ 579982 h 4485430"/>
                  <a:gd name="connsiteX1" fmla="*/ 5372100 w 5372100"/>
                  <a:gd name="connsiteY1" fmla="*/ 579982 h 4485430"/>
                  <a:gd name="connsiteX2" fmla="*/ 5372100 w 5372100"/>
                  <a:gd name="connsiteY2" fmla="*/ 4485430 h 4485430"/>
                  <a:gd name="connsiteX3" fmla="*/ 0 w 5372100"/>
                  <a:gd name="connsiteY3" fmla="*/ 4485430 h 4485430"/>
                  <a:gd name="connsiteX4" fmla="*/ 0 w 5372100"/>
                  <a:gd name="connsiteY4" fmla="*/ 579982 h 4485430"/>
                  <a:gd name="connsiteX0" fmla="*/ 0 w 5372100"/>
                  <a:gd name="connsiteY0" fmla="*/ 579982 h 4485430"/>
                  <a:gd name="connsiteX1" fmla="*/ 5372100 w 5372100"/>
                  <a:gd name="connsiteY1" fmla="*/ 579982 h 4485430"/>
                  <a:gd name="connsiteX2" fmla="*/ 5372100 w 5372100"/>
                  <a:gd name="connsiteY2" fmla="*/ 4485430 h 4485430"/>
                  <a:gd name="connsiteX3" fmla="*/ 0 w 5372100"/>
                  <a:gd name="connsiteY3" fmla="*/ 4485430 h 4485430"/>
                  <a:gd name="connsiteX4" fmla="*/ 0 w 5372100"/>
                  <a:gd name="connsiteY4" fmla="*/ 579982 h 4485430"/>
                  <a:gd name="connsiteX0" fmla="*/ 0 w 5372100"/>
                  <a:gd name="connsiteY0" fmla="*/ 468475 h 4373923"/>
                  <a:gd name="connsiteX1" fmla="*/ 5372100 w 5372100"/>
                  <a:gd name="connsiteY1" fmla="*/ 468475 h 4373923"/>
                  <a:gd name="connsiteX2" fmla="*/ 5372100 w 5372100"/>
                  <a:gd name="connsiteY2" fmla="*/ 4373923 h 4373923"/>
                  <a:gd name="connsiteX3" fmla="*/ 0 w 5372100"/>
                  <a:gd name="connsiteY3" fmla="*/ 4373923 h 4373923"/>
                  <a:gd name="connsiteX4" fmla="*/ 0 w 5372100"/>
                  <a:gd name="connsiteY4" fmla="*/ 468475 h 4373923"/>
                  <a:gd name="connsiteX0" fmla="*/ 0 w 5372100"/>
                  <a:gd name="connsiteY0" fmla="*/ 468475 h 4373923"/>
                  <a:gd name="connsiteX1" fmla="*/ 5372100 w 5372100"/>
                  <a:gd name="connsiteY1" fmla="*/ 468475 h 4373923"/>
                  <a:gd name="connsiteX2" fmla="*/ 5372100 w 5372100"/>
                  <a:gd name="connsiteY2" fmla="*/ 4373923 h 4373923"/>
                  <a:gd name="connsiteX3" fmla="*/ 0 w 5372100"/>
                  <a:gd name="connsiteY3" fmla="*/ 4373923 h 4373923"/>
                  <a:gd name="connsiteX4" fmla="*/ 0 w 5372100"/>
                  <a:gd name="connsiteY4" fmla="*/ 468475 h 4373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72100" h="4373923">
                    <a:moveTo>
                      <a:pt x="0" y="468475"/>
                    </a:moveTo>
                    <a:cubicBezTo>
                      <a:pt x="1790700" y="-273434"/>
                      <a:pt x="3562350" y="-26825"/>
                      <a:pt x="5372100" y="468475"/>
                    </a:cubicBezTo>
                    <a:lnTo>
                      <a:pt x="5372100" y="4373923"/>
                    </a:lnTo>
                    <a:cubicBezTo>
                      <a:pt x="3962400" y="4107223"/>
                      <a:pt x="2147418" y="3600096"/>
                      <a:pt x="0" y="4373923"/>
                    </a:cubicBezTo>
                    <a:lnTo>
                      <a:pt x="0" y="468475"/>
                    </a:lnTo>
                    <a:close/>
                  </a:path>
                </a:pathLst>
              </a:custGeom>
              <a:solidFill>
                <a:srgbClr val="E2A4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/>
                  <a:ea typeface="思源黑体 CN Light"/>
                  <a:cs typeface="+mn-cs"/>
                </a:endParaRPr>
              </a:p>
            </p:txBody>
          </p:sp>
          <p:sp>
            <p:nvSpPr>
              <p:cNvPr id="8" name="矩形 27">
                <a:extLst>
                  <a:ext uri="{FF2B5EF4-FFF2-40B4-BE49-F238E27FC236}">
                    <a16:creationId xmlns:a16="http://schemas.microsoft.com/office/drawing/2014/main" id="{1B273CFB-530B-E1ED-67A0-482D410A5472}"/>
                  </a:ext>
                </a:extLst>
              </p:cNvPr>
              <p:cNvSpPr/>
              <p:nvPr/>
            </p:nvSpPr>
            <p:spPr>
              <a:xfrm flipH="1">
                <a:off x="-2489207" y="2065091"/>
                <a:ext cx="4547477" cy="4045705"/>
              </a:xfrm>
              <a:custGeom>
                <a:avLst/>
                <a:gdLst>
                  <a:gd name="connsiteX0" fmla="*/ 0 w 5372100"/>
                  <a:gd name="connsiteY0" fmla="*/ 0 h 3905448"/>
                  <a:gd name="connsiteX1" fmla="*/ 5372100 w 5372100"/>
                  <a:gd name="connsiteY1" fmla="*/ 0 h 3905448"/>
                  <a:gd name="connsiteX2" fmla="*/ 5372100 w 5372100"/>
                  <a:gd name="connsiteY2" fmla="*/ 3905448 h 3905448"/>
                  <a:gd name="connsiteX3" fmla="*/ 0 w 5372100"/>
                  <a:gd name="connsiteY3" fmla="*/ 3905448 h 3905448"/>
                  <a:gd name="connsiteX4" fmla="*/ 0 w 5372100"/>
                  <a:gd name="connsiteY4" fmla="*/ 0 h 3905448"/>
                  <a:gd name="connsiteX0" fmla="*/ 0 w 5372100"/>
                  <a:gd name="connsiteY0" fmla="*/ 448733 h 4354181"/>
                  <a:gd name="connsiteX1" fmla="*/ 5372100 w 5372100"/>
                  <a:gd name="connsiteY1" fmla="*/ 448733 h 4354181"/>
                  <a:gd name="connsiteX2" fmla="*/ 5372100 w 5372100"/>
                  <a:gd name="connsiteY2" fmla="*/ 4354181 h 4354181"/>
                  <a:gd name="connsiteX3" fmla="*/ 0 w 5372100"/>
                  <a:gd name="connsiteY3" fmla="*/ 4354181 h 4354181"/>
                  <a:gd name="connsiteX4" fmla="*/ 0 w 5372100"/>
                  <a:gd name="connsiteY4" fmla="*/ 448733 h 4354181"/>
                  <a:gd name="connsiteX0" fmla="*/ 0 w 5372100"/>
                  <a:gd name="connsiteY0" fmla="*/ 579982 h 4485430"/>
                  <a:gd name="connsiteX1" fmla="*/ 5372100 w 5372100"/>
                  <a:gd name="connsiteY1" fmla="*/ 579982 h 4485430"/>
                  <a:gd name="connsiteX2" fmla="*/ 5372100 w 5372100"/>
                  <a:gd name="connsiteY2" fmla="*/ 4485430 h 4485430"/>
                  <a:gd name="connsiteX3" fmla="*/ 0 w 5372100"/>
                  <a:gd name="connsiteY3" fmla="*/ 4485430 h 4485430"/>
                  <a:gd name="connsiteX4" fmla="*/ 0 w 5372100"/>
                  <a:gd name="connsiteY4" fmla="*/ 579982 h 4485430"/>
                  <a:gd name="connsiteX0" fmla="*/ 0 w 5372100"/>
                  <a:gd name="connsiteY0" fmla="*/ 579982 h 4485430"/>
                  <a:gd name="connsiteX1" fmla="*/ 5372100 w 5372100"/>
                  <a:gd name="connsiteY1" fmla="*/ 579982 h 4485430"/>
                  <a:gd name="connsiteX2" fmla="*/ 5372100 w 5372100"/>
                  <a:gd name="connsiteY2" fmla="*/ 4485430 h 4485430"/>
                  <a:gd name="connsiteX3" fmla="*/ 0 w 5372100"/>
                  <a:gd name="connsiteY3" fmla="*/ 4485430 h 4485430"/>
                  <a:gd name="connsiteX4" fmla="*/ 0 w 5372100"/>
                  <a:gd name="connsiteY4" fmla="*/ 579982 h 4485430"/>
                  <a:gd name="connsiteX0" fmla="*/ 0 w 5372100"/>
                  <a:gd name="connsiteY0" fmla="*/ 579982 h 4485430"/>
                  <a:gd name="connsiteX1" fmla="*/ 5372100 w 5372100"/>
                  <a:gd name="connsiteY1" fmla="*/ 579982 h 4485430"/>
                  <a:gd name="connsiteX2" fmla="*/ 5372100 w 5372100"/>
                  <a:gd name="connsiteY2" fmla="*/ 4485430 h 4485430"/>
                  <a:gd name="connsiteX3" fmla="*/ 0 w 5372100"/>
                  <a:gd name="connsiteY3" fmla="*/ 4485430 h 4485430"/>
                  <a:gd name="connsiteX4" fmla="*/ 0 w 5372100"/>
                  <a:gd name="connsiteY4" fmla="*/ 579982 h 4485430"/>
                  <a:gd name="connsiteX0" fmla="*/ 0 w 5372100"/>
                  <a:gd name="connsiteY0" fmla="*/ 468475 h 4373923"/>
                  <a:gd name="connsiteX1" fmla="*/ 5372100 w 5372100"/>
                  <a:gd name="connsiteY1" fmla="*/ 468475 h 4373923"/>
                  <a:gd name="connsiteX2" fmla="*/ 5372100 w 5372100"/>
                  <a:gd name="connsiteY2" fmla="*/ 4373923 h 4373923"/>
                  <a:gd name="connsiteX3" fmla="*/ 0 w 5372100"/>
                  <a:gd name="connsiteY3" fmla="*/ 4373923 h 4373923"/>
                  <a:gd name="connsiteX4" fmla="*/ 0 w 5372100"/>
                  <a:gd name="connsiteY4" fmla="*/ 468475 h 4373923"/>
                  <a:gd name="connsiteX0" fmla="*/ 0 w 5372100"/>
                  <a:gd name="connsiteY0" fmla="*/ 468475 h 4373923"/>
                  <a:gd name="connsiteX1" fmla="*/ 5372100 w 5372100"/>
                  <a:gd name="connsiteY1" fmla="*/ 468475 h 4373923"/>
                  <a:gd name="connsiteX2" fmla="*/ 5372100 w 5372100"/>
                  <a:gd name="connsiteY2" fmla="*/ 4373923 h 4373923"/>
                  <a:gd name="connsiteX3" fmla="*/ 0 w 5372100"/>
                  <a:gd name="connsiteY3" fmla="*/ 4373923 h 4373923"/>
                  <a:gd name="connsiteX4" fmla="*/ 0 w 5372100"/>
                  <a:gd name="connsiteY4" fmla="*/ 468475 h 4373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72100" h="4373923">
                    <a:moveTo>
                      <a:pt x="0" y="468475"/>
                    </a:moveTo>
                    <a:cubicBezTo>
                      <a:pt x="1790700" y="-273434"/>
                      <a:pt x="3562350" y="-26825"/>
                      <a:pt x="5372100" y="468475"/>
                    </a:cubicBezTo>
                    <a:lnTo>
                      <a:pt x="5372100" y="4373923"/>
                    </a:lnTo>
                    <a:cubicBezTo>
                      <a:pt x="3962400" y="4107223"/>
                      <a:pt x="2147418" y="3600096"/>
                      <a:pt x="0" y="4373923"/>
                    </a:cubicBezTo>
                    <a:lnTo>
                      <a:pt x="0" y="468475"/>
                    </a:lnTo>
                    <a:close/>
                  </a:path>
                </a:pathLst>
              </a:custGeom>
              <a:solidFill>
                <a:srgbClr val="E2A4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/>
                  <a:ea typeface="思源黑体 CN Light"/>
                  <a:cs typeface="+mn-cs"/>
                </a:endParaRPr>
              </a:p>
            </p:txBody>
          </p:sp>
        </p:grp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12D12CD0-F11D-D545-63F9-0A36A94B3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23285" y="1396251"/>
              <a:ext cx="9745429" cy="455350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52" name="图片 51">
            <a:extLst>
              <a:ext uri="{FF2B5EF4-FFF2-40B4-BE49-F238E27FC236}">
                <a16:creationId xmlns:a16="http://schemas.microsoft.com/office/drawing/2014/main" id="{7B0134CC-1D97-5FA0-27A0-EA0C8ACB60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13"/>
          <a:stretch/>
        </p:blipFill>
        <p:spPr>
          <a:xfrm>
            <a:off x="2191567" y="1752911"/>
            <a:ext cx="3670471" cy="28000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0ED31F-ACC4-AB11-47AF-03E574D8FD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6265" y="1275888"/>
            <a:ext cx="5468586" cy="39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08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60182BD8-B3C9-6E29-817F-14B27949A9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24189" y="653143"/>
            <a:ext cx="6204857" cy="62048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0BC1F5-8EAA-6DC2-4F0E-283D38110D30}"/>
              </a:ext>
            </a:extLst>
          </p:cNvPr>
          <p:cNvSpPr txBox="1"/>
          <p:nvPr/>
        </p:nvSpPr>
        <p:spPr>
          <a:xfrm>
            <a:off x="2038291" y="909000"/>
            <a:ext cx="85928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Hãy</a:t>
            </a:r>
            <a:r>
              <a:rPr lang="en-US" sz="48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lấy</a:t>
            </a:r>
            <a:r>
              <a:rPr lang="en-US" sz="48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ví</a:t>
            </a:r>
            <a:r>
              <a:rPr lang="en-US" sz="48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dụ</a:t>
            </a:r>
            <a:r>
              <a:rPr lang="en-US" sz="48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về</a:t>
            </a:r>
            <a:r>
              <a:rPr lang="en-US" sz="48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biểu</a:t>
            </a:r>
            <a:r>
              <a:rPr lang="en-US" sz="48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thức</a:t>
            </a:r>
            <a:r>
              <a:rPr lang="en-US" sz="48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180201-2D3F-A2F5-8872-D30223BDA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9107" y="1878398"/>
            <a:ext cx="7595429" cy="43973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FA53FC-2CC8-9CDE-EF54-8AEB7F70F46D}"/>
              </a:ext>
            </a:extLst>
          </p:cNvPr>
          <p:cNvSpPr txBox="1"/>
          <p:nvPr/>
        </p:nvSpPr>
        <p:spPr>
          <a:xfrm>
            <a:off x="6422827" y="2204277"/>
            <a:ext cx="28334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35858"/>
                </a:solidFill>
                <a:latin typeface="Cambria" panose="02040503050406030204" pitchFamily="18" charset="0"/>
              </a:rPr>
              <a:t> 6 + 19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7865D0-D24A-C6D1-ED79-4E490C4B7C62}"/>
              </a:ext>
            </a:extLst>
          </p:cNvPr>
          <p:cNvSpPr txBox="1"/>
          <p:nvPr/>
        </p:nvSpPr>
        <p:spPr>
          <a:xfrm>
            <a:off x="6635750" y="3035274"/>
            <a:ext cx="3581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35858"/>
                </a:solidFill>
                <a:latin typeface="Cambria" panose="02040503050406030204" pitchFamily="18" charset="0"/>
              </a:rPr>
              <a:t>5 x 2 + 19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106443-FDA2-8699-0F1D-08C9C05B4B20}"/>
              </a:ext>
            </a:extLst>
          </p:cNvPr>
          <p:cNvSpPr txBox="1"/>
          <p:nvPr/>
        </p:nvSpPr>
        <p:spPr>
          <a:xfrm>
            <a:off x="6811052" y="3866271"/>
            <a:ext cx="3581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35858"/>
                </a:solidFill>
                <a:latin typeface="Cambria" panose="02040503050406030204" pitchFamily="18" charset="0"/>
              </a:rPr>
              <a:t>67 – 18 x 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869F61-5F44-26CD-823B-7CA667CB1274}"/>
              </a:ext>
            </a:extLst>
          </p:cNvPr>
          <p:cNvSpPr txBox="1"/>
          <p:nvPr/>
        </p:nvSpPr>
        <p:spPr>
          <a:xfrm>
            <a:off x="4203244" y="3192085"/>
            <a:ext cx="2787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Các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ví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dụ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về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biểu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thức</a:t>
            </a:r>
            <a:endParaRPr lang="en-US" sz="3200" b="1" i="1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C6BE08-6C90-5D4B-59E4-B947681AA289}"/>
              </a:ext>
            </a:extLst>
          </p:cNvPr>
          <p:cNvSpPr txBox="1"/>
          <p:nvPr/>
        </p:nvSpPr>
        <p:spPr>
          <a:xfrm>
            <a:off x="6635750" y="4348961"/>
            <a:ext cx="3581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35858"/>
                </a:solidFill>
                <a:latin typeface="Cambria" panose="02040503050406030204" pitchFamily="18" charset="0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159771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>
            <a:extLst>
              <a:ext uri="{FF2B5EF4-FFF2-40B4-BE49-F238E27FC236}">
                <a16:creationId xmlns:a16="http://schemas.microsoft.com/office/drawing/2014/main" id="{EB7FCCD1-1DC3-5F5F-90AF-C5BF39AAA0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" r="1530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PPT-2"/>
          <p:cNvSpPr txBox="1"/>
          <p:nvPr/>
        </p:nvSpPr>
        <p:spPr>
          <a:xfrm>
            <a:off x="10580913" y="-603126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rPr>
              <a:t>By 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noFill/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rPr>
              <a:t>Yushen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75879FA-0246-D7AF-9BEB-4B540D1D4316}"/>
              </a:ext>
            </a:extLst>
          </p:cNvPr>
          <p:cNvGrpSpPr/>
          <p:nvPr/>
        </p:nvGrpSpPr>
        <p:grpSpPr>
          <a:xfrm>
            <a:off x="1195122" y="1028603"/>
            <a:ext cx="10003958" cy="4800794"/>
            <a:chOff x="1108985" y="1396251"/>
            <a:chExt cx="10003958" cy="4800794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E8BAA215-F875-99BE-B4AD-DBA9E59A255C}"/>
                </a:ext>
              </a:extLst>
            </p:cNvPr>
            <p:cNvGrpSpPr/>
            <p:nvPr/>
          </p:nvGrpSpPr>
          <p:grpSpPr>
            <a:xfrm>
              <a:off x="1108985" y="1746094"/>
              <a:ext cx="10003958" cy="4450951"/>
              <a:chOff x="-7034858" y="2065091"/>
              <a:chExt cx="9093128" cy="4045705"/>
            </a:xfrm>
            <a:solidFill>
              <a:srgbClr val="FE603A"/>
            </a:solidFill>
          </p:grpSpPr>
          <p:sp>
            <p:nvSpPr>
              <p:cNvPr id="7" name="矩形 27">
                <a:extLst>
                  <a:ext uri="{FF2B5EF4-FFF2-40B4-BE49-F238E27FC236}">
                    <a16:creationId xmlns:a16="http://schemas.microsoft.com/office/drawing/2014/main" id="{73233469-A88C-EF36-ECCA-5FB2B13A2656}"/>
                  </a:ext>
                </a:extLst>
              </p:cNvPr>
              <p:cNvSpPr/>
              <p:nvPr/>
            </p:nvSpPr>
            <p:spPr>
              <a:xfrm>
                <a:off x="-7034858" y="2065091"/>
                <a:ext cx="4547477" cy="4045705"/>
              </a:xfrm>
              <a:custGeom>
                <a:avLst/>
                <a:gdLst>
                  <a:gd name="connsiteX0" fmla="*/ 0 w 5372100"/>
                  <a:gd name="connsiteY0" fmla="*/ 0 h 3905448"/>
                  <a:gd name="connsiteX1" fmla="*/ 5372100 w 5372100"/>
                  <a:gd name="connsiteY1" fmla="*/ 0 h 3905448"/>
                  <a:gd name="connsiteX2" fmla="*/ 5372100 w 5372100"/>
                  <a:gd name="connsiteY2" fmla="*/ 3905448 h 3905448"/>
                  <a:gd name="connsiteX3" fmla="*/ 0 w 5372100"/>
                  <a:gd name="connsiteY3" fmla="*/ 3905448 h 3905448"/>
                  <a:gd name="connsiteX4" fmla="*/ 0 w 5372100"/>
                  <a:gd name="connsiteY4" fmla="*/ 0 h 3905448"/>
                  <a:gd name="connsiteX0" fmla="*/ 0 w 5372100"/>
                  <a:gd name="connsiteY0" fmla="*/ 448733 h 4354181"/>
                  <a:gd name="connsiteX1" fmla="*/ 5372100 w 5372100"/>
                  <a:gd name="connsiteY1" fmla="*/ 448733 h 4354181"/>
                  <a:gd name="connsiteX2" fmla="*/ 5372100 w 5372100"/>
                  <a:gd name="connsiteY2" fmla="*/ 4354181 h 4354181"/>
                  <a:gd name="connsiteX3" fmla="*/ 0 w 5372100"/>
                  <a:gd name="connsiteY3" fmla="*/ 4354181 h 4354181"/>
                  <a:gd name="connsiteX4" fmla="*/ 0 w 5372100"/>
                  <a:gd name="connsiteY4" fmla="*/ 448733 h 4354181"/>
                  <a:gd name="connsiteX0" fmla="*/ 0 w 5372100"/>
                  <a:gd name="connsiteY0" fmla="*/ 579982 h 4485430"/>
                  <a:gd name="connsiteX1" fmla="*/ 5372100 w 5372100"/>
                  <a:gd name="connsiteY1" fmla="*/ 579982 h 4485430"/>
                  <a:gd name="connsiteX2" fmla="*/ 5372100 w 5372100"/>
                  <a:gd name="connsiteY2" fmla="*/ 4485430 h 4485430"/>
                  <a:gd name="connsiteX3" fmla="*/ 0 w 5372100"/>
                  <a:gd name="connsiteY3" fmla="*/ 4485430 h 4485430"/>
                  <a:gd name="connsiteX4" fmla="*/ 0 w 5372100"/>
                  <a:gd name="connsiteY4" fmla="*/ 579982 h 4485430"/>
                  <a:gd name="connsiteX0" fmla="*/ 0 w 5372100"/>
                  <a:gd name="connsiteY0" fmla="*/ 579982 h 4485430"/>
                  <a:gd name="connsiteX1" fmla="*/ 5372100 w 5372100"/>
                  <a:gd name="connsiteY1" fmla="*/ 579982 h 4485430"/>
                  <a:gd name="connsiteX2" fmla="*/ 5372100 w 5372100"/>
                  <a:gd name="connsiteY2" fmla="*/ 4485430 h 4485430"/>
                  <a:gd name="connsiteX3" fmla="*/ 0 w 5372100"/>
                  <a:gd name="connsiteY3" fmla="*/ 4485430 h 4485430"/>
                  <a:gd name="connsiteX4" fmla="*/ 0 w 5372100"/>
                  <a:gd name="connsiteY4" fmla="*/ 579982 h 4485430"/>
                  <a:gd name="connsiteX0" fmla="*/ 0 w 5372100"/>
                  <a:gd name="connsiteY0" fmla="*/ 579982 h 4485430"/>
                  <a:gd name="connsiteX1" fmla="*/ 5372100 w 5372100"/>
                  <a:gd name="connsiteY1" fmla="*/ 579982 h 4485430"/>
                  <a:gd name="connsiteX2" fmla="*/ 5372100 w 5372100"/>
                  <a:gd name="connsiteY2" fmla="*/ 4485430 h 4485430"/>
                  <a:gd name="connsiteX3" fmla="*/ 0 w 5372100"/>
                  <a:gd name="connsiteY3" fmla="*/ 4485430 h 4485430"/>
                  <a:gd name="connsiteX4" fmla="*/ 0 w 5372100"/>
                  <a:gd name="connsiteY4" fmla="*/ 579982 h 4485430"/>
                  <a:gd name="connsiteX0" fmla="*/ 0 w 5372100"/>
                  <a:gd name="connsiteY0" fmla="*/ 468475 h 4373923"/>
                  <a:gd name="connsiteX1" fmla="*/ 5372100 w 5372100"/>
                  <a:gd name="connsiteY1" fmla="*/ 468475 h 4373923"/>
                  <a:gd name="connsiteX2" fmla="*/ 5372100 w 5372100"/>
                  <a:gd name="connsiteY2" fmla="*/ 4373923 h 4373923"/>
                  <a:gd name="connsiteX3" fmla="*/ 0 w 5372100"/>
                  <a:gd name="connsiteY3" fmla="*/ 4373923 h 4373923"/>
                  <a:gd name="connsiteX4" fmla="*/ 0 w 5372100"/>
                  <a:gd name="connsiteY4" fmla="*/ 468475 h 4373923"/>
                  <a:gd name="connsiteX0" fmla="*/ 0 w 5372100"/>
                  <a:gd name="connsiteY0" fmla="*/ 468475 h 4373923"/>
                  <a:gd name="connsiteX1" fmla="*/ 5372100 w 5372100"/>
                  <a:gd name="connsiteY1" fmla="*/ 468475 h 4373923"/>
                  <a:gd name="connsiteX2" fmla="*/ 5372100 w 5372100"/>
                  <a:gd name="connsiteY2" fmla="*/ 4373923 h 4373923"/>
                  <a:gd name="connsiteX3" fmla="*/ 0 w 5372100"/>
                  <a:gd name="connsiteY3" fmla="*/ 4373923 h 4373923"/>
                  <a:gd name="connsiteX4" fmla="*/ 0 w 5372100"/>
                  <a:gd name="connsiteY4" fmla="*/ 468475 h 4373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72100" h="4373923">
                    <a:moveTo>
                      <a:pt x="0" y="468475"/>
                    </a:moveTo>
                    <a:cubicBezTo>
                      <a:pt x="1790700" y="-273434"/>
                      <a:pt x="3562350" y="-26825"/>
                      <a:pt x="5372100" y="468475"/>
                    </a:cubicBezTo>
                    <a:lnTo>
                      <a:pt x="5372100" y="4373923"/>
                    </a:lnTo>
                    <a:cubicBezTo>
                      <a:pt x="3962400" y="4107223"/>
                      <a:pt x="2147418" y="3600096"/>
                      <a:pt x="0" y="4373923"/>
                    </a:cubicBezTo>
                    <a:lnTo>
                      <a:pt x="0" y="468475"/>
                    </a:lnTo>
                    <a:close/>
                  </a:path>
                </a:pathLst>
              </a:custGeom>
              <a:solidFill>
                <a:srgbClr val="E2A4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/>
                  <a:ea typeface="思源黑体 CN Light"/>
                  <a:cs typeface="+mn-cs"/>
                </a:endParaRPr>
              </a:p>
            </p:txBody>
          </p:sp>
          <p:sp>
            <p:nvSpPr>
              <p:cNvPr id="8" name="矩形 27">
                <a:extLst>
                  <a:ext uri="{FF2B5EF4-FFF2-40B4-BE49-F238E27FC236}">
                    <a16:creationId xmlns:a16="http://schemas.microsoft.com/office/drawing/2014/main" id="{1B273CFB-530B-E1ED-67A0-482D410A5472}"/>
                  </a:ext>
                </a:extLst>
              </p:cNvPr>
              <p:cNvSpPr/>
              <p:nvPr/>
            </p:nvSpPr>
            <p:spPr>
              <a:xfrm flipH="1">
                <a:off x="-2489207" y="2065091"/>
                <a:ext cx="4547477" cy="4045705"/>
              </a:xfrm>
              <a:custGeom>
                <a:avLst/>
                <a:gdLst>
                  <a:gd name="connsiteX0" fmla="*/ 0 w 5372100"/>
                  <a:gd name="connsiteY0" fmla="*/ 0 h 3905448"/>
                  <a:gd name="connsiteX1" fmla="*/ 5372100 w 5372100"/>
                  <a:gd name="connsiteY1" fmla="*/ 0 h 3905448"/>
                  <a:gd name="connsiteX2" fmla="*/ 5372100 w 5372100"/>
                  <a:gd name="connsiteY2" fmla="*/ 3905448 h 3905448"/>
                  <a:gd name="connsiteX3" fmla="*/ 0 w 5372100"/>
                  <a:gd name="connsiteY3" fmla="*/ 3905448 h 3905448"/>
                  <a:gd name="connsiteX4" fmla="*/ 0 w 5372100"/>
                  <a:gd name="connsiteY4" fmla="*/ 0 h 3905448"/>
                  <a:gd name="connsiteX0" fmla="*/ 0 w 5372100"/>
                  <a:gd name="connsiteY0" fmla="*/ 448733 h 4354181"/>
                  <a:gd name="connsiteX1" fmla="*/ 5372100 w 5372100"/>
                  <a:gd name="connsiteY1" fmla="*/ 448733 h 4354181"/>
                  <a:gd name="connsiteX2" fmla="*/ 5372100 w 5372100"/>
                  <a:gd name="connsiteY2" fmla="*/ 4354181 h 4354181"/>
                  <a:gd name="connsiteX3" fmla="*/ 0 w 5372100"/>
                  <a:gd name="connsiteY3" fmla="*/ 4354181 h 4354181"/>
                  <a:gd name="connsiteX4" fmla="*/ 0 w 5372100"/>
                  <a:gd name="connsiteY4" fmla="*/ 448733 h 4354181"/>
                  <a:gd name="connsiteX0" fmla="*/ 0 w 5372100"/>
                  <a:gd name="connsiteY0" fmla="*/ 579982 h 4485430"/>
                  <a:gd name="connsiteX1" fmla="*/ 5372100 w 5372100"/>
                  <a:gd name="connsiteY1" fmla="*/ 579982 h 4485430"/>
                  <a:gd name="connsiteX2" fmla="*/ 5372100 w 5372100"/>
                  <a:gd name="connsiteY2" fmla="*/ 4485430 h 4485430"/>
                  <a:gd name="connsiteX3" fmla="*/ 0 w 5372100"/>
                  <a:gd name="connsiteY3" fmla="*/ 4485430 h 4485430"/>
                  <a:gd name="connsiteX4" fmla="*/ 0 w 5372100"/>
                  <a:gd name="connsiteY4" fmla="*/ 579982 h 4485430"/>
                  <a:gd name="connsiteX0" fmla="*/ 0 w 5372100"/>
                  <a:gd name="connsiteY0" fmla="*/ 579982 h 4485430"/>
                  <a:gd name="connsiteX1" fmla="*/ 5372100 w 5372100"/>
                  <a:gd name="connsiteY1" fmla="*/ 579982 h 4485430"/>
                  <a:gd name="connsiteX2" fmla="*/ 5372100 w 5372100"/>
                  <a:gd name="connsiteY2" fmla="*/ 4485430 h 4485430"/>
                  <a:gd name="connsiteX3" fmla="*/ 0 w 5372100"/>
                  <a:gd name="connsiteY3" fmla="*/ 4485430 h 4485430"/>
                  <a:gd name="connsiteX4" fmla="*/ 0 w 5372100"/>
                  <a:gd name="connsiteY4" fmla="*/ 579982 h 4485430"/>
                  <a:gd name="connsiteX0" fmla="*/ 0 w 5372100"/>
                  <a:gd name="connsiteY0" fmla="*/ 579982 h 4485430"/>
                  <a:gd name="connsiteX1" fmla="*/ 5372100 w 5372100"/>
                  <a:gd name="connsiteY1" fmla="*/ 579982 h 4485430"/>
                  <a:gd name="connsiteX2" fmla="*/ 5372100 w 5372100"/>
                  <a:gd name="connsiteY2" fmla="*/ 4485430 h 4485430"/>
                  <a:gd name="connsiteX3" fmla="*/ 0 w 5372100"/>
                  <a:gd name="connsiteY3" fmla="*/ 4485430 h 4485430"/>
                  <a:gd name="connsiteX4" fmla="*/ 0 w 5372100"/>
                  <a:gd name="connsiteY4" fmla="*/ 579982 h 4485430"/>
                  <a:gd name="connsiteX0" fmla="*/ 0 w 5372100"/>
                  <a:gd name="connsiteY0" fmla="*/ 468475 h 4373923"/>
                  <a:gd name="connsiteX1" fmla="*/ 5372100 w 5372100"/>
                  <a:gd name="connsiteY1" fmla="*/ 468475 h 4373923"/>
                  <a:gd name="connsiteX2" fmla="*/ 5372100 w 5372100"/>
                  <a:gd name="connsiteY2" fmla="*/ 4373923 h 4373923"/>
                  <a:gd name="connsiteX3" fmla="*/ 0 w 5372100"/>
                  <a:gd name="connsiteY3" fmla="*/ 4373923 h 4373923"/>
                  <a:gd name="connsiteX4" fmla="*/ 0 w 5372100"/>
                  <a:gd name="connsiteY4" fmla="*/ 468475 h 4373923"/>
                  <a:gd name="connsiteX0" fmla="*/ 0 w 5372100"/>
                  <a:gd name="connsiteY0" fmla="*/ 468475 h 4373923"/>
                  <a:gd name="connsiteX1" fmla="*/ 5372100 w 5372100"/>
                  <a:gd name="connsiteY1" fmla="*/ 468475 h 4373923"/>
                  <a:gd name="connsiteX2" fmla="*/ 5372100 w 5372100"/>
                  <a:gd name="connsiteY2" fmla="*/ 4373923 h 4373923"/>
                  <a:gd name="connsiteX3" fmla="*/ 0 w 5372100"/>
                  <a:gd name="connsiteY3" fmla="*/ 4373923 h 4373923"/>
                  <a:gd name="connsiteX4" fmla="*/ 0 w 5372100"/>
                  <a:gd name="connsiteY4" fmla="*/ 468475 h 4373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72100" h="4373923">
                    <a:moveTo>
                      <a:pt x="0" y="468475"/>
                    </a:moveTo>
                    <a:cubicBezTo>
                      <a:pt x="1790700" y="-273434"/>
                      <a:pt x="3562350" y="-26825"/>
                      <a:pt x="5372100" y="468475"/>
                    </a:cubicBezTo>
                    <a:lnTo>
                      <a:pt x="5372100" y="4373923"/>
                    </a:lnTo>
                    <a:cubicBezTo>
                      <a:pt x="3962400" y="4107223"/>
                      <a:pt x="2147418" y="3600096"/>
                      <a:pt x="0" y="4373923"/>
                    </a:cubicBezTo>
                    <a:lnTo>
                      <a:pt x="0" y="468475"/>
                    </a:lnTo>
                    <a:close/>
                  </a:path>
                </a:pathLst>
              </a:custGeom>
              <a:solidFill>
                <a:srgbClr val="E2A4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/>
                  <a:ea typeface="思源黑体 CN Light"/>
                  <a:cs typeface="+mn-cs"/>
                </a:endParaRPr>
              </a:p>
            </p:txBody>
          </p:sp>
        </p:grp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12D12CD0-F11D-D545-63F9-0A36A94B3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23285" y="1396251"/>
              <a:ext cx="9745429" cy="455350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52" name="图片 51">
            <a:extLst>
              <a:ext uri="{FF2B5EF4-FFF2-40B4-BE49-F238E27FC236}">
                <a16:creationId xmlns:a16="http://schemas.microsoft.com/office/drawing/2014/main" id="{7B0134CC-1D97-5FA0-27A0-EA0C8ACB60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13"/>
          <a:stretch/>
        </p:blipFill>
        <p:spPr>
          <a:xfrm>
            <a:off x="2191567" y="1752911"/>
            <a:ext cx="3670471" cy="28000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A1E869-BE3D-6BCA-BA84-C7F51C3C2B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4492" y="1458109"/>
            <a:ext cx="5468586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51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9FB5B1-413B-A76C-19C0-997DF7FD82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5698" t="32403" r="10785" b="36279"/>
          <a:stretch/>
        </p:blipFill>
        <p:spPr>
          <a:xfrm>
            <a:off x="1609494" y="2403507"/>
            <a:ext cx="9156968" cy="370682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85A6DC0-49CC-AF2B-AC7A-1E67BF33086D}"/>
              </a:ext>
            </a:extLst>
          </p:cNvPr>
          <p:cNvGrpSpPr/>
          <p:nvPr/>
        </p:nvGrpSpPr>
        <p:grpSpPr>
          <a:xfrm>
            <a:off x="1328893" y="747664"/>
            <a:ext cx="9534213" cy="1754326"/>
            <a:chOff x="1116131" y="1167549"/>
            <a:chExt cx="8237193" cy="1824552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3A3B1896-AF00-D4F1-C7F1-21B54ECDEAE9}"/>
                </a:ext>
              </a:extLst>
            </p:cNvPr>
            <p:cNvSpPr/>
            <p:nvPr/>
          </p:nvSpPr>
          <p:spPr>
            <a:xfrm>
              <a:off x="1116131" y="1167550"/>
              <a:ext cx="8237193" cy="1748732"/>
            </a:xfrm>
            <a:prstGeom prst="wedgeRoundRectCallout">
              <a:avLst>
                <a:gd name="adj1" fmla="val -37296"/>
                <a:gd name="adj2" fmla="val 59856"/>
                <a:gd name="adj3" fmla="val 16667"/>
              </a:avLst>
            </a:prstGeom>
            <a:solidFill>
              <a:srgbClr val="FFFFFF"/>
            </a:solidFill>
            <a:ln w="28575" cap="flat" cmpd="sng" algn="ctr">
              <a:solidFill>
                <a:srgbClr val="E10937"/>
              </a:solidFill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  <a:latin typeface="等线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8F7F3D3-8573-67A6-2B28-87B5DD42391C}"/>
                </a:ext>
              </a:extLst>
            </p:cNvPr>
            <p:cNvSpPr txBox="1"/>
            <p:nvPr/>
          </p:nvSpPr>
          <p:spPr>
            <a:xfrm>
              <a:off x="1116131" y="1167549"/>
              <a:ext cx="7994765" cy="1824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nl-NL" sz="36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libri" panose="020F0502020204030204" pitchFamily="34" charset="0"/>
                </a:rPr>
                <a:t>Một can nước có 10 </a:t>
              </a:r>
              <a:r>
                <a:rPr lang="nl-NL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libri" panose="020F0502020204030204" pitchFamily="34" charset="0"/>
                </a:rPr>
                <a:t>l. </a:t>
              </a:r>
              <a:r>
                <a:rPr lang="nl-NL" sz="36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libri" panose="020F0502020204030204" pitchFamily="34" charset="0"/>
                </a:rPr>
                <a:t>Rót nước từ can đó sang 3 ca, mỗi ca 2 </a:t>
              </a:r>
              <a:r>
                <a:rPr lang="nl-NL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libri" panose="020F0502020204030204" pitchFamily="34" charset="0"/>
                </a:rPr>
                <a:t>l</a:t>
              </a:r>
              <a:r>
                <a:rPr lang="nl-NL" sz="36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libri" panose="020F0502020204030204" pitchFamily="34" charset="0"/>
                </a:rPr>
                <a:t>. Hỏi trong can còn lại bao nhiêu lít nước?</a:t>
              </a:r>
              <a:endPara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381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C11A27-8F06-FE2D-2301-F87750238F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5698" t="34521" r="10785" b="36279"/>
          <a:stretch/>
        </p:blipFill>
        <p:spPr>
          <a:xfrm>
            <a:off x="2304543" y="785446"/>
            <a:ext cx="7933966" cy="299457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25C679B-ABD8-1071-E06E-D701F131C46D}"/>
              </a:ext>
            </a:extLst>
          </p:cNvPr>
          <p:cNvGrpSpPr/>
          <p:nvPr/>
        </p:nvGrpSpPr>
        <p:grpSpPr>
          <a:xfrm>
            <a:off x="1293667" y="4017339"/>
            <a:ext cx="9569439" cy="1953970"/>
            <a:chOff x="1085697" y="1167550"/>
            <a:chExt cx="8267627" cy="2032187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2007B45C-7530-21BC-72BC-7E5D11DDD2C8}"/>
                </a:ext>
              </a:extLst>
            </p:cNvPr>
            <p:cNvSpPr/>
            <p:nvPr/>
          </p:nvSpPr>
          <p:spPr>
            <a:xfrm>
              <a:off x="1116131" y="1167550"/>
              <a:ext cx="8237193" cy="2032187"/>
            </a:xfrm>
            <a:prstGeom prst="wedgeRoundRectCallout">
              <a:avLst>
                <a:gd name="adj1" fmla="val -9977"/>
                <a:gd name="adj2" fmla="val 49144"/>
                <a:gd name="adj3" fmla="val 16667"/>
              </a:avLst>
            </a:prstGeom>
            <a:solidFill>
              <a:srgbClr val="FDCFD9"/>
            </a:solidFill>
            <a:ln w="28575" cap="flat" cmpd="sng" algn="ctr">
              <a:solidFill>
                <a:srgbClr val="E10937"/>
              </a:solidFill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  <a:latin typeface="等线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79CFD2E-1E93-CF29-737E-9FEB3FAB7204}"/>
                </a:ext>
              </a:extLst>
            </p:cNvPr>
            <p:cNvSpPr txBox="1"/>
            <p:nvPr/>
          </p:nvSpPr>
          <p:spPr>
            <a:xfrm>
              <a:off x="1085697" y="1295375"/>
              <a:ext cx="8267627" cy="6401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nl-NL" sz="34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libri" panose="020F0502020204030204" pitchFamily="34" charset="0"/>
                </a:rPr>
                <a:t>b) Tính giá trị của biểu thức 10 – 2 x 3 như sau:</a:t>
              </a:r>
              <a:endParaRPr lang="en-US" sz="3400" b="1" i="1" kern="0" dirty="0">
                <a:solidFill>
                  <a:srgbClr val="000000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59470D0-2436-9BB3-CB8F-35F79AB118AD}"/>
              </a:ext>
            </a:extLst>
          </p:cNvPr>
          <p:cNvSpPr txBox="1"/>
          <p:nvPr/>
        </p:nvSpPr>
        <p:spPr>
          <a:xfrm>
            <a:off x="6531827" y="4755798"/>
            <a:ext cx="4331279" cy="615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3400" b="1" kern="0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10 – 2 x 3 = 10 – 6 </a:t>
            </a:r>
            <a:endParaRPr lang="en-US" sz="3400" b="1" i="1" kern="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9F5102-8AB2-D3E5-1948-A3D3342F69D4}"/>
              </a:ext>
            </a:extLst>
          </p:cNvPr>
          <p:cNvSpPr txBox="1"/>
          <p:nvPr/>
        </p:nvSpPr>
        <p:spPr>
          <a:xfrm>
            <a:off x="8697466" y="5300889"/>
            <a:ext cx="991191" cy="615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3400" b="1" kern="0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= 4</a:t>
            </a:r>
            <a:endParaRPr lang="en-US" sz="3400" b="1" i="1" kern="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32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D4270F7-0E36-FADB-CC19-2BC28E0A5408}"/>
              </a:ext>
            </a:extLst>
          </p:cNvPr>
          <p:cNvGrpSpPr/>
          <p:nvPr/>
        </p:nvGrpSpPr>
        <p:grpSpPr>
          <a:xfrm>
            <a:off x="2105892" y="816878"/>
            <a:ext cx="9452734" cy="5320686"/>
            <a:chOff x="-52926" y="2228827"/>
            <a:chExt cx="6088549" cy="4014893"/>
          </a:xfrm>
        </p:grpSpPr>
        <p:sp>
          <p:nvSpPr>
            <p:cNvPr id="6" name="任意多边形: 形状 34">
              <a:extLst>
                <a:ext uri="{FF2B5EF4-FFF2-40B4-BE49-F238E27FC236}">
                  <a16:creationId xmlns:a16="http://schemas.microsoft.com/office/drawing/2014/main" id="{143E44C2-417F-8359-56FA-DA6BD317DD6C}"/>
                </a:ext>
              </a:extLst>
            </p:cNvPr>
            <p:cNvSpPr/>
            <p:nvPr/>
          </p:nvSpPr>
          <p:spPr>
            <a:xfrm>
              <a:off x="-52926" y="2228827"/>
              <a:ext cx="6088549" cy="4014893"/>
            </a:xfrm>
            <a:custGeom>
              <a:avLst/>
              <a:gdLst>
                <a:gd name="connsiteX0" fmla="*/ 1745467 w 3499936"/>
                <a:gd name="connsiteY0" fmla="*/ 0 h 1652856"/>
                <a:gd name="connsiteX1" fmla="*/ 2225801 w 3499936"/>
                <a:gd name="connsiteY1" fmla="*/ 136948 h 1652856"/>
                <a:gd name="connsiteX2" fmla="*/ 2346258 w 3499936"/>
                <a:gd name="connsiteY2" fmla="*/ 229712 h 1652856"/>
                <a:gd name="connsiteX3" fmla="*/ 2435041 w 3499936"/>
                <a:gd name="connsiteY3" fmla="*/ 182472 h 1652856"/>
                <a:gd name="connsiteX4" fmla="*/ 2757094 w 3499936"/>
                <a:gd name="connsiteY4" fmla="*/ 114662 h 1652856"/>
                <a:gd name="connsiteX5" fmla="*/ 3499936 w 3499936"/>
                <a:gd name="connsiteY5" fmla="*/ 802318 h 1652856"/>
                <a:gd name="connsiteX6" fmla="*/ 2757094 w 3499936"/>
                <a:gd name="connsiteY6" fmla="*/ 1489974 h 1652856"/>
                <a:gd name="connsiteX7" fmla="*/ 2682743 w 3499936"/>
                <a:gd name="connsiteY7" fmla="*/ 1483036 h 1652856"/>
                <a:gd name="connsiteX8" fmla="*/ 2616998 w 3499936"/>
                <a:gd name="connsiteY8" fmla="*/ 1535415 h 1652856"/>
                <a:gd name="connsiteX9" fmla="*/ 2218839 w 3499936"/>
                <a:gd name="connsiteY9" fmla="*/ 1652856 h 1652856"/>
                <a:gd name="connsiteX10" fmla="*/ 1941645 w 3499936"/>
                <a:gd name="connsiteY10" fmla="*/ 1598817 h 1652856"/>
                <a:gd name="connsiteX11" fmla="*/ 1919543 w 3499936"/>
                <a:gd name="connsiteY11" fmla="*/ 1587232 h 1652856"/>
                <a:gd name="connsiteX12" fmla="*/ 1918607 w 3499936"/>
                <a:gd name="connsiteY12" fmla="*/ 1587457 h 1652856"/>
                <a:gd name="connsiteX13" fmla="*/ 1745467 w 3499936"/>
                <a:gd name="connsiteY13" fmla="*/ 1603748 h 1652856"/>
                <a:gd name="connsiteX14" fmla="*/ 1265133 w 3499936"/>
                <a:gd name="connsiteY14" fmla="*/ 1466801 h 1652856"/>
                <a:gd name="connsiteX15" fmla="*/ 1259489 w 3499936"/>
                <a:gd name="connsiteY15" fmla="*/ 1462454 h 1652856"/>
                <a:gd name="connsiteX16" fmla="*/ 1193509 w 3499936"/>
                <a:gd name="connsiteY16" fmla="*/ 1491120 h 1652856"/>
                <a:gd name="connsiteX17" fmla="*/ 859106 w 3499936"/>
                <a:gd name="connsiteY17" fmla="*/ 1545159 h 1652856"/>
                <a:gd name="connsiteX18" fmla="*/ 0 w 3499936"/>
                <a:gd name="connsiteY18" fmla="*/ 857503 h 1652856"/>
                <a:gd name="connsiteX19" fmla="*/ 859106 w 3499936"/>
                <a:gd name="connsiteY19" fmla="*/ 169847 h 1652856"/>
                <a:gd name="connsiteX20" fmla="*/ 1032246 w 3499936"/>
                <a:gd name="connsiteY20" fmla="*/ 183818 h 1652856"/>
                <a:gd name="connsiteX21" fmla="*/ 1162308 w 3499936"/>
                <a:gd name="connsiteY21" fmla="*/ 216134 h 1652856"/>
                <a:gd name="connsiteX22" fmla="*/ 1265133 w 3499936"/>
                <a:gd name="connsiteY22" fmla="*/ 136948 h 1652856"/>
                <a:gd name="connsiteX23" fmla="*/ 1745467 w 3499936"/>
                <a:gd name="connsiteY23" fmla="*/ 0 h 165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99936" h="1652856">
                  <a:moveTo>
                    <a:pt x="1745467" y="0"/>
                  </a:moveTo>
                  <a:cubicBezTo>
                    <a:pt x="1923394" y="0"/>
                    <a:pt x="2088687" y="50486"/>
                    <a:pt x="2225801" y="136948"/>
                  </a:cubicBezTo>
                  <a:lnTo>
                    <a:pt x="2346258" y="229712"/>
                  </a:lnTo>
                  <a:lnTo>
                    <a:pt x="2435041" y="182472"/>
                  </a:lnTo>
                  <a:cubicBezTo>
                    <a:pt x="2532467" y="139015"/>
                    <a:pt x="2641708" y="114662"/>
                    <a:pt x="2757094" y="114662"/>
                  </a:cubicBezTo>
                  <a:cubicBezTo>
                    <a:pt x="3167354" y="114662"/>
                    <a:pt x="3499936" y="422536"/>
                    <a:pt x="3499936" y="802318"/>
                  </a:cubicBezTo>
                  <a:cubicBezTo>
                    <a:pt x="3499936" y="1182100"/>
                    <a:pt x="3167354" y="1489974"/>
                    <a:pt x="2757094" y="1489974"/>
                  </a:cubicBezTo>
                  <a:lnTo>
                    <a:pt x="2682743" y="1483036"/>
                  </a:lnTo>
                  <a:lnTo>
                    <a:pt x="2616998" y="1535415"/>
                  </a:lnTo>
                  <a:cubicBezTo>
                    <a:pt x="2503341" y="1609561"/>
                    <a:pt x="2366326" y="1652856"/>
                    <a:pt x="2218839" y="1652856"/>
                  </a:cubicBezTo>
                  <a:cubicBezTo>
                    <a:pt x="2120514" y="1652856"/>
                    <a:pt x="2026844" y="1633614"/>
                    <a:pt x="1941645" y="1598817"/>
                  </a:cubicBezTo>
                  <a:lnTo>
                    <a:pt x="1919543" y="1587232"/>
                  </a:lnTo>
                  <a:lnTo>
                    <a:pt x="1918607" y="1587457"/>
                  </a:lnTo>
                  <a:cubicBezTo>
                    <a:pt x="1862681" y="1598139"/>
                    <a:pt x="1804776" y="1603748"/>
                    <a:pt x="1745467" y="1603748"/>
                  </a:cubicBezTo>
                  <a:cubicBezTo>
                    <a:pt x="1567540" y="1603748"/>
                    <a:pt x="1402247" y="1553262"/>
                    <a:pt x="1265133" y="1466801"/>
                  </a:cubicBezTo>
                  <a:lnTo>
                    <a:pt x="1259489" y="1462454"/>
                  </a:lnTo>
                  <a:lnTo>
                    <a:pt x="1193509" y="1491120"/>
                  </a:lnTo>
                  <a:cubicBezTo>
                    <a:pt x="1090727" y="1525917"/>
                    <a:pt x="977724" y="1545159"/>
                    <a:pt x="859106" y="1545159"/>
                  </a:cubicBezTo>
                  <a:cubicBezTo>
                    <a:pt x="384635" y="1545159"/>
                    <a:pt x="0" y="1237285"/>
                    <a:pt x="0" y="857503"/>
                  </a:cubicBezTo>
                  <a:cubicBezTo>
                    <a:pt x="0" y="477721"/>
                    <a:pt x="384635" y="169847"/>
                    <a:pt x="859106" y="169847"/>
                  </a:cubicBezTo>
                  <a:cubicBezTo>
                    <a:pt x="918415" y="169847"/>
                    <a:pt x="976320" y="174658"/>
                    <a:pt x="1032246" y="183818"/>
                  </a:cubicBezTo>
                  <a:lnTo>
                    <a:pt x="1162308" y="216134"/>
                  </a:lnTo>
                  <a:lnTo>
                    <a:pt x="1265133" y="136948"/>
                  </a:lnTo>
                  <a:cubicBezTo>
                    <a:pt x="1402247" y="50486"/>
                    <a:pt x="1567540" y="0"/>
                    <a:pt x="1745467" y="0"/>
                  </a:cubicBezTo>
                  <a:close/>
                </a:path>
              </a:pathLst>
            </a:custGeom>
            <a:solidFill>
              <a:srgbClr val="FEECF0"/>
            </a:solidFill>
            <a:ln w="28575">
              <a:solidFill>
                <a:srgbClr val="E10937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269FDAF-9EEA-05F7-B930-ED6DF5BBFE0F}"/>
                </a:ext>
              </a:extLst>
            </p:cNvPr>
            <p:cNvSpPr txBox="1"/>
            <p:nvPr/>
          </p:nvSpPr>
          <p:spPr>
            <a:xfrm>
              <a:off x="355483" y="2864491"/>
              <a:ext cx="5606887" cy="26707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381000" indent="22860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- </a:t>
              </a:r>
              <a:r>
                <a:rPr lang="en-US" sz="3200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Nếu</a:t>
              </a:r>
              <a:r>
                <a:rPr lang="en-US" sz="32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trong</a:t>
              </a:r>
              <a:r>
                <a:rPr lang="en-US" sz="32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biểu</a:t>
              </a:r>
              <a:r>
                <a:rPr lang="en-US" sz="32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thức</a:t>
              </a:r>
              <a:r>
                <a:rPr lang="en-US" sz="32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có</a:t>
              </a:r>
              <a:r>
                <a:rPr lang="en-US" sz="32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các</a:t>
              </a:r>
              <a:r>
                <a:rPr lang="en-US" sz="32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phép</a:t>
              </a:r>
              <a:r>
                <a:rPr lang="en-US" sz="32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tính</a:t>
              </a:r>
              <a:r>
                <a:rPr lang="en-US" sz="32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cộng</a:t>
              </a:r>
              <a:r>
                <a:rPr lang="en-US" sz="32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3200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trừ</a:t>
              </a:r>
              <a:r>
                <a:rPr lang="en-US" sz="32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3200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nhân</a:t>
              </a:r>
              <a:r>
                <a:rPr lang="en-US" sz="32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, chia, ta </a:t>
              </a:r>
              <a:r>
                <a:rPr lang="en-US" sz="3200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thực</a:t>
              </a:r>
              <a:r>
                <a:rPr lang="en-US" sz="32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hiện</a:t>
              </a:r>
              <a:r>
                <a:rPr lang="en-US" sz="32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các</a:t>
              </a:r>
              <a:r>
                <a:rPr lang="en-US" sz="32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phép</a:t>
              </a:r>
              <a:r>
                <a:rPr lang="en-US" sz="32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tính</a:t>
              </a:r>
              <a:r>
                <a:rPr lang="en-US" sz="32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nhân</a:t>
              </a:r>
              <a:r>
                <a:rPr lang="en-US" sz="32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, chia </a:t>
              </a:r>
              <a:r>
                <a:rPr lang="en-US" sz="3200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trước</a:t>
              </a:r>
              <a:r>
                <a:rPr lang="en-US" sz="32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; </a:t>
              </a:r>
              <a:r>
                <a:rPr lang="en-US" sz="3200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rồi</a:t>
              </a:r>
              <a:r>
                <a:rPr lang="en-US" sz="32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thực</a:t>
              </a:r>
              <a:r>
                <a:rPr lang="en-US" sz="32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hiện</a:t>
              </a:r>
              <a:r>
                <a:rPr lang="en-US" sz="32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các</a:t>
              </a:r>
              <a:r>
                <a:rPr lang="en-US" sz="32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phép</a:t>
              </a:r>
              <a:r>
                <a:rPr lang="en-US" sz="32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tính</a:t>
              </a:r>
              <a:r>
                <a:rPr lang="en-US" sz="32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cộng</a:t>
              </a:r>
              <a:r>
                <a:rPr lang="en-US" sz="32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3200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trừ</a:t>
              </a:r>
              <a:r>
                <a:rPr lang="en-US" sz="32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sau</a:t>
              </a:r>
              <a:r>
                <a:rPr lang="en-US" sz="32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.</a:t>
              </a:r>
            </a:p>
            <a:p>
              <a:pPr marL="0" marR="381000" indent="22860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-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Nếu</a:t>
              </a:r>
              <a:r>
                <a:rPr lang="en-US" sz="32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trong</a:t>
              </a:r>
              <a:r>
                <a:rPr lang="en-US" sz="32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biểu</a:t>
              </a:r>
              <a:r>
                <a:rPr lang="en-US" sz="32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thức</a:t>
              </a:r>
              <a:r>
                <a:rPr lang="en-US" sz="32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chỉ</a:t>
              </a:r>
              <a:r>
                <a:rPr lang="en-US" sz="32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có</a:t>
              </a:r>
              <a:r>
                <a:rPr lang="en-US" sz="32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phép</a:t>
              </a:r>
              <a:r>
                <a:rPr lang="en-US" sz="32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tính</a:t>
              </a:r>
              <a:r>
                <a:rPr lang="en-US" sz="32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cộng</a:t>
              </a:r>
              <a:r>
                <a:rPr lang="en-US" sz="32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trừ</a:t>
              </a:r>
              <a:r>
                <a:rPr lang="en-US" sz="32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hoặc</a:t>
              </a:r>
              <a:r>
                <a:rPr lang="en-US" sz="32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chỉ</a:t>
              </a:r>
              <a:r>
                <a:rPr lang="en-US" sz="32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có</a:t>
              </a:r>
              <a:r>
                <a:rPr lang="en-US" sz="32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phép</a:t>
              </a:r>
              <a:r>
                <a:rPr lang="en-US" sz="32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tính</a:t>
              </a:r>
              <a:r>
                <a:rPr lang="en-US" sz="32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nhân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, chia, ta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thực</a:t>
              </a:r>
              <a:r>
                <a:rPr lang="en-US" sz="32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hiện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các</a:t>
              </a:r>
              <a:r>
                <a:rPr lang="en-US" sz="32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phép</a:t>
              </a:r>
              <a:r>
                <a:rPr lang="en-US" sz="32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tính</a:t>
              </a:r>
              <a:r>
                <a:rPr lang="en-US" sz="32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theo</a:t>
              </a:r>
              <a:r>
                <a:rPr lang="en-US" sz="32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thứ</a:t>
              </a:r>
              <a:r>
                <a:rPr lang="en-US" sz="32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tự</a:t>
              </a:r>
              <a:r>
                <a:rPr lang="en-US" sz="32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trái</a:t>
              </a:r>
              <a:r>
                <a:rPr lang="en-US" sz="32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sang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phải</a:t>
              </a:r>
              <a:r>
                <a:rPr lang="en-US" sz="32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.</a:t>
              </a:r>
              <a:endParaRPr lang="en-US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726AC60-2B90-9CFA-26FC-94723F73C0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374" y="941748"/>
            <a:ext cx="1993565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72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>
            <a:extLst>
              <a:ext uri="{FF2B5EF4-FFF2-40B4-BE49-F238E27FC236}">
                <a16:creationId xmlns:a16="http://schemas.microsoft.com/office/drawing/2014/main" id="{EB7FCCD1-1DC3-5F5F-90AF-C5BF39AAA0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" r="1530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PPT-2"/>
          <p:cNvSpPr txBox="1"/>
          <p:nvPr/>
        </p:nvSpPr>
        <p:spPr>
          <a:xfrm>
            <a:off x="10580913" y="-603126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rPr>
              <a:t>By 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noFill/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rPr>
              <a:t>Yushen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75879FA-0246-D7AF-9BEB-4B540D1D4316}"/>
              </a:ext>
            </a:extLst>
          </p:cNvPr>
          <p:cNvGrpSpPr/>
          <p:nvPr/>
        </p:nvGrpSpPr>
        <p:grpSpPr>
          <a:xfrm>
            <a:off x="1195122" y="1028603"/>
            <a:ext cx="10003958" cy="4800794"/>
            <a:chOff x="1108985" y="1396251"/>
            <a:chExt cx="10003958" cy="4800794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E8BAA215-F875-99BE-B4AD-DBA9E59A255C}"/>
                </a:ext>
              </a:extLst>
            </p:cNvPr>
            <p:cNvGrpSpPr/>
            <p:nvPr/>
          </p:nvGrpSpPr>
          <p:grpSpPr>
            <a:xfrm>
              <a:off x="1108985" y="1746094"/>
              <a:ext cx="10003958" cy="4450951"/>
              <a:chOff x="-7034858" y="2065091"/>
              <a:chExt cx="9093128" cy="4045705"/>
            </a:xfrm>
            <a:solidFill>
              <a:srgbClr val="FE603A"/>
            </a:solidFill>
          </p:grpSpPr>
          <p:sp>
            <p:nvSpPr>
              <p:cNvPr id="7" name="矩形 27">
                <a:extLst>
                  <a:ext uri="{FF2B5EF4-FFF2-40B4-BE49-F238E27FC236}">
                    <a16:creationId xmlns:a16="http://schemas.microsoft.com/office/drawing/2014/main" id="{73233469-A88C-EF36-ECCA-5FB2B13A2656}"/>
                  </a:ext>
                </a:extLst>
              </p:cNvPr>
              <p:cNvSpPr/>
              <p:nvPr/>
            </p:nvSpPr>
            <p:spPr>
              <a:xfrm>
                <a:off x="-7034858" y="2065091"/>
                <a:ext cx="4547477" cy="4045705"/>
              </a:xfrm>
              <a:custGeom>
                <a:avLst/>
                <a:gdLst>
                  <a:gd name="connsiteX0" fmla="*/ 0 w 5372100"/>
                  <a:gd name="connsiteY0" fmla="*/ 0 h 3905448"/>
                  <a:gd name="connsiteX1" fmla="*/ 5372100 w 5372100"/>
                  <a:gd name="connsiteY1" fmla="*/ 0 h 3905448"/>
                  <a:gd name="connsiteX2" fmla="*/ 5372100 w 5372100"/>
                  <a:gd name="connsiteY2" fmla="*/ 3905448 h 3905448"/>
                  <a:gd name="connsiteX3" fmla="*/ 0 w 5372100"/>
                  <a:gd name="connsiteY3" fmla="*/ 3905448 h 3905448"/>
                  <a:gd name="connsiteX4" fmla="*/ 0 w 5372100"/>
                  <a:gd name="connsiteY4" fmla="*/ 0 h 3905448"/>
                  <a:gd name="connsiteX0" fmla="*/ 0 w 5372100"/>
                  <a:gd name="connsiteY0" fmla="*/ 448733 h 4354181"/>
                  <a:gd name="connsiteX1" fmla="*/ 5372100 w 5372100"/>
                  <a:gd name="connsiteY1" fmla="*/ 448733 h 4354181"/>
                  <a:gd name="connsiteX2" fmla="*/ 5372100 w 5372100"/>
                  <a:gd name="connsiteY2" fmla="*/ 4354181 h 4354181"/>
                  <a:gd name="connsiteX3" fmla="*/ 0 w 5372100"/>
                  <a:gd name="connsiteY3" fmla="*/ 4354181 h 4354181"/>
                  <a:gd name="connsiteX4" fmla="*/ 0 w 5372100"/>
                  <a:gd name="connsiteY4" fmla="*/ 448733 h 4354181"/>
                  <a:gd name="connsiteX0" fmla="*/ 0 w 5372100"/>
                  <a:gd name="connsiteY0" fmla="*/ 579982 h 4485430"/>
                  <a:gd name="connsiteX1" fmla="*/ 5372100 w 5372100"/>
                  <a:gd name="connsiteY1" fmla="*/ 579982 h 4485430"/>
                  <a:gd name="connsiteX2" fmla="*/ 5372100 w 5372100"/>
                  <a:gd name="connsiteY2" fmla="*/ 4485430 h 4485430"/>
                  <a:gd name="connsiteX3" fmla="*/ 0 w 5372100"/>
                  <a:gd name="connsiteY3" fmla="*/ 4485430 h 4485430"/>
                  <a:gd name="connsiteX4" fmla="*/ 0 w 5372100"/>
                  <a:gd name="connsiteY4" fmla="*/ 579982 h 4485430"/>
                  <a:gd name="connsiteX0" fmla="*/ 0 w 5372100"/>
                  <a:gd name="connsiteY0" fmla="*/ 579982 h 4485430"/>
                  <a:gd name="connsiteX1" fmla="*/ 5372100 w 5372100"/>
                  <a:gd name="connsiteY1" fmla="*/ 579982 h 4485430"/>
                  <a:gd name="connsiteX2" fmla="*/ 5372100 w 5372100"/>
                  <a:gd name="connsiteY2" fmla="*/ 4485430 h 4485430"/>
                  <a:gd name="connsiteX3" fmla="*/ 0 w 5372100"/>
                  <a:gd name="connsiteY3" fmla="*/ 4485430 h 4485430"/>
                  <a:gd name="connsiteX4" fmla="*/ 0 w 5372100"/>
                  <a:gd name="connsiteY4" fmla="*/ 579982 h 4485430"/>
                  <a:gd name="connsiteX0" fmla="*/ 0 w 5372100"/>
                  <a:gd name="connsiteY0" fmla="*/ 579982 h 4485430"/>
                  <a:gd name="connsiteX1" fmla="*/ 5372100 w 5372100"/>
                  <a:gd name="connsiteY1" fmla="*/ 579982 h 4485430"/>
                  <a:gd name="connsiteX2" fmla="*/ 5372100 w 5372100"/>
                  <a:gd name="connsiteY2" fmla="*/ 4485430 h 4485430"/>
                  <a:gd name="connsiteX3" fmla="*/ 0 w 5372100"/>
                  <a:gd name="connsiteY3" fmla="*/ 4485430 h 4485430"/>
                  <a:gd name="connsiteX4" fmla="*/ 0 w 5372100"/>
                  <a:gd name="connsiteY4" fmla="*/ 579982 h 4485430"/>
                  <a:gd name="connsiteX0" fmla="*/ 0 w 5372100"/>
                  <a:gd name="connsiteY0" fmla="*/ 468475 h 4373923"/>
                  <a:gd name="connsiteX1" fmla="*/ 5372100 w 5372100"/>
                  <a:gd name="connsiteY1" fmla="*/ 468475 h 4373923"/>
                  <a:gd name="connsiteX2" fmla="*/ 5372100 w 5372100"/>
                  <a:gd name="connsiteY2" fmla="*/ 4373923 h 4373923"/>
                  <a:gd name="connsiteX3" fmla="*/ 0 w 5372100"/>
                  <a:gd name="connsiteY3" fmla="*/ 4373923 h 4373923"/>
                  <a:gd name="connsiteX4" fmla="*/ 0 w 5372100"/>
                  <a:gd name="connsiteY4" fmla="*/ 468475 h 4373923"/>
                  <a:gd name="connsiteX0" fmla="*/ 0 w 5372100"/>
                  <a:gd name="connsiteY0" fmla="*/ 468475 h 4373923"/>
                  <a:gd name="connsiteX1" fmla="*/ 5372100 w 5372100"/>
                  <a:gd name="connsiteY1" fmla="*/ 468475 h 4373923"/>
                  <a:gd name="connsiteX2" fmla="*/ 5372100 w 5372100"/>
                  <a:gd name="connsiteY2" fmla="*/ 4373923 h 4373923"/>
                  <a:gd name="connsiteX3" fmla="*/ 0 w 5372100"/>
                  <a:gd name="connsiteY3" fmla="*/ 4373923 h 4373923"/>
                  <a:gd name="connsiteX4" fmla="*/ 0 w 5372100"/>
                  <a:gd name="connsiteY4" fmla="*/ 468475 h 4373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72100" h="4373923">
                    <a:moveTo>
                      <a:pt x="0" y="468475"/>
                    </a:moveTo>
                    <a:cubicBezTo>
                      <a:pt x="1790700" y="-273434"/>
                      <a:pt x="3562350" y="-26825"/>
                      <a:pt x="5372100" y="468475"/>
                    </a:cubicBezTo>
                    <a:lnTo>
                      <a:pt x="5372100" y="4373923"/>
                    </a:lnTo>
                    <a:cubicBezTo>
                      <a:pt x="3962400" y="4107223"/>
                      <a:pt x="2147418" y="3600096"/>
                      <a:pt x="0" y="4373923"/>
                    </a:cubicBezTo>
                    <a:lnTo>
                      <a:pt x="0" y="468475"/>
                    </a:lnTo>
                    <a:close/>
                  </a:path>
                </a:pathLst>
              </a:custGeom>
              <a:solidFill>
                <a:srgbClr val="E2A4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/>
                  <a:ea typeface="思源黑体 CN Light"/>
                  <a:cs typeface="+mn-cs"/>
                </a:endParaRPr>
              </a:p>
            </p:txBody>
          </p:sp>
          <p:sp>
            <p:nvSpPr>
              <p:cNvPr id="8" name="矩形 27">
                <a:extLst>
                  <a:ext uri="{FF2B5EF4-FFF2-40B4-BE49-F238E27FC236}">
                    <a16:creationId xmlns:a16="http://schemas.microsoft.com/office/drawing/2014/main" id="{1B273CFB-530B-E1ED-67A0-482D410A5472}"/>
                  </a:ext>
                </a:extLst>
              </p:cNvPr>
              <p:cNvSpPr/>
              <p:nvPr/>
            </p:nvSpPr>
            <p:spPr>
              <a:xfrm flipH="1">
                <a:off x="-2489207" y="2065091"/>
                <a:ext cx="4547477" cy="4045705"/>
              </a:xfrm>
              <a:custGeom>
                <a:avLst/>
                <a:gdLst>
                  <a:gd name="connsiteX0" fmla="*/ 0 w 5372100"/>
                  <a:gd name="connsiteY0" fmla="*/ 0 h 3905448"/>
                  <a:gd name="connsiteX1" fmla="*/ 5372100 w 5372100"/>
                  <a:gd name="connsiteY1" fmla="*/ 0 h 3905448"/>
                  <a:gd name="connsiteX2" fmla="*/ 5372100 w 5372100"/>
                  <a:gd name="connsiteY2" fmla="*/ 3905448 h 3905448"/>
                  <a:gd name="connsiteX3" fmla="*/ 0 w 5372100"/>
                  <a:gd name="connsiteY3" fmla="*/ 3905448 h 3905448"/>
                  <a:gd name="connsiteX4" fmla="*/ 0 w 5372100"/>
                  <a:gd name="connsiteY4" fmla="*/ 0 h 3905448"/>
                  <a:gd name="connsiteX0" fmla="*/ 0 w 5372100"/>
                  <a:gd name="connsiteY0" fmla="*/ 448733 h 4354181"/>
                  <a:gd name="connsiteX1" fmla="*/ 5372100 w 5372100"/>
                  <a:gd name="connsiteY1" fmla="*/ 448733 h 4354181"/>
                  <a:gd name="connsiteX2" fmla="*/ 5372100 w 5372100"/>
                  <a:gd name="connsiteY2" fmla="*/ 4354181 h 4354181"/>
                  <a:gd name="connsiteX3" fmla="*/ 0 w 5372100"/>
                  <a:gd name="connsiteY3" fmla="*/ 4354181 h 4354181"/>
                  <a:gd name="connsiteX4" fmla="*/ 0 w 5372100"/>
                  <a:gd name="connsiteY4" fmla="*/ 448733 h 4354181"/>
                  <a:gd name="connsiteX0" fmla="*/ 0 w 5372100"/>
                  <a:gd name="connsiteY0" fmla="*/ 579982 h 4485430"/>
                  <a:gd name="connsiteX1" fmla="*/ 5372100 w 5372100"/>
                  <a:gd name="connsiteY1" fmla="*/ 579982 h 4485430"/>
                  <a:gd name="connsiteX2" fmla="*/ 5372100 w 5372100"/>
                  <a:gd name="connsiteY2" fmla="*/ 4485430 h 4485430"/>
                  <a:gd name="connsiteX3" fmla="*/ 0 w 5372100"/>
                  <a:gd name="connsiteY3" fmla="*/ 4485430 h 4485430"/>
                  <a:gd name="connsiteX4" fmla="*/ 0 w 5372100"/>
                  <a:gd name="connsiteY4" fmla="*/ 579982 h 4485430"/>
                  <a:gd name="connsiteX0" fmla="*/ 0 w 5372100"/>
                  <a:gd name="connsiteY0" fmla="*/ 579982 h 4485430"/>
                  <a:gd name="connsiteX1" fmla="*/ 5372100 w 5372100"/>
                  <a:gd name="connsiteY1" fmla="*/ 579982 h 4485430"/>
                  <a:gd name="connsiteX2" fmla="*/ 5372100 w 5372100"/>
                  <a:gd name="connsiteY2" fmla="*/ 4485430 h 4485430"/>
                  <a:gd name="connsiteX3" fmla="*/ 0 w 5372100"/>
                  <a:gd name="connsiteY3" fmla="*/ 4485430 h 4485430"/>
                  <a:gd name="connsiteX4" fmla="*/ 0 w 5372100"/>
                  <a:gd name="connsiteY4" fmla="*/ 579982 h 4485430"/>
                  <a:gd name="connsiteX0" fmla="*/ 0 w 5372100"/>
                  <a:gd name="connsiteY0" fmla="*/ 579982 h 4485430"/>
                  <a:gd name="connsiteX1" fmla="*/ 5372100 w 5372100"/>
                  <a:gd name="connsiteY1" fmla="*/ 579982 h 4485430"/>
                  <a:gd name="connsiteX2" fmla="*/ 5372100 w 5372100"/>
                  <a:gd name="connsiteY2" fmla="*/ 4485430 h 4485430"/>
                  <a:gd name="connsiteX3" fmla="*/ 0 w 5372100"/>
                  <a:gd name="connsiteY3" fmla="*/ 4485430 h 4485430"/>
                  <a:gd name="connsiteX4" fmla="*/ 0 w 5372100"/>
                  <a:gd name="connsiteY4" fmla="*/ 579982 h 4485430"/>
                  <a:gd name="connsiteX0" fmla="*/ 0 w 5372100"/>
                  <a:gd name="connsiteY0" fmla="*/ 468475 h 4373923"/>
                  <a:gd name="connsiteX1" fmla="*/ 5372100 w 5372100"/>
                  <a:gd name="connsiteY1" fmla="*/ 468475 h 4373923"/>
                  <a:gd name="connsiteX2" fmla="*/ 5372100 w 5372100"/>
                  <a:gd name="connsiteY2" fmla="*/ 4373923 h 4373923"/>
                  <a:gd name="connsiteX3" fmla="*/ 0 w 5372100"/>
                  <a:gd name="connsiteY3" fmla="*/ 4373923 h 4373923"/>
                  <a:gd name="connsiteX4" fmla="*/ 0 w 5372100"/>
                  <a:gd name="connsiteY4" fmla="*/ 468475 h 4373923"/>
                  <a:gd name="connsiteX0" fmla="*/ 0 w 5372100"/>
                  <a:gd name="connsiteY0" fmla="*/ 468475 h 4373923"/>
                  <a:gd name="connsiteX1" fmla="*/ 5372100 w 5372100"/>
                  <a:gd name="connsiteY1" fmla="*/ 468475 h 4373923"/>
                  <a:gd name="connsiteX2" fmla="*/ 5372100 w 5372100"/>
                  <a:gd name="connsiteY2" fmla="*/ 4373923 h 4373923"/>
                  <a:gd name="connsiteX3" fmla="*/ 0 w 5372100"/>
                  <a:gd name="connsiteY3" fmla="*/ 4373923 h 4373923"/>
                  <a:gd name="connsiteX4" fmla="*/ 0 w 5372100"/>
                  <a:gd name="connsiteY4" fmla="*/ 468475 h 4373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72100" h="4373923">
                    <a:moveTo>
                      <a:pt x="0" y="468475"/>
                    </a:moveTo>
                    <a:cubicBezTo>
                      <a:pt x="1790700" y="-273434"/>
                      <a:pt x="3562350" y="-26825"/>
                      <a:pt x="5372100" y="468475"/>
                    </a:cubicBezTo>
                    <a:lnTo>
                      <a:pt x="5372100" y="4373923"/>
                    </a:lnTo>
                    <a:cubicBezTo>
                      <a:pt x="3962400" y="4107223"/>
                      <a:pt x="2147418" y="3600096"/>
                      <a:pt x="0" y="4373923"/>
                    </a:cubicBezTo>
                    <a:lnTo>
                      <a:pt x="0" y="468475"/>
                    </a:lnTo>
                    <a:close/>
                  </a:path>
                </a:pathLst>
              </a:custGeom>
              <a:solidFill>
                <a:srgbClr val="E2A4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/>
                  <a:ea typeface="思源黑体 CN Light"/>
                  <a:cs typeface="+mn-cs"/>
                </a:endParaRPr>
              </a:p>
            </p:txBody>
          </p:sp>
        </p:grp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12D12CD0-F11D-D545-63F9-0A36A94B3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23285" y="1396251"/>
              <a:ext cx="9745429" cy="455350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52" name="图片 51">
            <a:extLst>
              <a:ext uri="{FF2B5EF4-FFF2-40B4-BE49-F238E27FC236}">
                <a16:creationId xmlns:a16="http://schemas.microsoft.com/office/drawing/2014/main" id="{7B0134CC-1D97-5FA0-27A0-EA0C8ACB60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13"/>
          <a:stretch/>
        </p:blipFill>
        <p:spPr>
          <a:xfrm>
            <a:off x="2191567" y="1752911"/>
            <a:ext cx="3670471" cy="28000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7C037F-1FDE-86E6-5FC3-61FE9FC25D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0783" y="1327223"/>
            <a:ext cx="5468586" cy="387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69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509073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思源黑体 CN Bold"/>
        <a:ea typeface="思源黑体 CN Bold"/>
        <a:cs typeface=""/>
      </a:majorFont>
      <a:minorFont>
        <a:latin typeface="思源黑体 CN Bold"/>
        <a:ea typeface="思源黑体 CN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580</Words>
  <Application>Microsoft Office PowerPoint</Application>
  <PresentationFormat>Widescreen</PresentationFormat>
  <Paragraphs>94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47" baseType="lpstr">
      <vt:lpstr>SVN-Dancing Script</vt:lpstr>
      <vt:lpstr>等线</vt:lpstr>
      <vt:lpstr>SVN-Ready</vt:lpstr>
      <vt:lpstr>Cambria</vt:lpstr>
      <vt:lpstr>思源黑体 CN</vt:lpstr>
      <vt:lpstr>字魂131号-酷乐潮玩体</vt:lpstr>
      <vt:lpstr>Calibri Light</vt:lpstr>
      <vt:lpstr>Palatino Linotype</vt:lpstr>
      <vt:lpstr>思源黑体 CN Light</vt:lpstr>
      <vt:lpstr>Times New Roman</vt:lpstr>
      <vt:lpstr>Arial</vt:lpstr>
      <vt:lpstr>#9Slide05 Bodega Script</vt:lpstr>
      <vt:lpstr>#9Slide07 Cadena</vt:lpstr>
      <vt:lpstr>Calibri</vt:lpstr>
      <vt:lpstr>#9Slide07 HoneyCream</vt:lpstr>
      <vt:lpstr>SVN-Cookies</vt:lpstr>
      <vt:lpstr>SVN-Newton</vt:lpstr>
      <vt:lpstr>字魂156号-萌趣苏打饼</vt:lpstr>
      <vt:lpstr>思源黑体 CN Bold</vt:lpstr>
      <vt:lpstr>Office Theme</vt:lpstr>
      <vt:lpstr>Office 主题​​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KHuyen;KhanhHuyen</dc:creator>
  <cp:keywords>MNT</cp:keywords>
  <cp:lastModifiedBy>Nguyễn Thị Hồng Linh</cp:lastModifiedBy>
  <cp:revision>25</cp:revision>
  <dcterms:created xsi:type="dcterms:W3CDTF">2022-10-28T14:28:23Z</dcterms:created>
  <dcterms:modified xsi:type="dcterms:W3CDTF">2022-11-24T04:00:34Z</dcterms:modified>
</cp:coreProperties>
</file>