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8"/>
  </p:notesMasterIdLst>
  <p:sldIdLst>
    <p:sldId id="256" r:id="rId3"/>
    <p:sldId id="270" r:id="rId4"/>
    <p:sldId id="258" r:id="rId5"/>
    <p:sldId id="259" r:id="rId6"/>
    <p:sldId id="275" r:id="rId7"/>
    <p:sldId id="261" r:id="rId8"/>
    <p:sldId id="276" r:id="rId9"/>
    <p:sldId id="277" r:id="rId10"/>
    <p:sldId id="279" r:id="rId11"/>
    <p:sldId id="278" r:id="rId12"/>
    <p:sldId id="280" r:id="rId13"/>
    <p:sldId id="281" r:id="rId14"/>
    <p:sldId id="282" r:id="rId15"/>
    <p:sldId id="273" r:id="rId16"/>
    <p:sldId id="286" r:id="rId17"/>
  </p:sldIdLst>
  <p:sldSz cx="12192000" cy="6858000"/>
  <p:notesSz cx="6858000" cy="9144000"/>
  <p:embeddedFontLst>
    <p:embeddedFont>
      <p:font typeface="等线" panose="02010600030101010101" pitchFamily="2" charset="-122"/>
      <p:regular r:id="rId19"/>
    </p:embeddedFont>
    <p:embeddedFont>
      <p:font typeface="等线 Light" panose="02010600030101010101" pitchFamily="2" charset="-122"/>
      <p:regular r:id="rId20"/>
    </p:embeddedFont>
    <p:embeddedFont>
      <p:font typeface="#9Slide03 AmpleSoft" panose="020B0604020202020204" charset="0"/>
      <p:regular r:id="rId21"/>
    </p:embeddedFont>
    <p:embeddedFont>
      <p:font typeface="#9Slide07 Altus" panose="020B0604020202020204" charset="0"/>
      <p:regular r:id="rId22"/>
    </p:embeddedFont>
    <p:embeddedFont>
      <p:font typeface="#9Slide07 HoneyCream" panose="020B0604020202020204" charset="0"/>
      <p:regular r:id="rId23"/>
    </p:embeddedFont>
    <p:embeddedFont>
      <p:font typeface="Cambria" panose="02040503050406030204" pitchFamily="18" charset="0"/>
      <p:regular r:id="rId24"/>
      <p:bold r:id="rId25"/>
      <p:italic r:id="rId26"/>
      <p:boldItalic r:id="rId27"/>
    </p:embeddedFont>
    <p:embeddedFont>
      <p:font typeface="SVN-Newton" panose="020B0604020202020204" charset="0"/>
      <p:regular r:id="rId28"/>
    </p:embeddedFont>
  </p:embeddedFontLst>
  <p:custDataLst>
    <p:tags r:id="rId2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413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1.xml"/><Relationship Id="rId21" Type="http://schemas.openxmlformats.org/officeDocument/2006/relationships/font" Target="fonts/font3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7.fntdata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2.fntdata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6.fntdata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8.xml"/><Relationship Id="rId19" Type="http://schemas.openxmlformats.org/officeDocument/2006/relationships/font" Target="fonts/font1.fntdata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1E95BA-E743-4B6C-9F9B-DC9298A3811F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3E5AA0-6A3C-4DAB-84DE-2383FA8208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3625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72799-EF88-4FF5-900E-DFE3C2910824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7760A-2BF3-4C56-94A0-556F712BB8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603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72799-EF88-4FF5-900E-DFE3C2910824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7760A-2BF3-4C56-94A0-556F712BB8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842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72799-EF88-4FF5-900E-DFE3C2910824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7760A-2BF3-4C56-94A0-556F712BB8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519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23D1101-E493-4233-A916-BC323563C7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4EE4F0CC-3143-4CCD-89A8-1121EF33C3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941F4DA-0764-4D86-908B-507903D0F7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F08D16-0BE3-4376-89D2-05AE2F11A7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18B2326-CB13-4D75-90D7-B999BE574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0D468C6-8753-4B4D-B6CC-6B042E094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C48CFD-1D5A-4329-889A-9B960FAD5CF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7477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23D1101-E493-4233-A916-BC323563C7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4EE4F0CC-3143-4CCD-89A8-1121EF33C3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941F4DA-0764-4D86-908B-507903D0F7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F08D16-0BE3-4376-89D2-05AE2F11A7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18B2326-CB13-4D75-90D7-B999BE574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0D468C6-8753-4B4D-B6CC-6B042E094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C48CFD-1D5A-4329-889A-9B960FAD5CF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5910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23D1101-E493-4233-A916-BC323563C7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4EE4F0CC-3143-4CCD-89A8-1121EF33C3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941F4DA-0764-4D86-908B-507903D0F7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F08D16-0BE3-4376-89D2-05AE2F11A7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18B2326-CB13-4D75-90D7-B999BE574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0D468C6-8753-4B4D-B6CC-6B042E094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C48CFD-1D5A-4329-889A-9B960FAD5CF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9368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23D1101-E493-4233-A916-BC323563C7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4EE4F0CC-3143-4CCD-89A8-1121EF33C3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941F4DA-0764-4D86-908B-507903D0F7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F08D16-0BE3-4376-89D2-05AE2F11A7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18B2326-CB13-4D75-90D7-B999BE574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0D468C6-8753-4B4D-B6CC-6B042E094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C48CFD-1D5A-4329-889A-9B960FAD5CF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4607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23D1101-E493-4233-A916-BC323563C7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4EE4F0CC-3143-4CCD-89A8-1121EF33C3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941F4DA-0764-4D86-908B-507903D0F7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F08D16-0BE3-4376-89D2-05AE2F11A7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18B2326-CB13-4D75-90D7-B999BE574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0D468C6-8753-4B4D-B6CC-6B042E094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C48CFD-1D5A-4329-889A-9B960FAD5CF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5125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23D1101-E493-4233-A916-BC323563C7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4EE4F0CC-3143-4CCD-89A8-1121EF33C3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941F4DA-0764-4D86-908B-507903D0F7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F08D16-0BE3-4376-89D2-05AE2F11A7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18B2326-CB13-4D75-90D7-B999BE574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0D468C6-8753-4B4D-B6CC-6B042E094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C48CFD-1D5A-4329-889A-9B960FAD5CF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5288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23D1101-E493-4233-A916-BC323563C7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4EE4F0CC-3143-4CCD-89A8-1121EF33C3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941F4DA-0764-4D86-908B-507903D0F7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F08D16-0BE3-4376-89D2-05AE2F11A7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18B2326-CB13-4D75-90D7-B999BE574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0D468C6-8753-4B4D-B6CC-6B042E094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C48CFD-1D5A-4329-889A-9B960FAD5CF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0477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23D1101-E493-4233-A916-BC323563C7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4EE4F0CC-3143-4CCD-89A8-1121EF33C3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941F4DA-0764-4D86-908B-507903D0F7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F08D16-0BE3-4376-89D2-05AE2F11A7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18B2326-CB13-4D75-90D7-B999BE574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0D468C6-8753-4B4D-B6CC-6B042E094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C48CFD-1D5A-4329-889A-9B960FAD5CF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598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72799-EF88-4FF5-900E-DFE3C2910824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7760A-2BF3-4C56-94A0-556F712BB8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083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23D1101-E493-4233-A916-BC323563C7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4EE4F0CC-3143-4CCD-89A8-1121EF33C3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941F4DA-0764-4D86-908B-507903D0F7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F08D16-0BE3-4376-89D2-05AE2F11A7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18B2326-CB13-4D75-90D7-B999BE574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0D468C6-8753-4B4D-B6CC-6B042E094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C48CFD-1D5A-4329-889A-9B960FAD5CF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7588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23D1101-E493-4233-A916-BC323563C7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4EE4F0CC-3143-4CCD-89A8-1121EF33C3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941F4DA-0764-4D86-908B-507903D0F7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F08D16-0BE3-4376-89D2-05AE2F11A7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18B2326-CB13-4D75-90D7-B999BE574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0D468C6-8753-4B4D-B6CC-6B042E094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C48CFD-1D5A-4329-889A-9B960FAD5CF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940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23D1101-E493-4233-A916-BC323563C7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4EE4F0CC-3143-4CCD-89A8-1121EF33C3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941F4DA-0764-4D86-908B-507903D0F7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F08D16-0BE3-4376-89D2-05AE2F11A7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18B2326-CB13-4D75-90D7-B999BE574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0D468C6-8753-4B4D-B6CC-6B042E094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C48CFD-1D5A-4329-889A-9B960FAD5CF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5340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23D1101-E493-4233-A916-BC323563C7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4EE4F0CC-3143-4CCD-89A8-1121EF33C3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941F4DA-0764-4D86-908B-507903D0F7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F08D16-0BE3-4376-89D2-05AE2F11A7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18B2326-CB13-4D75-90D7-B999BE574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0D468C6-8753-4B4D-B6CC-6B042E094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C48CFD-1D5A-4329-889A-9B960FAD5CF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8474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ECA4913-0561-4759-A37B-D23BD26B0B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41353F4-F628-4003-933E-1875004E0B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5630C17-819B-47C1-B7C5-640E643FDD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F08D16-0BE3-4376-89D2-05AE2F11A7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C8895B9-12AB-43D0-B0E0-15A3BC4297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F38E8B2-4461-4B7F-9D29-8E564ACCE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C48CFD-1D5A-4329-889A-9B960FAD5CF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5861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F38D567-BEC0-4AAD-942F-1929AB697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CD1D79-5369-490A-9718-298B4DD9B5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40027A3-50BA-41AF-9C96-B671E8095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F08D16-0BE3-4376-89D2-05AE2F11A7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AF7D0CB-52E7-41BE-8708-CBCF8A5FFF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3B538D0-429E-419F-8D1B-D7D48CBA6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C48CFD-1D5A-4329-889A-9B960FAD5CF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8924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E97D4A-600B-41F9-B235-744D6E34B2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D099002-902B-4776-B173-88090CE3E0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5953CBA-F6CF-452F-A5E7-68D662CF7B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92B415F-2AFB-405C-8D5B-AE60E96C9E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F08D16-0BE3-4376-89D2-05AE2F11A7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68B52EE-DB11-4A04-8A8A-7BC1B5BAA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8BCA1D1-AA01-4EF6-9C94-65977F96C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C48CFD-1D5A-4329-889A-9B960FAD5CF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3188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E9C8D49-59DF-42AB-A604-7534D2C153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DDFAF54-40BE-4D08-923E-E134FCCDC6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28D7641-2E91-4321-82B0-C0B891677B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39462403-2537-4DA3-BC5F-FDC33590C0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3B595BE-8733-466E-A523-50E98DAF8A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D1547D5A-0C9A-4BB0-B788-2F4E30697B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F08D16-0BE3-4376-89D2-05AE2F11A7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C137B2F2-0333-4B2F-9B67-8A717DBD3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7D79F764-8CBA-43DB-8EC1-7E2389EBA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C48CFD-1D5A-4329-889A-9B960FAD5CF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4667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293734-AD87-4D90-A403-C4ACFEC2E0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20DE6A3-4CDD-4F3F-B970-B0108A37D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F08D16-0BE3-4376-89D2-05AE2F11A7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787882AB-66C9-462E-8FF1-F079B6EB0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3DDB418-DE95-4957-9635-CB64B96CB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C48CFD-1D5A-4329-889A-9B960FAD5CF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5735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B0E5C803-578B-4988-8563-7C982CE074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86"/>
          <a:stretch/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6" name="图片 5" descr="图片包含 游戏机&#10;&#10;描述已自动生成">
            <a:extLst>
              <a:ext uri="{FF2B5EF4-FFF2-40B4-BE49-F238E27FC236}">
                <a16:creationId xmlns:a16="http://schemas.microsoft.com/office/drawing/2014/main" id="{9ACBB192-E70D-4FA2-8370-F729E6016A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alphaModFix amt="5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51" t="-765" r="17780" b="36042"/>
          <a:stretch/>
        </p:blipFill>
        <p:spPr>
          <a:xfrm rot="5400000">
            <a:off x="4027491" y="4139327"/>
            <a:ext cx="1532468" cy="3945467"/>
          </a:xfrm>
          <a:prstGeom prst="rect">
            <a:avLst/>
          </a:prstGeom>
        </p:spPr>
      </p:pic>
      <p:pic>
        <p:nvPicPr>
          <p:cNvPr id="7" name="图片 6" descr="图片包含 游戏机&#10;&#10;描述已自动生成">
            <a:extLst>
              <a:ext uri="{FF2B5EF4-FFF2-40B4-BE49-F238E27FC236}">
                <a16:creationId xmlns:a16="http://schemas.microsoft.com/office/drawing/2014/main" id="{97FC0804-D0EF-439B-9EEA-596389D6CD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alphaModFix amt="5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51" t="-765" r="17780" b="36042"/>
          <a:stretch/>
        </p:blipFill>
        <p:spPr>
          <a:xfrm>
            <a:off x="10644846" y="-691386"/>
            <a:ext cx="1532468" cy="3945467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9501EBE7-B2D2-4681-A17D-C2B12BEAD705}"/>
              </a:ext>
            </a:extLst>
          </p:cNvPr>
          <p:cNvSpPr/>
          <p:nvPr/>
        </p:nvSpPr>
        <p:spPr>
          <a:xfrm>
            <a:off x="-14687" y="762000"/>
            <a:ext cx="12206687" cy="581406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BCD8D6DB-9CC9-42E6-A6E2-78AC35EC7657}"/>
              </a:ext>
            </a:extLst>
          </p:cNvPr>
          <p:cNvSpPr/>
          <p:nvPr/>
        </p:nvSpPr>
        <p:spPr>
          <a:xfrm>
            <a:off x="-14687" y="708660"/>
            <a:ext cx="12192001" cy="581406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96FA24A5-654E-4F1D-8890-C75E43CE119E}"/>
              </a:ext>
            </a:extLst>
          </p:cNvPr>
          <p:cNvSpPr/>
          <p:nvPr userDrawn="1"/>
        </p:nvSpPr>
        <p:spPr>
          <a:xfrm>
            <a:off x="-14687" y="426720"/>
            <a:ext cx="12206687" cy="5814060"/>
          </a:xfrm>
          <a:prstGeom prst="rect">
            <a:avLst/>
          </a:prstGeom>
          <a:solidFill>
            <a:srgbClr val="F8FA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0255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72799-EF88-4FF5-900E-DFE3C2910824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7760A-2BF3-4C56-94A0-556F712BB8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073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B0E5C803-578B-4988-8563-7C982CE074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86"/>
          <a:stretch/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6" name="图片 5" descr="图片包含 游戏机&#10;&#10;描述已自动生成">
            <a:extLst>
              <a:ext uri="{FF2B5EF4-FFF2-40B4-BE49-F238E27FC236}">
                <a16:creationId xmlns:a16="http://schemas.microsoft.com/office/drawing/2014/main" id="{9ACBB192-E70D-4FA2-8370-F729E6016A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alphaModFix amt="5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51" t="-765" r="17780" b="36042"/>
          <a:stretch/>
        </p:blipFill>
        <p:spPr>
          <a:xfrm rot="5400000">
            <a:off x="4027491" y="4139327"/>
            <a:ext cx="1532468" cy="3945467"/>
          </a:xfrm>
          <a:prstGeom prst="rect">
            <a:avLst/>
          </a:prstGeom>
        </p:spPr>
      </p:pic>
      <p:pic>
        <p:nvPicPr>
          <p:cNvPr id="7" name="图片 6" descr="图片包含 游戏机&#10;&#10;描述已自动生成">
            <a:extLst>
              <a:ext uri="{FF2B5EF4-FFF2-40B4-BE49-F238E27FC236}">
                <a16:creationId xmlns:a16="http://schemas.microsoft.com/office/drawing/2014/main" id="{97FC0804-D0EF-439B-9EEA-596389D6CD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alphaModFix amt="5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51" t="-765" r="17780" b="36042"/>
          <a:stretch/>
        </p:blipFill>
        <p:spPr>
          <a:xfrm>
            <a:off x="10644846" y="-691386"/>
            <a:ext cx="1532468" cy="3945467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9501EBE7-B2D2-4681-A17D-C2B12BEAD705}"/>
              </a:ext>
            </a:extLst>
          </p:cNvPr>
          <p:cNvSpPr/>
          <p:nvPr/>
        </p:nvSpPr>
        <p:spPr>
          <a:xfrm>
            <a:off x="-14687" y="762000"/>
            <a:ext cx="12206687" cy="581406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BCD8D6DB-9CC9-42E6-A6E2-78AC35EC7657}"/>
              </a:ext>
            </a:extLst>
          </p:cNvPr>
          <p:cNvSpPr/>
          <p:nvPr/>
        </p:nvSpPr>
        <p:spPr>
          <a:xfrm>
            <a:off x="-14687" y="708660"/>
            <a:ext cx="12192001" cy="581406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96FA24A5-654E-4F1D-8890-C75E43CE119E}"/>
              </a:ext>
            </a:extLst>
          </p:cNvPr>
          <p:cNvSpPr/>
          <p:nvPr userDrawn="1"/>
        </p:nvSpPr>
        <p:spPr>
          <a:xfrm>
            <a:off x="-14687" y="426720"/>
            <a:ext cx="12206687" cy="5814060"/>
          </a:xfrm>
          <a:prstGeom prst="rect">
            <a:avLst/>
          </a:prstGeom>
          <a:solidFill>
            <a:srgbClr val="F8FA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6305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B0E5C803-578B-4988-8563-7C982CE074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86"/>
          <a:stretch/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6" name="图片 5" descr="图片包含 游戏机&#10;&#10;描述已自动生成">
            <a:extLst>
              <a:ext uri="{FF2B5EF4-FFF2-40B4-BE49-F238E27FC236}">
                <a16:creationId xmlns:a16="http://schemas.microsoft.com/office/drawing/2014/main" id="{9ACBB192-E70D-4FA2-8370-F729E6016A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alphaModFix amt="5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51" t="-765" r="17780" b="36042"/>
          <a:stretch/>
        </p:blipFill>
        <p:spPr>
          <a:xfrm rot="5400000">
            <a:off x="4027491" y="4139327"/>
            <a:ext cx="1532468" cy="3945467"/>
          </a:xfrm>
          <a:prstGeom prst="rect">
            <a:avLst/>
          </a:prstGeom>
        </p:spPr>
      </p:pic>
      <p:pic>
        <p:nvPicPr>
          <p:cNvPr id="7" name="图片 6" descr="图片包含 游戏机&#10;&#10;描述已自动生成">
            <a:extLst>
              <a:ext uri="{FF2B5EF4-FFF2-40B4-BE49-F238E27FC236}">
                <a16:creationId xmlns:a16="http://schemas.microsoft.com/office/drawing/2014/main" id="{97FC0804-D0EF-439B-9EEA-596389D6CD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alphaModFix amt="5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51" t="-765" r="17780" b="36042"/>
          <a:stretch/>
        </p:blipFill>
        <p:spPr>
          <a:xfrm>
            <a:off x="10644846" y="-691386"/>
            <a:ext cx="1532468" cy="3945467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9501EBE7-B2D2-4681-A17D-C2B12BEAD705}"/>
              </a:ext>
            </a:extLst>
          </p:cNvPr>
          <p:cNvSpPr/>
          <p:nvPr/>
        </p:nvSpPr>
        <p:spPr>
          <a:xfrm>
            <a:off x="-14687" y="762000"/>
            <a:ext cx="12206687" cy="581406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BCD8D6DB-9CC9-42E6-A6E2-78AC35EC7657}"/>
              </a:ext>
            </a:extLst>
          </p:cNvPr>
          <p:cNvSpPr/>
          <p:nvPr/>
        </p:nvSpPr>
        <p:spPr>
          <a:xfrm>
            <a:off x="-14687" y="708660"/>
            <a:ext cx="12192001" cy="581406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96FA24A5-654E-4F1D-8890-C75E43CE119E}"/>
              </a:ext>
            </a:extLst>
          </p:cNvPr>
          <p:cNvSpPr/>
          <p:nvPr userDrawn="1"/>
        </p:nvSpPr>
        <p:spPr>
          <a:xfrm>
            <a:off x="-14687" y="426720"/>
            <a:ext cx="12206687" cy="5814060"/>
          </a:xfrm>
          <a:prstGeom prst="rect">
            <a:avLst/>
          </a:prstGeom>
          <a:solidFill>
            <a:srgbClr val="F8FA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2611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B0E5C803-578B-4988-8563-7C982CE074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86"/>
          <a:stretch/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6" name="图片 5" descr="图片包含 游戏机&#10;&#10;描述已自动生成">
            <a:extLst>
              <a:ext uri="{FF2B5EF4-FFF2-40B4-BE49-F238E27FC236}">
                <a16:creationId xmlns:a16="http://schemas.microsoft.com/office/drawing/2014/main" id="{9ACBB192-E70D-4FA2-8370-F729E6016A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alphaModFix amt="5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51" t="-765" r="17780" b="36042"/>
          <a:stretch/>
        </p:blipFill>
        <p:spPr>
          <a:xfrm rot="5400000">
            <a:off x="4027491" y="4139327"/>
            <a:ext cx="1532468" cy="3945467"/>
          </a:xfrm>
          <a:prstGeom prst="rect">
            <a:avLst/>
          </a:prstGeom>
        </p:spPr>
      </p:pic>
      <p:pic>
        <p:nvPicPr>
          <p:cNvPr id="7" name="图片 6" descr="图片包含 游戏机&#10;&#10;描述已自动生成">
            <a:extLst>
              <a:ext uri="{FF2B5EF4-FFF2-40B4-BE49-F238E27FC236}">
                <a16:creationId xmlns:a16="http://schemas.microsoft.com/office/drawing/2014/main" id="{97FC0804-D0EF-439B-9EEA-596389D6CD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alphaModFix amt="5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51" t="-765" r="17780" b="36042"/>
          <a:stretch/>
        </p:blipFill>
        <p:spPr>
          <a:xfrm>
            <a:off x="10644846" y="-691386"/>
            <a:ext cx="1532468" cy="3945467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9501EBE7-B2D2-4681-A17D-C2B12BEAD705}"/>
              </a:ext>
            </a:extLst>
          </p:cNvPr>
          <p:cNvSpPr/>
          <p:nvPr/>
        </p:nvSpPr>
        <p:spPr>
          <a:xfrm>
            <a:off x="-14687" y="762000"/>
            <a:ext cx="12206687" cy="581406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BCD8D6DB-9CC9-42E6-A6E2-78AC35EC7657}"/>
              </a:ext>
            </a:extLst>
          </p:cNvPr>
          <p:cNvSpPr/>
          <p:nvPr/>
        </p:nvSpPr>
        <p:spPr>
          <a:xfrm>
            <a:off x="-14687" y="708660"/>
            <a:ext cx="12192001" cy="581406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96FA24A5-654E-4F1D-8890-C75E43CE119E}"/>
              </a:ext>
            </a:extLst>
          </p:cNvPr>
          <p:cNvSpPr/>
          <p:nvPr userDrawn="1"/>
        </p:nvSpPr>
        <p:spPr>
          <a:xfrm>
            <a:off x="-14687" y="426720"/>
            <a:ext cx="12206687" cy="5814060"/>
          </a:xfrm>
          <a:prstGeom prst="rect">
            <a:avLst/>
          </a:prstGeom>
          <a:solidFill>
            <a:srgbClr val="F8FA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1420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B0E5C803-578B-4988-8563-7C982CE074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86"/>
          <a:stretch/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6" name="图片 5" descr="图片包含 游戏机&#10;&#10;描述已自动生成">
            <a:extLst>
              <a:ext uri="{FF2B5EF4-FFF2-40B4-BE49-F238E27FC236}">
                <a16:creationId xmlns:a16="http://schemas.microsoft.com/office/drawing/2014/main" id="{9ACBB192-E70D-4FA2-8370-F729E6016A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alphaModFix amt="5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51" t="-765" r="17780" b="36042"/>
          <a:stretch/>
        </p:blipFill>
        <p:spPr>
          <a:xfrm rot="5400000">
            <a:off x="4027491" y="4139327"/>
            <a:ext cx="1532468" cy="3945467"/>
          </a:xfrm>
          <a:prstGeom prst="rect">
            <a:avLst/>
          </a:prstGeom>
        </p:spPr>
      </p:pic>
      <p:pic>
        <p:nvPicPr>
          <p:cNvPr id="7" name="图片 6" descr="图片包含 游戏机&#10;&#10;描述已自动生成">
            <a:extLst>
              <a:ext uri="{FF2B5EF4-FFF2-40B4-BE49-F238E27FC236}">
                <a16:creationId xmlns:a16="http://schemas.microsoft.com/office/drawing/2014/main" id="{97FC0804-D0EF-439B-9EEA-596389D6CD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alphaModFix amt="5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51" t="-765" r="17780" b="36042"/>
          <a:stretch/>
        </p:blipFill>
        <p:spPr>
          <a:xfrm>
            <a:off x="10644846" y="-691386"/>
            <a:ext cx="1532468" cy="3945467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9501EBE7-B2D2-4681-A17D-C2B12BEAD705}"/>
              </a:ext>
            </a:extLst>
          </p:cNvPr>
          <p:cNvSpPr/>
          <p:nvPr/>
        </p:nvSpPr>
        <p:spPr>
          <a:xfrm>
            <a:off x="-14687" y="762000"/>
            <a:ext cx="12206687" cy="581406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BCD8D6DB-9CC9-42E6-A6E2-78AC35EC7657}"/>
              </a:ext>
            </a:extLst>
          </p:cNvPr>
          <p:cNvSpPr/>
          <p:nvPr/>
        </p:nvSpPr>
        <p:spPr>
          <a:xfrm>
            <a:off x="-14687" y="708660"/>
            <a:ext cx="12192001" cy="581406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96FA24A5-654E-4F1D-8890-C75E43CE119E}"/>
              </a:ext>
            </a:extLst>
          </p:cNvPr>
          <p:cNvSpPr/>
          <p:nvPr userDrawn="1"/>
        </p:nvSpPr>
        <p:spPr>
          <a:xfrm>
            <a:off x="-14687" y="426720"/>
            <a:ext cx="12206687" cy="5814060"/>
          </a:xfrm>
          <a:prstGeom prst="rect">
            <a:avLst/>
          </a:prstGeom>
          <a:solidFill>
            <a:srgbClr val="F8FA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6166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B0E5C803-578B-4988-8563-7C982CE074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86"/>
          <a:stretch/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6" name="图片 5" descr="图片包含 游戏机&#10;&#10;描述已自动生成">
            <a:extLst>
              <a:ext uri="{FF2B5EF4-FFF2-40B4-BE49-F238E27FC236}">
                <a16:creationId xmlns:a16="http://schemas.microsoft.com/office/drawing/2014/main" id="{9ACBB192-E70D-4FA2-8370-F729E6016A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alphaModFix amt="5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51" t="-765" r="17780" b="36042"/>
          <a:stretch/>
        </p:blipFill>
        <p:spPr>
          <a:xfrm rot="5400000">
            <a:off x="4027491" y="4139327"/>
            <a:ext cx="1532468" cy="3945467"/>
          </a:xfrm>
          <a:prstGeom prst="rect">
            <a:avLst/>
          </a:prstGeom>
        </p:spPr>
      </p:pic>
      <p:pic>
        <p:nvPicPr>
          <p:cNvPr id="7" name="图片 6" descr="图片包含 游戏机&#10;&#10;描述已自动生成">
            <a:extLst>
              <a:ext uri="{FF2B5EF4-FFF2-40B4-BE49-F238E27FC236}">
                <a16:creationId xmlns:a16="http://schemas.microsoft.com/office/drawing/2014/main" id="{97FC0804-D0EF-439B-9EEA-596389D6CD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alphaModFix amt="5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51" t="-765" r="17780" b="36042"/>
          <a:stretch/>
        </p:blipFill>
        <p:spPr>
          <a:xfrm>
            <a:off x="10644846" y="-691386"/>
            <a:ext cx="1532468" cy="3945467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9501EBE7-B2D2-4681-A17D-C2B12BEAD705}"/>
              </a:ext>
            </a:extLst>
          </p:cNvPr>
          <p:cNvSpPr/>
          <p:nvPr/>
        </p:nvSpPr>
        <p:spPr>
          <a:xfrm>
            <a:off x="-14687" y="762000"/>
            <a:ext cx="12206687" cy="581406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BCD8D6DB-9CC9-42E6-A6E2-78AC35EC7657}"/>
              </a:ext>
            </a:extLst>
          </p:cNvPr>
          <p:cNvSpPr/>
          <p:nvPr/>
        </p:nvSpPr>
        <p:spPr>
          <a:xfrm>
            <a:off x="-14687" y="708660"/>
            <a:ext cx="12192001" cy="581406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96FA24A5-654E-4F1D-8890-C75E43CE119E}"/>
              </a:ext>
            </a:extLst>
          </p:cNvPr>
          <p:cNvSpPr/>
          <p:nvPr userDrawn="1"/>
        </p:nvSpPr>
        <p:spPr>
          <a:xfrm>
            <a:off x="-14687" y="426720"/>
            <a:ext cx="12206687" cy="5814060"/>
          </a:xfrm>
          <a:prstGeom prst="rect">
            <a:avLst/>
          </a:prstGeom>
          <a:solidFill>
            <a:srgbClr val="F8FA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4926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B0E5C803-578B-4988-8563-7C982CE074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86"/>
          <a:stretch/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6" name="图片 5" descr="图片包含 游戏机&#10;&#10;描述已自动生成">
            <a:extLst>
              <a:ext uri="{FF2B5EF4-FFF2-40B4-BE49-F238E27FC236}">
                <a16:creationId xmlns:a16="http://schemas.microsoft.com/office/drawing/2014/main" id="{9ACBB192-E70D-4FA2-8370-F729E6016A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alphaModFix amt="5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51" t="-765" r="17780" b="36042"/>
          <a:stretch/>
        </p:blipFill>
        <p:spPr>
          <a:xfrm rot="5400000">
            <a:off x="4027491" y="4139327"/>
            <a:ext cx="1532468" cy="3945467"/>
          </a:xfrm>
          <a:prstGeom prst="rect">
            <a:avLst/>
          </a:prstGeom>
        </p:spPr>
      </p:pic>
      <p:pic>
        <p:nvPicPr>
          <p:cNvPr id="7" name="图片 6" descr="图片包含 游戏机&#10;&#10;描述已自动生成">
            <a:extLst>
              <a:ext uri="{FF2B5EF4-FFF2-40B4-BE49-F238E27FC236}">
                <a16:creationId xmlns:a16="http://schemas.microsoft.com/office/drawing/2014/main" id="{97FC0804-D0EF-439B-9EEA-596389D6CD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alphaModFix amt="5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51" t="-765" r="17780" b="36042"/>
          <a:stretch/>
        </p:blipFill>
        <p:spPr>
          <a:xfrm>
            <a:off x="10644846" y="-691386"/>
            <a:ext cx="1532468" cy="3945467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9501EBE7-B2D2-4681-A17D-C2B12BEAD705}"/>
              </a:ext>
            </a:extLst>
          </p:cNvPr>
          <p:cNvSpPr/>
          <p:nvPr/>
        </p:nvSpPr>
        <p:spPr>
          <a:xfrm>
            <a:off x="-14687" y="762000"/>
            <a:ext cx="12206687" cy="581406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BCD8D6DB-9CC9-42E6-A6E2-78AC35EC7657}"/>
              </a:ext>
            </a:extLst>
          </p:cNvPr>
          <p:cNvSpPr/>
          <p:nvPr/>
        </p:nvSpPr>
        <p:spPr>
          <a:xfrm>
            <a:off x="-14687" y="708660"/>
            <a:ext cx="12192001" cy="581406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96FA24A5-654E-4F1D-8890-C75E43CE119E}"/>
              </a:ext>
            </a:extLst>
          </p:cNvPr>
          <p:cNvSpPr/>
          <p:nvPr userDrawn="1"/>
        </p:nvSpPr>
        <p:spPr>
          <a:xfrm>
            <a:off x="-14687" y="426720"/>
            <a:ext cx="12206687" cy="5814060"/>
          </a:xfrm>
          <a:prstGeom prst="rect">
            <a:avLst/>
          </a:prstGeom>
          <a:solidFill>
            <a:srgbClr val="F8FA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4312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B0E5C803-578B-4988-8563-7C982CE074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86"/>
          <a:stretch/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6" name="图片 5" descr="图片包含 游戏机&#10;&#10;描述已自动生成">
            <a:extLst>
              <a:ext uri="{FF2B5EF4-FFF2-40B4-BE49-F238E27FC236}">
                <a16:creationId xmlns:a16="http://schemas.microsoft.com/office/drawing/2014/main" id="{9ACBB192-E70D-4FA2-8370-F729E6016A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alphaModFix amt="5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51" t="-765" r="17780" b="36042"/>
          <a:stretch/>
        </p:blipFill>
        <p:spPr>
          <a:xfrm rot="5400000">
            <a:off x="4027491" y="4139327"/>
            <a:ext cx="1532468" cy="3945467"/>
          </a:xfrm>
          <a:prstGeom prst="rect">
            <a:avLst/>
          </a:prstGeom>
        </p:spPr>
      </p:pic>
      <p:pic>
        <p:nvPicPr>
          <p:cNvPr id="7" name="图片 6" descr="图片包含 游戏机&#10;&#10;描述已自动生成">
            <a:extLst>
              <a:ext uri="{FF2B5EF4-FFF2-40B4-BE49-F238E27FC236}">
                <a16:creationId xmlns:a16="http://schemas.microsoft.com/office/drawing/2014/main" id="{97FC0804-D0EF-439B-9EEA-596389D6CD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alphaModFix amt="5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51" t="-765" r="17780" b="36042"/>
          <a:stretch/>
        </p:blipFill>
        <p:spPr>
          <a:xfrm>
            <a:off x="10644846" y="-691386"/>
            <a:ext cx="1532468" cy="3945467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9501EBE7-B2D2-4681-A17D-C2B12BEAD705}"/>
              </a:ext>
            </a:extLst>
          </p:cNvPr>
          <p:cNvSpPr/>
          <p:nvPr/>
        </p:nvSpPr>
        <p:spPr>
          <a:xfrm>
            <a:off x="-14687" y="762000"/>
            <a:ext cx="12206687" cy="581406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BCD8D6DB-9CC9-42E6-A6E2-78AC35EC7657}"/>
              </a:ext>
            </a:extLst>
          </p:cNvPr>
          <p:cNvSpPr/>
          <p:nvPr/>
        </p:nvSpPr>
        <p:spPr>
          <a:xfrm>
            <a:off x="-14687" y="708660"/>
            <a:ext cx="12192001" cy="581406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96FA24A5-654E-4F1D-8890-C75E43CE119E}"/>
              </a:ext>
            </a:extLst>
          </p:cNvPr>
          <p:cNvSpPr/>
          <p:nvPr userDrawn="1"/>
        </p:nvSpPr>
        <p:spPr>
          <a:xfrm>
            <a:off x="-14687" y="426720"/>
            <a:ext cx="12206687" cy="5814060"/>
          </a:xfrm>
          <a:prstGeom prst="rect">
            <a:avLst/>
          </a:prstGeom>
          <a:solidFill>
            <a:srgbClr val="F8FA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8557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B0E5C803-578B-4988-8563-7C982CE074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86"/>
          <a:stretch/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6" name="图片 5" descr="图片包含 游戏机&#10;&#10;描述已自动生成">
            <a:extLst>
              <a:ext uri="{FF2B5EF4-FFF2-40B4-BE49-F238E27FC236}">
                <a16:creationId xmlns:a16="http://schemas.microsoft.com/office/drawing/2014/main" id="{9ACBB192-E70D-4FA2-8370-F729E6016A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alphaModFix amt="5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51" t="-765" r="17780" b="36042"/>
          <a:stretch/>
        </p:blipFill>
        <p:spPr>
          <a:xfrm rot="5400000">
            <a:off x="4027491" y="4139327"/>
            <a:ext cx="1532468" cy="3945467"/>
          </a:xfrm>
          <a:prstGeom prst="rect">
            <a:avLst/>
          </a:prstGeom>
        </p:spPr>
      </p:pic>
      <p:pic>
        <p:nvPicPr>
          <p:cNvPr id="7" name="图片 6" descr="图片包含 游戏机&#10;&#10;描述已自动生成">
            <a:extLst>
              <a:ext uri="{FF2B5EF4-FFF2-40B4-BE49-F238E27FC236}">
                <a16:creationId xmlns:a16="http://schemas.microsoft.com/office/drawing/2014/main" id="{97FC0804-D0EF-439B-9EEA-596389D6CD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alphaModFix amt="5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51" t="-765" r="17780" b="36042"/>
          <a:stretch/>
        </p:blipFill>
        <p:spPr>
          <a:xfrm>
            <a:off x="10644846" y="-691386"/>
            <a:ext cx="1532468" cy="3945467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9501EBE7-B2D2-4681-A17D-C2B12BEAD705}"/>
              </a:ext>
            </a:extLst>
          </p:cNvPr>
          <p:cNvSpPr/>
          <p:nvPr/>
        </p:nvSpPr>
        <p:spPr>
          <a:xfrm>
            <a:off x="-14687" y="762000"/>
            <a:ext cx="12206687" cy="581406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BCD8D6DB-9CC9-42E6-A6E2-78AC35EC7657}"/>
              </a:ext>
            </a:extLst>
          </p:cNvPr>
          <p:cNvSpPr/>
          <p:nvPr/>
        </p:nvSpPr>
        <p:spPr>
          <a:xfrm>
            <a:off x="-14687" y="708660"/>
            <a:ext cx="12192001" cy="581406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96FA24A5-654E-4F1D-8890-C75E43CE119E}"/>
              </a:ext>
            </a:extLst>
          </p:cNvPr>
          <p:cNvSpPr/>
          <p:nvPr userDrawn="1"/>
        </p:nvSpPr>
        <p:spPr>
          <a:xfrm>
            <a:off x="-14687" y="426720"/>
            <a:ext cx="12206687" cy="5814060"/>
          </a:xfrm>
          <a:prstGeom prst="rect">
            <a:avLst/>
          </a:prstGeom>
          <a:solidFill>
            <a:srgbClr val="F8FA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6841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B0E5C803-578B-4988-8563-7C982CE074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86"/>
          <a:stretch/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6" name="图片 5" descr="图片包含 游戏机&#10;&#10;描述已自动生成">
            <a:extLst>
              <a:ext uri="{FF2B5EF4-FFF2-40B4-BE49-F238E27FC236}">
                <a16:creationId xmlns:a16="http://schemas.microsoft.com/office/drawing/2014/main" id="{9ACBB192-E70D-4FA2-8370-F729E6016A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alphaModFix amt="5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51" t="-765" r="17780" b="36042"/>
          <a:stretch/>
        </p:blipFill>
        <p:spPr>
          <a:xfrm rot="5400000">
            <a:off x="4027491" y="4139327"/>
            <a:ext cx="1532468" cy="3945467"/>
          </a:xfrm>
          <a:prstGeom prst="rect">
            <a:avLst/>
          </a:prstGeom>
        </p:spPr>
      </p:pic>
      <p:pic>
        <p:nvPicPr>
          <p:cNvPr id="7" name="图片 6" descr="图片包含 游戏机&#10;&#10;描述已自动生成">
            <a:extLst>
              <a:ext uri="{FF2B5EF4-FFF2-40B4-BE49-F238E27FC236}">
                <a16:creationId xmlns:a16="http://schemas.microsoft.com/office/drawing/2014/main" id="{97FC0804-D0EF-439B-9EEA-596389D6CD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alphaModFix amt="5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51" t="-765" r="17780" b="36042"/>
          <a:stretch/>
        </p:blipFill>
        <p:spPr>
          <a:xfrm>
            <a:off x="10644846" y="-691386"/>
            <a:ext cx="1532468" cy="3945467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9501EBE7-B2D2-4681-A17D-C2B12BEAD705}"/>
              </a:ext>
            </a:extLst>
          </p:cNvPr>
          <p:cNvSpPr/>
          <p:nvPr/>
        </p:nvSpPr>
        <p:spPr>
          <a:xfrm>
            <a:off x="-14687" y="762000"/>
            <a:ext cx="12206687" cy="581406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BCD8D6DB-9CC9-42E6-A6E2-78AC35EC7657}"/>
              </a:ext>
            </a:extLst>
          </p:cNvPr>
          <p:cNvSpPr/>
          <p:nvPr/>
        </p:nvSpPr>
        <p:spPr>
          <a:xfrm>
            <a:off x="-14687" y="708660"/>
            <a:ext cx="12192001" cy="581406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96FA24A5-654E-4F1D-8890-C75E43CE119E}"/>
              </a:ext>
            </a:extLst>
          </p:cNvPr>
          <p:cNvSpPr/>
          <p:nvPr userDrawn="1"/>
        </p:nvSpPr>
        <p:spPr>
          <a:xfrm>
            <a:off x="-14687" y="426720"/>
            <a:ext cx="12206687" cy="5814060"/>
          </a:xfrm>
          <a:prstGeom prst="rect">
            <a:avLst/>
          </a:prstGeom>
          <a:solidFill>
            <a:srgbClr val="F8FA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6813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B0E5C803-578B-4988-8563-7C982CE074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86"/>
          <a:stretch/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6" name="图片 5" descr="图片包含 游戏机&#10;&#10;描述已自动生成">
            <a:extLst>
              <a:ext uri="{FF2B5EF4-FFF2-40B4-BE49-F238E27FC236}">
                <a16:creationId xmlns:a16="http://schemas.microsoft.com/office/drawing/2014/main" id="{9ACBB192-E70D-4FA2-8370-F729E6016A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alphaModFix amt="5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51" t="-765" r="17780" b="36042"/>
          <a:stretch/>
        </p:blipFill>
        <p:spPr>
          <a:xfrm rot="5400000">
            <a:off x="4027491" y="4139327"/>
            <a:ext cx="1532468" cy="3945467"/>
          </a:xfrm>
          <a:prstGeom prst="rect">
            <a:avLst/>
          </a:prstGeom>
        </p:spPr>
      </p:pic>
      <p:pic>
        <p:nvPicPr>
          <p:cNvPr id="7" name="图片 6" descr="图片包含 游戏机&#10;&#10;描述已自动生成">
            <a:extLst>
              <a:ext uri="{FF2B5EF4-FFF2-40B4-BE49-F238E27FC236}">
                <a16:creationId xmlns:a16="http://schemas.microsoft.com/office/drawing/2014/main" id="{97FC0804-D0EF-439B-9EEA-596389D6CD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alphaModFix amt="5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51" t="-765" r="17780" b="36042"/>
          <a:stretch/>
        </p:blipFill>
        <p:spPr>
          <a:xfrm>
            <a:off x="10644846" y="-691386"/>
            <a:ext cx="1532468" cy="3945467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9501EBE7-B2D2-4681-A17D-C2B12BEAD705}"/>
              </a:ext>
            </a:extLst>
          </p:cNvPr>
          <p:cNvSpPr/>
          <p:nvPr/>
        </p:nvSpPr>
        <p:spPr>
          <a:xfrm>
            <a:off x="-14687" y="762000"/>
            <a:ext cx="12206687" cy="581406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BCD8D6DB-9CC9-42E6-A6E2-78AC35EC7657}"/>
              </a:ext>
            </a:extLst>
          </p:cNvPr>
          <p:cNvSpPr/>
          <p:nvPr/>
        </p:nvSpPr>
        <p:spPr>
          <a:xfrm>
            <a:off x="-14687" y="708660"/>
            <a:ext cx="12192001" cy="581406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96FA24A5-654E-4F1D-8890-C75E43CE119E}"/>
              </a:ext>
            </a:extLst>
          </p:cNvPr>
          <p:cNvSpPr/>
          <p:nvPr userDrawn="1"/>
        </p:nvSpPr>
        <p:spPr>
          <a:xfrm>
            <a:off x="-14687" y="426720"/>
            <a:ext cx="12206687" cy="5814060"/>
          </a:xfrm>
          <a:prstGeom prst="rect">
            <a:avLst/>
          </a:prstGeom>
          <a:solidFill>
            <a:srgbClr val="F8FA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389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72799-EF88-4FF5-900E-DFE3C2910824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7760A-2BF3-4C56-94A0-556F712BB8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892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B0E5C803-578B-4988-8563-7C982CE074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86"/>
          <a:stretch/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6" name="图片 5" descr="图片包含 游戏机&#10;&#10;描述已自动生成">
            <a:extLst>
              <a:ext uri="{FF2B5EF4-FFF2-40B4-BE49-F238E27FC236}">
                <a16:creationId xmlns:a16="http://schemas.microsoft.com/office/drawing/2014/main" id="{9ACBB192-E70D-4FA2-8370-F729E6016A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alphaModFix amt="5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51" t="-765" r="17780" b="36042"/>
          <a:stretch/>
        </p:blipFill>
        <p:spPr>
          <a:xfrm rot="5400000">
            <a:off x="4027491" y="4139327"/>
            <a:ext cx="1532468" cy="3945467"/>
          </a:xfrm>
          <a:prstGeom prst="rect">
            <a:avLst/>
          </a:prstGeom>
        </p:spPr>
      </p:pic>
      <p:pic>
        <p:nvPicPr>
          <p:cNvPr id="7" name="图片 6" descr="图片包含 游戏机&#10;&#10;描述已自动生成">
            <a:extLst>
              <a:ext uri="{FF2B5EF4-FFF2-40B4-BE49-F238E27FC236}">
                <a16:creationId xmlns:a16="http://schemas.microsoft.com/office/drawing/2014/main" id="{97FC0804-D0EF-439B-9EEA-596389D6CD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alphaModFix amt="5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51" t="-765" r="17780" b="36042"/>
          <a:stretch/>
        </p:blipFill>
        <p:spPr>
          <a:xfrm>
            <a:off x="10644846" y="-691386"/>
            <a:ext cx="1532468" cy="3945467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9501EBE7-B2D2-4681-A17D-C2B12BEAD705}"/>
              </a:ext>
            </a:extLst>
          </p:cNvPr>
          <p:cNvSpPr/>
          <p:nvPr/>
        </p:nvSpPr>
        <p:spPr>
          <a:xfrm>
            <a:off x="-14687" y="762000"/>
            <a:ext cx="12206687" cy="581406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BCD8D6DB-9CC9-42E6-A6E2-78AC35EC7657}"/>
              </a:ext>
            </a:extLst>
          </p:cNvPr>
          <p:cNvSpPr/>
          <p:nvPr/>
        </p:nvSpPr>
        <p:spPr>
          <a:xfrm>
            <a:off x="-14687" y="708660"/>
            <a:ext cx="12192001" cy="581406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96FA24A5-654E-4F1D-8890-C75E43CE119E}"/>
              </a:ext>
            </a:extLst>
          </p:cNvPr>
          <p:cNvSpPr/>
          <p:nvPr userDrawn="1"/>
        </p:nvSpPr>
        <p:spPr>
          <a:xfrm>
            <a:off x="-14687" y="426720"/>
            <a:ext cx="12206687" cy="5814060"/>
          </a:xfrm>
          <a:prstGeom prst="rect">
            <a:avLst/>
          </a:prstGeom>
          <a:solidFill>
            <a:srgbClr val="F8FA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7389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E70CFE-6DAF-4182-89F0-58FDF6775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4374368-8EA3-46B6-BA77-3780E3F519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D85EF67-B9DA-46DC-8DDF-342B7737E0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25E3519-BA27-4382-8AA9-6CA19B4F21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F08D16-0BE3-4376-89D2-05AE2F11A7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1197D3E-04F7-44DF-9C2F-C3E00AA56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94ADB56-306D-4A24-9EA9-607AC4E63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C48CFD-1D5A-4329-889A-9B960FAD5CF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7270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3DAD720-7C85-4CD7-97C2-CCBFF3EA43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39BEE0E-453F-4B2C-8E9F-093504AD7A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586D122-F66A-4428-BFD5-AE21630D23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3FD3F70-EE53-4CB5-A220-03F751078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F08D16-0BE3-4376-89D2-05AE2F11A7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952F5CD-46E4-4D55-A154-6CB12F7831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24360EB-5306-4282-8E9F-3A51246B05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C48CFD-1D5A-4329-889A-9B960FAD5CF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0704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5C5D58-9F71-403F-B8F4-8C882F48B2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383BE60-343A-4630-92CD-D8A9634E99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C1FCFD2-82EB-450A-B5F9-2D753A5A2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F08D16-0BE3-4376-89D2-05AE2F11A7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024C808-7E33-4629-95C6-9180680F21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F537155-23AA-4866-8799-8B9C92FF0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C48CFD-1D5A-4329-889A-9B960FAD5CF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4650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AB7FD35F-F60F-469C-BB58-1BFDB8A99A9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EA33A80-D639-43E3-89CE-6EB62EF2BD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F4B87C9-E8E5-449D-AD88-A75EC2DCC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F08D16-0BE3-4376-89D2-05AE2F11A7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8B6CBA8-0AC7-4721-8CD2-4073EC48DC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EB44715-84F1-4F03-80F9-95F12ACCD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C48CFD-1D5A-4329-889A-9B960FAD5CF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6408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72799-EF88-4FF5-900E-DFE3C2910824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7760A-2BF3-4C56-94A0-556F712BB8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731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72799-EF88-4FF5-900E-DFE3C2910824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7760A-2BF3-4C56-94A0-556F712BB8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306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72799-EF88-4FF5-900E-DFE3C2910824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7760A-2BF3-4C56-94A0-556F712BB8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143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72799-EF88-4FF5-900E-DFE3C2910824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7760A-2BF3-4C56-94A0-556F712BB8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109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72799-EF88-4FF5-900E-DFE3C2910824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7760A-2BF3-4C56-94A0-556F712BB8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544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34" Type="http://schemas.openxmlformats.org/officeDocument/2006/relationships/theme" Target="../theme/theme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image" Target="../media/image3.png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hyperlink" Target="https://www.facebook.com/groups/629898828017053" TargetMode="Externa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372799-EF88-4FF5-900E-DFE3C2910824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87760A-2BF3-4C56-94A0-556F712BB86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Hồng Linh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309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259008A-CB1D-484D-A87C-3C4D69495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3FAA31B-ADBA-4C05-A3E6-0AFBFFC2CB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93AA959-4FCD-4A87-BF83-740024F9C8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F08D16-0BE3-4376-89D2-05AE2F11A7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9FB6AFE-240E-46F3-9D83-B6EF8F8609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1C0013-08FE-46B9-942D-450FB857E9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C48CFD-1D5A-4329-889A-9B960FAD5CF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3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3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3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3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3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Hồng Linh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180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96" r:id="rId2"/>
    <p:sldLayoutId id="2147483695" r:id="rId3"/>
    <p:sldLayoutId id="2147483684" r:id="rId4"/>
    <p:sldLayoutId id="2147483682" r:id="rId5"/>
    <p:sldLayoutId id="2147483681" r:id="rId6"/>
    <p:sldLayoutId id="2147483680" r:id="rId7"/>
    <p:sldLayoutId id="2147483679" r:id="rId8"/>
    <p:sldLayoutId id="2147483678" r:id="rId9"/>
    <p:sldLayoutId id="2147483675" r:id="rId10"/>
    <p:sldLayoutId id="2147483674" r:id="rId11"/>
    <p:sldLayoutId id="2147483673" r:id="rId12"/>
    <p:sldLayoutId id="2147483662" r:id="rId13"/>
    <p:sldLayoutId id="2147483663" r:id="rId14"/>
    <p:sldLayoutId id="2147483664" r:id="rId15"/>
    <p:sldLayoutId id="2147483665" r:id="rId16"/>
    <p:sldLayoutId id="2147483666" r:id="rId17"/>
    <p:sldLayoutId id="2147483667" r:id="rId18"/>
    <p:sldLayoutId id="2147483694" r:id="rId19"/>
    <p:sldLayoutId id="2147483693" r:id="rId20"/>
    <p:sldLayoutId id="2147483692" r:id="rId21"/>
    <p:sldLayoutId id="2147483691" r:id="rId22"/>
    <p:sldLayoutId id="2147483690" r:id="rId23"/>
    <p:sldLayoutId id="2147483689" r:id="rId24"/>
    <p:sldLayoutId id="2147483688" r:id="rId25"/>
    <p:sldLayoutId id="2147483687" r:id="rId26"/>
    <p:sldLayoutId id="2147483686" r:id="rId27"/>
    <p:sldLayoutId id="2147483685" r:id="rId28"/>
    <p:sldLayoutId id="2147483683" r:id="rId29"/>
    <p:sldLayoutId id="2147483668" r:id="rId30"/>
    <p:sldLayoutId id="2147483669" r:id="rId31"/>
    <p:sldLayoutId id="2147483670" r:id="rId32"/>
    <p:sldLayoutId id="2147483671" r:id="rId33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25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6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microsoft.com/office/2007/relationships/hdphoto" Target="../media/hdphoto5.wdp"/><Relationship Id="rId3" Type="http://schemas.openxmlformats.org/officeDocument/2006/relationships/image" Target="../media/image5.png"/><Relationship Id="rId7" Type="http://schemas.microsoft.com/office/2007/relationships/hdphoto" Target="../media/hdphoto2.wdp"/><Relationship Id="rId12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microsoft.com/office/2007/relationships/hdphoto" Target="../media/hdphoto6.wdp"/><Relationship Id="rId10" Type="http://schemas.openxmlformats.org/officeDocument/2006/relationships/image" Target="../media/image16.png"/><Relationship Id="rId4" Type="http://schemas.openxmlformats.org/officeDocument/2006/relationships/image" Target="../media/image13.png"/><Relationship Id="rId9" Type="http://schemas.microsoft.com/office/2007/relationships/hdphoto" Target="../media/hdphoto3.wdp"/><Relationship Id="rId1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6FF6116B-C4AA-4F43-AB3D-7ABE116EF0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86"/>
          <a:stretch/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76" name="图片 75" descr="图片包含 游戏机&#10;&#10;描述已自动生成">
            <a:extLst>
              <a:ext uri="{FF2B5EF4-FFF2-40B4-BE49-F238E27FC236}">
                <a16:creationId xmlns:a16="http://schemas.microsoft.com/office/drawing/2014/main" id="{ED8F3F7C-042A-4613-9E1B-7644719F458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5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51" t="-765" r="17780" b="36042"/>
          <a:stretch/>
        </p:blipFill>
        <p:spPr>
          <a:xfrm>
            <a:off x="10644846" y="-691386"/>
            <a:ext cx="1532468" cy="3945467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E74A4C7B-7BA4-463F-9E9F-9E1C6897F6D0}"/>
              </a:ext>
            </a:extLst>
          </p:cNvPr>
          <p:cNvGrpSpPr/>
          <p:nvPr/>
        </p:nvGrpSpPr>
        <p:grpSpPr>
          <a:xfrm>
            <a:off x="0" y="-274321"/>
            <a:ext cx="11683355" cy="6850381"/>
            <a:chOff x="0" y="-274321"/>
            <a:chExt cx="11683355" cy="6850381"/>
          </a:xfrm>
        </p:grpSpPr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8D85A9EE-91A8-4BB5-88B3-E995F3C514A8}"/>
                </a:ext>
              </a:extLst>
            </p:cNvPr>
            <p:cNvSpPr/>
            <p:nvPr/>
          </p:nvSpPr>
          <p:spPr>
            <a:xfrm>
              <a:off x="820581" y="762000"/>
              <a:ext cx="10862774" cy="5814060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DE19CAA2-B65A-4FE7-AB11-B83DBB96003B}"/>
                </a:ext>
              </a:extLst>
            </p:cNvPr>
            <p:cNvSpPr/>
            <p:nvPr/>
          </p:nvSpPr>
          <p:spPr>
            <a:xfrm>
              <a:off x="759621" y="708660"/>
              <a:ext cx="10862774" cy="581406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C4C57E6B-6ABC-4DAD-931C-AE8F672F88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701" t="9675" r="5189" b="12743"/>
            <a:stretch/>
          </p:blipFill>
          <p:spPr>
            <a:xfrm>
              <a:off x="0" y="-274321"/>
              <a:ext cx="11432379" cy="6598921"/>
            </a:xfrm>
            <a:prstGeom prst="rect">
              <a:avLst/>
            </a:prstGeom>
          </p:spPr>
        </p:pic>
      </p:grpSp>
      <p:pic>
        <p:nvPicPr>
          <p:cNvPr id="71" name="图片 70">
            <a:extLst>
              <a:ext uri="{FF2B5EF4-FFF2-40B4-BE49-F238E27FC236}">
                <a16:creationId xmlns:a16="http://schemas.microsoft.com/office/drawing/2014/main" id="{19E3DC80-00BA-4915-824A-896C00CFE21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90"/>
          <a:stretch/>
        </p:blipFill>
        <p:spPr>
          <a:xfrm>
            <a:off x="8545230" y="3848858"/>
            <a:ext cx="3677250" cy="299728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1932" y="758184"/>
            <a:ext cx="10040982" cy="5108891"/>
          </a:xfrm>
          <a:prstGeom prst="rect">
            <a:avLst/>
          </a:prstGeom>
        </p:spPr>
      </p:pic>
      <p:pic>
        <p:nvPicPr>
          <p:cNvPr id="75" name="图片 74" descr="图片包含 游戏机&#10;&#10;描述已自动生成">
            <a:extLst>
              <a:ext uri="{FF2B5EF4-FFF2-40B4-BE49-F238E27FC236}">
                <a16:creationId xmlns:a16="http://schemas.microsoft.com/office/drawing/2014/main" id="{3E4C45B6-A769-4898-B233-FF7C97BFEBF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5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51" t="-765" r="17780" b="36042"/>
          <a:stretch/>
        </p:blipFill>
        <p:spPr>
          <a:xfrm rot="5400000">
            <a:off x="4027491" y="4139327"/>
            <a:ext cx="1532468" cy="3945467"/>
          </a:xfrm>
          <a:prstGeom prst="rect">
            <a:avLst/>
          </a:prstGeom>
        </p:spPr>
      </p:pic>
      <p:pic>
        <p:nvPicPr>
          <p:cNvPr id="12" name="图片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0" y="2905898"/>
            <a:ext cx="4569174" cy="4571167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42292E86-A6EA-458F-B118-62CC46D37A5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8630" y="2294792"/>
            <a:ext cx="4681545" cy="4567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67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219200" y="755705"/>
            <a:ext cx="10759440" cy="1017578"/>
          </a:xfrm>
          <a:prstGeom prst="roundRect">
            <a:avLst/>
          </a:prstGeom>
          <a:solidFill>
            <a:schemeClr val="bg1"/>
          </a:solidFill>
          <a:ln w="381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Chuyển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3" name="Cloud 2"/>
          <p:cNvSpPr/>
          <p:nvPr/>
        </p:nvSpPr>
        <p:spPr>
          <a:xfrm>
            <a:off x="151832" y="755705"/>
            <a:ext cx="1239715" cy="991201"/>
          </a:xfrm>
          <a:prstGeom prst="cloud">
            <a:avLst/>
          </a:prstGeom>
          <a:solidFill>
            <a:srgbClr val="00B050"/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#9Slide03 AmpleSoft" panose="02000000000000000000" pitchFamily="2" charset="0"/>
              </a:rPr>
              <a:t>3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3009952" y="1925683"/>
            <a:ext cx="5631128" cy="969917"/>
          </a:xfrm>
          <a:prstGeom prst="roundRect">
            <a:avLst/>
          </a:prstGeom>
          <a:noFill/>
          <a:ln w="381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en-US" sz="48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lang="en-US" sz="48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giáo</a:t>
            </a:r>
            <a:r>
              <a:rPr lang="en-US" sz="48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48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48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47752" y="3048000"/>
            <a:ext cx="5295848" cy="96991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lang="en-US" sz="40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giáo</a:t>
            </a:r>
            <a:r>
              <a:rPr lang="en-US" sz="40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40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40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chưa</a:t>
            </a:r>
            <a:r>
              <a:rPr lang="en-US" sz="40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6522720" y="3048000"/>
            <a:ext cx="5295848" cy="96991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36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6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lang="en-US" sz="36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giáo</a:t>
            </a:r>
            <a:r>
              <a:rPr lang="en-US" sz="36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6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36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47752" y="4350475"/>
            <a:ext cx="5295848" cy="969917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lang="en-US" sz="32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giáo</a:t>
            </a:r>
            <a:r>
              <a:rPr lang="en-US" sz="32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2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32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2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522720" y="4350475"/>
            <a:ext cx="5295848" cy="969917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lang="en-US" sz="40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giáo</a:t>
            </a:r>
            <a:r>
              <a:rPr lang="en-US" sz="40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40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40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à?</a:t>
            </a:r>
          </a:p>
        </p:txBody>
      </p:sp>
    </p:spTree>
    <p:extLst>
      <p:ext uri="{BB962C8B-B14F-4D97-AF65-F5344CB8AC3E}">
        <p14:creationId xmlns:p14="http://schemas.microsoft.com/office/powerpoint/2010/main" val="686163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8" grpId="0" animBg="1"/>
      <p:bldP spid="9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219200" y="755705"/>
            <a:ext cx="10759440" cy="1017578"/>
          </a:xfrm>
          <a:prstGeom prst="roundRect">
            <a:avLst/>
          </a:prstGeom>
          <a:solidFill>
            <a:schemeClr val="bg1"/>
          </a:solidFill>
          <a:ln w="381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Chuyển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3" name="Cloud 2"/>
          <p:cNvSpPr/>
          <p:nvPr/>
        </p:nvSpPr>
        <p:spPr>
          <a:xfrm>
            <a:off x="151832" y="755705"/>
            <a:ext cx="1239715" cy="991201"/>
          </a:xfrm>
          <a:prstGeom prst="cloud">
            <a:avLst/>
          </a:prstGeom>
          <a:solidFill>
            <a:srgbClr val="00B050"/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#9Slide03 AmpleSoft" panose="02000000000000000000" pitchFamily="2" charset="0"/>
              </a:rPr>
              <a:t>3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369872" y="1925683"/>
            <a:ext cx="8679128" cy="969917"/>
          </a:xfrm>
          <a:prstGeom prst="roundRect">
            <a:avLst/>
          </a:prstGeom>
          <a:noFill/>
          <a:ln w="381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</a:t>
            </a:r>
            <a:r>
              <a:rPr lang="en-US" sz="48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US" sz="48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ấy</a:t>
            </a:r>
            <a:r>
              <a:rPr lang="en-US" sz="48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48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nghề</a:t>
            </a:r>
            <a:r>
              <a:rPr lang="en-US" sz="48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xây</a:t>
            </a:r>
            <a:r>
              <a:rPr lang="en-US" sz="48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dựng</a:t>
            </a:r>
            <a:r>
              <a:rPr lang="en-US" sz="48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47752" y="3048000"/>
            <a:ext cx="5295848" cy="137976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US" sz="36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ấy</a:t>
            </a:r>
            <a:r>
              <a:rPr lang="en-US" sz="36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36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nghề</a:t>
            </a:r>
            <a:r>
              <a:rPr lang="en-US" sz="36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xây</a:t>
            </a:r>
            <a:r>
              <a:rPr lang="en-US" sz="36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dựng</a:t>
            </a:r>
            <a:r>
              <a:rPr lang="en-US" sz="36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6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6522720" y="3048000"/>
            <a:ext cx="5295848" cy="137976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36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US" sz="36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US" sz="36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ấy</a:t>
            </a:r>
            <a:r>
              <a:rPr lang="en-US" sz="36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36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nghề</a:t>
            </a:r>
            <a:r>
              <a:rPr lang="en-US" sz="36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xây</a:t>
            </a:r>
            <a:r>
              <a:rPr lang="en-US" sz="36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dựng</a:t>
            </a:r>
            <a:r>
              <a:rPr lang="en-US" sz="36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47752" y="4628607"/>
            <a:ext cx="5295848" cy="1379765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US" sz="36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ấy</a:t>
            </a:r>
            <a:r>
              <a:rPr lang="en-US" sz="36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36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nghề</a:t>
            </a:r>
            <a:r>
              <a:rPr lang="en-US" sz="36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xây</a:t>
            </a:r>
            <a:r>
              <a:rPr lang="en-US" sz="36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dựng</a:t>
            </a:r>
            <a:r>
              <a:rPr lang="en-US" sz="36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à?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522720" y="4628607"/>
            <a:ext cx="5295848" cy="1379765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US" sz="36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ấy</a:t>
            </a:r>
            <a:r>
              <a:rPr lang="en-US" sz="36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36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nghề</a:t>
            </a:r>
            <a:r>
              <a:rPr lang="en-US" sz="36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xây</a:t>
            </a:r>
            <a:r>
              <a:rPr lang="en-US" sz="36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dựng</a:t>
            </a:r>
            <a:r>
              <a:rPr lang="en-US" sz="36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6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36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6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968815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8" grpId="0" animBg="1"/>
      <p:bldP spid="9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219200" y="755705"/>
            <a:ext cx="10759440" cy="1017578"/>
          </a:xfrm>
          <a:prstGeom prst="roundRect">
            <a:avLst/>
          </a:prstGeom>
          <a:solidFill>
            <a:schemeClr val="bg1"/>
          </a:solidFill>
          <a:ln w="381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Chuyển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3" name="Cloud 2"/>
          <p:cNvSpPr/>
          <p:nvPr/>
        </p:nvSpPr>
        <p:spPr>
          <a:xfrm>
            <a:off x="151832" y="755705"/>
            <a:ext cx="1239715" cy="991201"/>
          </a:xfrm>
          <a:prstGeom prst="cloud">
            <a:avLst/>
          </a:prstGeom>
          <a:solidFill>
            <a:srgbClr val="00B050"/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#9Slide03 AmpleSoft" panose="02000000000000000000" pitchFamily="2" charset="0"/>
              </a:rPr>
              <a:t>3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369872" y="1925683"/>
            <a:ext cx="8679128" cy="969917"/>
          </a:xfrm>
          <a:prstGeom prst="roundRect">
            <a:avLst/>
          </a:prstGeom>
          <a:noFill/>
          <a:ln w="381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d. </a:t>
            </a:r>
            <a:r>
              <a:rPr lang="en-US" sz="48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lang="en-US" sz="48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mưa</a:t>
            </a:r>
            <a:r>
              <a:rPr lang="en-US" sz="48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47752" y="3048000"/>
            <a:ext cx="5295848" cy="137976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lang="en-US" sz="36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mưa</a:t>
            </a:r>
            <a:r>
              <a:rPr lang="en-US" sz="36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36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6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6522720" y="3048000"/>
            <a:ext cx="5295848" cy="137976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lang="en-US" sz="36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mưa</a:t>
            </a:r>
            <a:r>
              <a:rPr lang="en-US" sz="36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6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lúc</a:t>
            </a:r>
            <a:r>
              <a:rPr lang="en-US" sz="36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6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47752" y="4628607"/>
            <a:ext cx="5295848" cy="1379765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lang="en-US" sz="36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mưa</a:t>
            </a:r>
            <a:r>
              <a:rPr lang="en-US" sz="36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à?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522720" y="4628607"/>
            <a:ext cx="5295848" cy="1379765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US" sz="36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36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lang="en-US" sz="36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mưa</a:t>
            </a:r>
            <a:r>
              <a:rPr lang="en-US" sz="36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6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986582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8" grpId="0" animBg="1"/>
      <p:bldP spid="9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3">
            <a:extLst>
              <a:ext uri="{FF2B5EF4-FFF2-40B4-BE49-F238E27FC236}">
                <a16:creationId xmlns:a16="http://schemas.microsoft.com/office/drawing/2014/main" id="{E74A4C7B-7BA4-463F-9E9F-9E1C6897F6D0}"/>
              </a:ext>
            </a:extLst>
          </p:cNvPr>
          <p:cNvGrpSpPr/>
          <p:nvPr/>
        </p:nvGrpSpPr>
        <p:grpSpPr>
          <a:xfrm>
            <a:off x="316523" y="-291905"/>
            <a:ext cx="11683355" cy="6850381"/>
            <a:chOff x="0" y="-274321"/>
            <a:chExt cx="11683355" cy="6850381"/>
          </a:xfrm>
        </p:grpSpPr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8D85A9EE-91A8-4BB5-88B3-E995F3C514A8}"/>
                </a:ext>
              </a:extLst>
            </p:cNvPr>
            <p:cNvSpPr/>
            <p:nvPr/>
          </p:nvSpPr>
          <p:spPr>
            <a:xfrm>
              <a:off x="820581" y="762000"/>
              <a:ext cx="10862774" cy="5814060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14" name="矩形 10">
              <a:extLst>
                <a:ext uri="{FF2B5EF4-FFF2-40B4-BE49-F238E27FC236}">
                  <a16:creationId xmlns:a16="http://schemas.microsoft.com/office/drawing/2014/main" id="{DE19CAA2-B65A-4FE7-AB11-B83DBB96003B}"/>
                </a:ext>
              </a:extLst>
            </p:cNvPr>
            <p:cNvSpPr/>
            <p:nvPr/>
          </p:nvSpPr>
          <p:spPr>
            <a:xfrm>
              <a:off x="759621" y="708660"/>
              <a:ext cx="10862774" cy="581406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pic>
          <p:nvPicPr>
            <p:cNvPr id="15" name="图片 9">
              <a:extLst>
                <a:ext uri="{FF2B5EF4-FFF2-40B4-BE49-F238E27FC236}">
                  <a16:creationId xmlns:a16="http://schemas.microsoft.com/office/drawing/2014/main" id="{C4C57E6B-6ABC-4DAD-931C-AE8F672F88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701" t="9675" r="5189" b="12743"/>
            <a:stretch/>
          </p:blipFill>
          <p:spPr>
            <a:xfrm>
              <a:off x="0" y="-274321"/>
              <a:ext cx="11432379" cy="6598921"/>
            </a:xfrm>
            <a:prstGeom prst="rect">
              <a:avLst/>
            </a:prstGeom>
          </p:spPr>
        </p:pic>
      </p:grpSp>
      <p:grpSp>
        <p:nvGrpSpPr>
          <p:cNvPr id="8" name="组合 4">
            <a:extLst>
              <a:ext uri="{FF2B5EF4-FFF2-40B4-BE49-F238E27FC236}">
                <a16:creationId xmlns:a16="http://schemas.microsoft.com/office/drawing/2014/main" id="{7E4ADC13-2B7F-4E0F-AFC4-018E1F9F466C}"/>
              </a:ext>
            </a:extLst>
          </p:cNvPr>
          <p:cNvGrpSpPr/>
          <p:nvPr/>
        </p:nvGrpSpPr>
        <p:grpSpPr>
          <a:xfrm>
            <a:off x="520380" y="924947"/>
            <a:ext cx="5010402" cy="5114486"/>
            <a:chOff x="3358162" y="721262"/>
            <a:chExt cx="5724877" cy="5724877"/>
          </a:xfrm>
        </p:grpSpPr>
        <p:sp>
          <p:nvSpPr>
            <p:cNvPr id="9" name="椭圆 3">
              <a:extLst>
                <a:ext uri="{FF2B5EF4-FFF2-40B4-BE49-F238E27FC236}">
                  <a16:creationId xmlns:a16="http://schemas.microsoft.com/office/drawing/2014/main" id="{138BBB7F-5FD7-4D0B-A091-9916EFC68A4E}"/>
                </a:ext>
              </a:extLst>
            </p:cNvPr>
            <p:cNvSpPr/>
            <p:nvPr/>
          </p:nvSpPr>
          <p:spPr>
            <a:xfrm>
              <a:off x="3556274" y="1235575"/>
              <a:ext cx="4646760" cy="464676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pic>
          <p:nvPicPr>
            <p:cNvPr id="10" name="图片 2">
              <a:extLst>
                <a:ext uri="{FF2B5EF4-FFF2-40B4-BE49-F238E27FC236}">
                  <a16:creationId xmlns:a16="http://schemas.microsoft.com/office/drawing/2014/main" id="{BD175D31-1B3D-45B8-B962-48D7A62BDC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8162" y="721262"/>
              <a:ext cx="5724877" cy="5724877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0542" y="2178340"/>
            <a:ext cx="6911747" cy="2563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379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6FF6116B-C4AA-4F43-AB3D-7ABE116EF0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86"/>
          <a:stretch/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76" name="图片 75" descr="图片包含 游戏机&#10;&#10;描述已自动生成">
            <a:extLst>
              <a:ext uri="{FF2B5EF4-FFF2-40B4-BE49-F238E27FC236}">
                <a16:creationId xmlns:a16="http://schemas.microsoft.com/office/drawing/2014/main" id="{ED8F3F7C-042A-4613-9E1B-7644719F458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5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51" t="-765" r="17780" b="36042"/>
          <a:stretch/>
        </p:blipFill>
        <p:spPr>
          <a:xfrm>
            <a:off x="10644846" y="-691386"/>
            <a:ext cx="1532468" cy="3945467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E74A4C7B-7BA4-463F-9E9F-9E1C6897F6D0}"/>
              </a:ext>
            </a:extLst>
          </p:cNvPr>
          <p:cNvGrpSpPr/>
          <p:nvPr/>
        </p:nvGrpSpPr>
        <p:grpSpPr>
          <a:xfrm>
            <a:off x="0" y="-274321"/>
            <a:ext cx="11683355" cy="6850381"/>
            <a:chOff x="0" y="-274321"/>
            <a:chExt cx="11683355" cy="6850381"/>
          </a:xfrm>
        </p:grpSpPr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8D85A9EE-91A8-4BB5-88B3-E995F3C514A8}"/>
                </a:ext>
              </a:extLst>
            </p:cNvPr>
            <p:cNvSpPr/>
            <p:nvPr/>
          </p:nvSpPr>
          <p:spPr>
            <a:xfrm>
              <a:off x="820581" y="762000"/>
              <a:ext cx="10862774" cy="5814060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DE19CAA2-B65A-4FE7-AB11-B83DBB96003B}"/>
                </a:ext>
              </a:extLst>
            </p:cNvPr>
            <p:cNvSpPr/>
            <p:nvPr/>
          </p:nvSpPr>
          <p:spPr>
            <a:xfrm>
              <a:off x="759621" y="708660"/>
              <a:ext cx="10862774" cy="581406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C4C57E6B-6ABC-4DAD-931C-AE8F672F88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701" t="9675" r="5189" b="12743"/>
            <a:stretch/>
          </p:blipFill>
          <p:spPr>
            <a:xfrm>
              <a:off x="0" y="-274321"/>
              <a:ext cx="11432379" cy="6598921"/>
            </a:xfrm>
            <a:prstGeom prst="rect">
              <a:avLst/>
            </a:prstGeom>
          </p:spPr>
        </p:pic>
      </p:grpSp>
      <p:pic>
        <p:nvPicPr>
          <p:cNvPr id="20" name="图片 19">
            <a:extLst>
              <a:ext uri="{FF2B5EF4-FFF2-40B4-BE49-F238E27FC236}">
                <a16:creationId xmlns:a16="http://schemas.microsoft.com/office/drawing/2014/main" id="{42292E86-A6EA-458F-B118-62CC46D37A5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1732" y="1417320"/>
            <a:ext cx="6299282" cy="5444496"/>
          </a:xfrm>
          <a:prstGeom prst="rect">
            <a:avLst/>
          </a:prstGeom>
        </p:spPr>
      </p:pic>
      <p:pic>
        <p:nvPicPr>
          <p:cNvPr id="75" name="图片 74" descr="图片包含 游戏机&#10;&#10;描述已自动生成">
            <a:extLst>
              <a:ext uri="{FF2B5EF4-FFF2-40B4-BE49-F238E27FC236}">
                <a16:creationId xmlns:a16="http://schemas.microsoft.com/office/drawing/2014/main" id="{3E4C45B6-A769-4898-B233-FF7C97BFEBF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5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51" t="-765" r="17780" b="36042"/>
          <a:stretch/>
        </p:blipFill>
        <p:spPr>
          <a:xfrm rot="5400000">
            <a:off x="4027491" y="4139327"/>
            <a:ext cx="1532468" cy="3945467"/>
          </a:xfrm>
          <a:prstGeom prst="rect">
            <a:avLst/>
          </a:prstGeom>
        </p:spPr>
      </p:pic>
      <p:grpSp>
        <p:nvGrpSpPr>
          <p:cNvPr id="33" name="组合 22">
            <a:extLst>
              <a:ext uri="{FF2B5EF4-FFF2-40B4-BE49-F238E27FC236}">
                <a16:creationId xmlns:a16="http://schemas.microsoft.com/office/drawing/2014/main" id="{1AAF17CE-4270-4AEF-92EA-221898C649B7}"/>
              </a:ext>
            </a:extLst>
          </p:cNvPr>
          <p:cNvGrpSpPr/>
          <p:nvPr/>
        </p:nvGrpSpPr>
        <p:grpSpPr>
          <a:xfrm>
            <a:off x="3422353" y="1397611"/>
            <a:ext cx="6713848" cy="3414815"/>
            <a:chOff x="1181103" y="2373109"/>
            <a:chExt cx="9756000" cy="1666931"/>
          </a:xfrm>
        </p:grpSpPr>
        <p:sp>
          <p:nvSpPr>
            <p:cNvPr id="34" name="矩形: 对角圆角 16">
              <a:extLst>
                <a:ext uri="{FF2B5EF4-FFF2-40B4-BE49-F238E27FC236}">
                  <a16:creationId xmlns:a16="http://schemas.microsoft.com/office/drawing/2014/main" id="{BA77BDA5-6C9E-4F82-9543-F544B1145BBE}"/>
                </a:ext>
              </a:extLst>
            </p:cNvPr>
            <p:cNvSpPr/>
            <p:nvPr/>
          </p:nvSpPr>
          <p:spPr>
            <a:xfrm>
              <a:off x="1181103" y="2492040"/>
              <a:ext cx="9756000" cy="1548000"/>
            </a:xfrm>
            <a:prstGeom prst="round2DiagRect">
              <a:avLst/>
            </a:prstGeom>
            <a:solidFill>
              <a:schemeClr val="bg1"/>
            </a:solidFill>
            <a:ln w="19050">
              <a:solidFill>
                <a:srgbClr val="1784F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  <p:sp>
          <p:nvSpPr>
            <p:cNvPr id="35" name="内容占位符 2"/>
            <p:cNvSpPr txBox="1"/>
            <p:nvPr/>
          </p:nvSpPr>
          <p:spPr>
            <a:xfrm>
              <a:off x="1303477" y="2373109"/>
              <a:ext cx="9511253" cy="1600778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defRPr sz="4400">
                  <a:solidFill>
                    <a:schemeClr val="tx1">
                      <a:lumMod val="95000"/>
                      <a:lumOff val="5000"/>
                    </a:schemeClr>
                  </a:solidFill>
                  <a:latin typeface="站酷快乐体2016修订版" panose="02010600030101010101" pitchFamily="2" charset="-122"/>
                  <a:ea typeface="站酷快乐体2016修订版" panose="02010600030101010101" pitchFamily="2" charset="-122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1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汉标中黑体" panose="02010601030101010101" charset="-122"/>
                  <a:sym typeface="微软雅黑" panose="020B0503020204020204" pitchFamily="34" charset="-122"/>
                </a:rPr>
                <a:t>Hãy</a:t>
              </a:r>
              <a:r>
                <a:rPr kumimoji="0" lang="en-US" altLang="zh-CN" sz="4800" b="0" i="0" u="none" strike="noStrike" kern="1200" cap="none" spc="0" normalizeH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汉标中黑体" panose="02010601030101010101" charset="-122"/>
                  <a:sym typeface="微软雅黑" panose="020B0503020204020204" pitchFamily="34" charset="-122"/>
                </a:rPr>
                <a:t> </a:t>
              </a:r>
              <a:r>
                <a:rPr kumimoji="0" lang="en-US" altLang="zh-CN" sz="4800" b="0" i="0" u="none" strike="noStrike" kern="1200" cap="none" spc="0" normalizeH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汉标中黑体" panose="02010601030101010101" charset="-122"/>
                  <a:sym typeface="微软雅黑" panose="020B0503020204020204" pitchFamily="34" charset="-122"/>
                </a:rPr>
                <a:t>giới</a:t>
              </a:r>
              <a:r>
                <a:rPr kumimoji="0" lang="en-US" altLang="zh-CN" sz="4800" b="0" i="0" u="none" strike="noStrike" kern="1200" cap="none" spc="0" normalizeH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汉标中黑体" panose="02010601030101010101" charset="-122"/>
                  <a:sym typeface="微软雅黑" panose="020B0503020204020204" pitchFamily="34" charset="-122"/>
                </a:rPr>
                <a:t> </a:t>
              </a:r>
              <a:r>
                <a:rPr kumimoji="0" lang="en-US" altLang="zh-CN" sz="4800" b="0" i="0" u="none" strike="noStrike" kern="1200" cap="none" spc="0" normalizeH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汉标中黑体" panose="02010601030101010101" charset="-122"/>
                  <a:sym typeface="微软雅黑" panose="020B0503020204020204" pitchFamily="34" charset="-122"/>
                </a:rPr>
                <a:t>thiệu</a:t>
              </a:r>
              <a:r>
                <a:rPr kumimoji="0" lang="en-US" altLang="zh-CN" sz="4800" b="0" i="0" u="none" strike="noStrike" kern="1200" cap="none" spc="0" normalizeH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汉标中黑体" panose="02010601030101010101" charset="-122"/>
                  <a:sym typeface="微软雅黑" panose="020B0503020204020204" pitchFamily="34" charset="-122"/>
                </a:rPr>
                <a:t> </a:t>
              </a:r>
              <a:r>
                <a:rPr kumimoji="0" lang="en-US" altLang="zh-CN" sz="4800" b="0" i="0" u="none" strike="noStrike" kern="1200" cap="none" spc="0" normalizeH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汉标中黑体" panose="02010601030101010101" charset="-122"/>
                  <a:sym typeface="微软雅黑" panose="020B0503020204020204" pitchFamily="34" charset="-122"/>
                </a:rPr>
                <a:t>và</a:t>
              </a:r>
              <a:r>
                <a:rPr kumimoji="0" lang="en-US" altLang="zh-CN" sz="4800" b="0" i="0" u="none" strike="noStrike" kern="1200" cap="none" spc="0" normalizeH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汉标中黑体" panose="02010601030101010101" charset="-122"/>
                  <a:sym typeface="微软雅黑" panose="020B0503020204020204" pitchFamily="34" charset="-122"/>
                </a:rPr>
                <a:t> chia </a:t>
              </a:r>
              <a:r>
                <a:rPr kumimoji="0" lang="en-US" altLang="zh-CN" sz="4800" b="0" i="0" u="none" strike="noStrike" kern="1200" cap="none" spc="0" normalizeH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汉标中黑体" panose="02010601030101010101" charset="-122"/>
                  <a:sym typeface="微软雅黑" panose="020B0503020204020204" pitchFamily="34" charset="-122"/>
                </a:rPr>
                <a:t>sẻ</a:t>
              </a:r>
              <a:r>
                <a:rPr kumimoji="0" lang="en-US" altLang="zh-CN" sz="4800" b="0" i="0" u="none" strike="noStrike" kern="1200" cap="none" spc="0" normalizeH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汉标中黑体" panose="02010601030101010101" charset="-122"/>
                  <a:sym typeface="微软雅黑" panose="020B0503020204020204" pitchFamily="34" charset="-122"/>
                </a:rPr>
                <a:t> </a:t>
              </a:r>
              <a:r>
                <a:rPr kumimoji="0" lang="en-US" altLang="zh-CN" sz="4800" b="0" i="0" u="none" strike="noStrike" kern="1200" cap="none" spc="0" normalizeH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汉标中黑体" panose="02010601030101010101" charset="-122"/>
                  <a:sym typeface="微软雅黑" panose="020B0503020204020204" pitchFamily="34" charset="-122"/>
                </a:rPr>
                <a:t>về</a:t>
              </a:r>
              <a:r>
                <a:rPr kumimoji="0" lang="en-US" altLang="zh-CN" sz="4800" b="0" i="0" u="none" strike="noStrike" kern="1200" cap="none" spc="0" normalizeH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汉标中黑体" panose="02010601030101010101" charset="-122"/>
                  <a:sym typeface="微软雅黑" panose="020B0503020204020204" pitchFamily="34" charset="-122"/>
                </a:rPr>
                <a:t> </a:t>
              </a:r>
              <a:r>
                <a:rPr kumimoji="0" lang="en-US" altLang="zh-CN" sz="4800" b="0" i="0" u="none" strike="noStrike" kern="1200" cap="none" spc="0" normalizeH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汉标中黑体" panose="02010601030101010101" charset="-122"/>
                  <a:sym typeface="微软雅黑" panose="020B0503020204020204" pitchFamily="34" charset="-122"/>
                </a:rPr>
                <a:t>nghề</a:t>
              </a:r>
              <a:r>
                <a:rPr kumimoji="0" lang="en-US" altLang="zh-CN" sz="4800" b="0" i="0" u="none" strike="noStrike" kern="1200" cap="none" spc="0" normalizeH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汉标中黑体" panose="02010601030101010101" charset="-122"/>
                  <a:sym typeface="微软雅黑" panose="020B0503020204020204" pitchFamily="34" charset="-122"/>
                </a:rPr>
                <a:t> </a:t>
              </a:r>
              <a:r>
                <a:rPr kumimoji="0" lang="en-US" altLang="zh-CN" sz="4800" b="0" i="0" u="none" strike="noStrike" kern="1200" cap="none" spc="0" normalizeH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汉标中黑体" panose="02010601030101010101" charset="-122"/>
                  <a:sym typeface="微软雅黑" panose="020B0503020204020204" pitchFamily="34" charset="-122"/>
                </a:rPr>
                <a:t>nghiệp</a:t>
              </a:r>
              <a:r>
                <a:rPr kumimoji="0" lang="en-US" altLang="zh-CN" sz="4800" b="0" i="0" u="none" strike="noStrike" kern="1200" cap="none" spc="0" normalizeH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汉标中黑体" panose="02010601030101010101" charset="-122"/>
                  <a:sym typeface="微软雅黑" panose="020B0503020204020204" pitchFamily="34" charset="-122"/>
                </a:rPr>
                <a:t> </a:t>
              </a:r>
              <a:r>
                <a:rPr kumimoji="0" lang="en-US" altLang="zh-CN" sz="4800" b="0" i="0" u="none" strike="noStrike" kern="1200" cap="none" spc="0" normalizeH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汉标中黑体" panose="02010601030101010101" charset="-122"/>
                  <a:sym typeface="微软雅黑" panose="020B0503020204020204" pitchFamily="34" charset="-122"/>
                </a:rPr>
                <a:t>mơ</a:t>
              </a:r>
              <a:r>
                <a:rPr kumimoji="0" lang="en-US" altLang="zh-CN" sz="4800" b="0" i="0" u="none" strike="noStrike" kern="1200" cap="none" spc="0" normalizeH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汉标中黑体" panose="02010601030101010101" charset="-122"/>
                  <a:sym typeface="微软雅黑" panose="020B0503020204020204" pitchFamily="34" charset="-122"/>
                </a:rPr>
                <a:t> </a:t>
              </a:r>
              <a:r>
                <a:rPr kumimoji="0" lang="en-US" altLang="zh-CN" sz="4800" b="0" i="0" u="none" strike="noStrike" kern="1200" cap="none" spc="0" normalizeH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汉标中黑体" panose="02010601030101010101" charset="-122"/>
                  <a:sym typeface="微软雅黑" panose="020B0503020204020204" pitchFamily="34" charset="-122"/>
                </a:rPr>
                <a:t>ước</a:t>
              </a:r>
              <a:r>
                <a:rPr kumimoji="0" lang="en-US" altLang="zh-CN" sz="4800" b="0" i="0" u="none" strike="noStrike" kern="1200" cap="none" spc="0" normalizeH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汉标中黑体" panose="02010601030101010101" charset="-122"/>
                  <a:sym typeface="微软雅黑" panose="020B0503020204020204" pitchFamily="34" charset="-122"/>
                </a:rPr>
                <a:t> </a:t>
              </a:r>
              <a:r>
                <a:rPr kumimoji="0" lang="en-US" altLang="zh-CN" sz="4800" b="0" i="0" u="none" strike="noStrike" kern="1200" cap="none" spc="0" normalizeH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汉标中黑体" panose="02010601030101010101" charset="-122"/>
                  <a:sym typeface="微软雅黑" panose="020B0503020204020204" pitchFamily="34" charset="-122"/>
                </a:rPr>
                <a:t>của</a:t>
              </a:r>
              <a:r>
                <a:rPr kumimoji="0" lang="en-US" altLang="zh-CN" sz="4800" b="0" i="0" u="none" strike="noStrike" kern="1200" cap="none" spc="0" normalizeH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汉标中黑体" panose="02010601030101010101" charset="-122"/>
                  <a:sym typeface="微软雅黑" panose="020B0503020204020204" pitchFamily="34" charset="-122"/>
                </a:rPr>
                <a:t> </a:t>
              </a:r>
              <a:r>
                <a:rPr kumimoji="0" lang="en-US" altLang="zh-CN" sz="4800" b="0" i="0" u="none" strike="noStrike" kern="1200" cap="none" spc="0" normalizeH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汉标中黑体" panose="02010601030101010101" charset="-122"/>
                  <a:sym typeface="微软雅黑" panose="020B0503020204020204" pitchFamily="34" charset="-122"/>
                </a:rPr>
                <a:t>em</a:t>
              </a:r>
              <a:r>
                <a:rPr kumimoji="0" lang="en-US" altLang="zh-CN" sz="4800" b="0" i="0" u="none" strike="noStrike" kern="1200" cap="none" spc="0" normalizeH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汉标中黑体" panose="02010601030101010101" charset="-122"/>
                  <a:sym typeface="微软雅黑" panose="020B0503020204020204" pitchFamily="34" charset="-122"/>
                </a:rPr>
                <a:t> </a:t>
              </a:r>
              <a:r>
                <a:rPr kumimoji="0" lang="en-US" altLang="zh-CN" sz="4800" b="0" i="0" u="none" strike="noStrike" kern="1200" cap="none" spc="0" normalizeH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汉标中黑体" panose="02010601030101010101" charset="-122"/>
                  <a:sym typeface="微软雅黑" panose="020B0503020204020204" pitchFamily="34" charset="-122"/>
                </a:rPr>
                <a:t>trong</a:t>
              </a:r>
              <a:r>
                <a:rPr kumimoji="0" lang="en-US" altLang="zh-CN" sz="4800" b="0" i="0" u="none" strike="noStrike" kern="1200" cap="none" spc="0" normalizeH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汉标中黑体" panose="02010601030101010101" charset="-122"/>
                  <a:sym typeface="微软雅黑" panose="020B0503020204020204" pitchFamily="34" charset="-122"/>
                </a:rPr>
                <a:t> </a:t>
              </a:r>
              <a:r>
                <a:rPr kumimoji="0" lang="en-US" altLang="zh-CN" sz="4800" b="0" i="0" u="none" strike="noStrike" kern="1200" cap="none" spc="0" normalizeH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汉标中黑体" panose="02010601030101010101" charset="-122"/>
                  <a:sym typeface="微软雅黑" panose="020B0503020204020204" pitchFamily="34" charset="-122"/>
                </a:rPr>
                <a:t>tương</a:t>
              </a:r>
              <a:r>
                <a:rPr kumimoji="0" lang="en-US" altLang="zh-CN" sz="4800" b="0" i="0" u="none" strike="noStrike" kern="1200" cap="none" spc="0" normalizeH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汉标中黑体" panose="02010601030101010101" charset="-122"/>
                  <a:sym typeface="微软雅黑" panose="020B0503020204020204" pitchFamily="34" charset="-122"/>
                </a:rPr>
                <a:t> </a:t>
              </a:r>
              <a:r>
                <a:rPr kumimoji="0" lang="en-US" altLang="zh-CN" sz="4800" b="0" i="0" u="none" strike="noStrike" kern="1200" cap="none" spc="0" normalizeH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汉标中黑体" panose="02010601030101010101" charset="-122"/>
                  <a:sym typeface="微软雅黑" panose="020B0503020204020204" pitchFamily="34" charset="-122"/>
                </a:rPr>
                <a:t>lai</a:t>
              </a:r>
              <a:endPara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思源黑体 CN Regular" panose="020B0500000000000000" pitchFamily="34" charset="-122"/>
                <a:cs typeface="汉标中黑体" panose="02010601030101010101" charset="-122"/>
                <a:sym typeface="微软雅黑" panose="020B0503020204020204" pitchFamily="34" charset="-122"/>
              </a:endParaRPr>
            </a:p>
          </p:txBody>
        </p:sp>
      </p:grpSp>
      <p:pic>
        <p:nvPicPr>
          <p:cNvPr id="71" name="图片 70">
            <a:extLst>
              <a:ext uri="{FF2B5EF4-FFF2-40B4-BE49-F238E27FC236}">
                <a16:creationId xmlns:a16="http://schemas.microsoft.com/office/drawing/2014/main" id="{19E3DC80-00BA-4915-824A-896C00CFE21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90"/>
          <a:stretch/>
        </p:blipFill>
        <p:spPr>
          <a:xfrm>
            <a:off x="9213199" y="4175760"/>
            <a:ext cx="3290738" cy="2682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33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6FF6116B-C4AA-4F43-AB3D-7ABE116EF0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86"/>
          <a:stretch/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76" name="图片 75" descr="图片包含 游戏机&#10;&#10;描述已自动生成">
            <a:extLst>
              <a:ext uri="{FF2B5EF4-FFF2-40B4-BE49-F238E27FC236}">
                <a16:creationId xmlns:a16="http://schemas.microsoft.com/office/drawing/2014/main" id="{ED8F3F7C-042A-4613-9E1B-7644719F458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5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51" t="-765" r="17780" b="36042"/>
          <a:stretch/>
        </p:blipFill>
        <p:spPr>
          <a:xfrm>
            <a:off x="10644846" y="-691386"/>
            <a:ext cx="1532468" cy="3945467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E74A4C7B-7BA4-463F-9E9F-9E1C6897F6D0}"/>
              </a:ext>
            </a:extLst>
          </p:cNvPr>
          <p:cNvGrpSpPr/>
          <p:nvPr/>
        </p:nvGrpSpPr>
        <p:grpSpPr>
          <a:xfrm>
            <a:off x="0" y="-274321"/>
            <a:ext cx="11683355" cy="6850381"/>
            <a:chOff x="0" y="-274321"/>
            <a:chExt cx="11683355" cy="6850381"/>
          </a:xfrm>
        </p:grpSpPr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8D85A9EE-91A8-4BB5-88B3-E995F3C514A8}"/>
                </a:ext>
              </a:extLst>
            </p:cNvPr>
            <p:cNvSpPr/>
            <p:nvPr/>
          </p:nvSpPr>
          <p:spPr>
            <a:xfrm>
              <a:off x="820581" y="762000"/>
              <a:ext cx="10862774" cy="5814060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DE19CAA2-B65A-4FE7-AB11-B83DBB96003B}"/>
                </a:ext>
              </a:extLst>
            </p:cNvPr>
            <p:cNvSpPr/>
            <p:nvPr/>
          </p:nvSpPr>
          <p:spPr>
            <a:xfrm>
              <a:off x="759621" y="708660"/>
              <a:ext cx="10862774" cy="581406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C4C57E6B-6ABC-4DAD-931C-AE8F672F88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701" t="9675" r="5189" b="12743"/>
            <a:stretch/>
          </p:blipFill>
          <p:spPr>
            <a:xfrm>
              <a:off x="0" y="-274321"/>
              <a:ext cx="11432379" cy="6598921"/>
            </a:xfrm>
            <a:prstGeom prst="rect">
              <a:avLst/>
            </a:prstGeom>
          </p:spPr>
        </p:pic>
      </p:grpSp>
      <p:pic>
        <p:nvPicPr>
          <p:cNvPr id="75" name="图片 74" descr="图片包含 游戏机&#10;&#10;描述已自动生成">
            <a:extLst>
              <a:ext uri="{FF2B5EF4-FFF2-40B4-BE49-F238E27FC236}">
                <a16:creationId xmlns:a16="http://schemas.microsoft.com/office/drawing/2014/main" id="{3E4C45B6-A769-4898-B233-FF7C97BFEBF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5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51" t="-765" r="17780" b="36042"/>
          <a:stretch/>
        </p:blipFill>
        <p:spPr>
          <a:xfrm rot="5400000">
            <a:off x="4027491" y="4139327"/>
            <a:ext cx="1532468" cy="394546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475" y="1434157"/>
            <a:ext cx="9015355" cy="4238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965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3">
            <a:extLst>
              <a:ext uri="{FF2B5EF4-FFF2-40B4-BE49-F238E27FC236}">
                <a16:creationId xmlns:a16="http://schemas.microsoft.com/office/drawing/2014/main" id="{E74A4C7B-7BA4-463F-9E9F-9E1C6897F6D0}"/>
              </a:ext>
            </a:extLst>
          </p:cNvPr>
          <p:cNvGrpSpPr/>
          <p:nvPr/>
        </p:nvGrpSpPr>
        <p:grpSpPr>
          <a:xfrm>
            <a:off x="316523" y="-291905"/>
            <a:ext cx="11683355" cy="6850381"/>
            <a:chOff x="0" y="-274321"/>
            <a:chExt cx="11683355" cy="6850381"/>
          </a:xfrm>
        </p:grpSpPr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8D85A9EE-91A8-4BB5-88B3-E995F3C514A8}"/>
                </a:ext>
              </a:extLst>
            </p:cNvPr>
            <p:cNvSpPr/>
            <p:nvPr/>
          </p:nvSpPr>
          <p:spPr>
            <a:xfrm>
              <a:off x="820581" y="762000"/>
              <a:ext cx="10862774" cy="5814060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14" name="矩形 10">
              <a:extLst>
                <a:ext uri="{FF2B5EF4-FFF2-40B4-BE49-F238E27FC236}">
                  <a16:creationId xmlns:a16="http://schemas.microsoft.com/office/drawing/2014/main" id="{DE19CAA2-B65A-4FE7-AB11-B83DBB96003B}"/>
                </a:ext>
              </a:extLst>
            </p:cNvPr>
            <p:cNvSpPr/>
            <p:nvPr/>
          </p:nvSpPr>
          <p:spPr>
            <a:xfrm>
              <a:off x="759621" y="708660"/>
              <a:ext cx="10862774" cy="581406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pic>
          <p:nvPicPr>
            <p:cNvPr id="15" name="图片 9">
              <a:extLst>
                <a:ext uri="{FF2B5EF4-FFF2-40B4-BE49-F238E27FC236}">
                  <a16:creationId xmlns:a16="http://schemas.microsoft.com/office/drawing/2014/main" id="{C4C57E6B-6ABC-4DAD-931C-AE8F672F88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701" t="9675" r="5189" b="12743"/>
            <a:stretch/>
          </p:blipFill>
          <p:spPr>
            <a:xfrm>
              <a:off x="0" y="-274321"/>
              <a:ext cx="11432379" cy="6598921"/>
            </a:xfrm>
            <a:prstGeom prst="rect">
              <a:avLst/>
            </a:prstGeom>
          </p:spPr>
        </p:pic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7A48D53E-EB73-4D74-A4F3-A5E3454E5F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239" y="1429148"/>
            <a:ext cx="4210032" cy="421003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575" y="1350829"/>
            <a:ext cx="10010500" cy="4529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458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图片 75" descr="图片包含 游戏机&#10;&#10;描述已自动生成">
            <a:extLst>
              <a:ext uri="{FF2B5EF4-FFF2-40B4-BE49-F238E27FC236}">
                <a16:creationId xmlns:a16="http://schemas.microsoft.com/office/drawing/2014/main" id="{ED8F3F7C-042A-4613-9E1B-7644719F458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5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51" t="-765" r="17780" b="36042"/>
          <a:stretch/>
        </p:blipFill>
        <p:spPr>
          <a:xfrm>
            <a:off x="10644846" y="-691386"/>
            <a:ext cx="1532468" cy="3945467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40678" y="404446"/>
            <a:ext cx="11931161" cy="5174552"/>
          </a:xfrm>
          <a:prstGeom prst="roundRect">
            <a:avLst>
              <a:gd name="adj" fmla="val 625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9120035"/>
              </p:ext>
            </p:extLst>
          </p:nvPr>
        </p:nvGraphicFramePr>
        <p:xfrm>
          <a:off x="319472" y="1656068"/>
          <a:ext cx="11611419" cy="445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70473">
                  <a:extLst>
                    <a:ext uri="{9D8B030D-6E8A-4147-A177-3AD203B41FA5}">
                      <a16:colId xmlns:a16="http://schemas.microsoft.com/office/drawing/2014/main" val="4076859738"/>
                    </a:ext>
                  </a:extLst>
                </a:gridCol>
                <a:gridCol w="3212907">
                  <a:extLst>
                    <a:ext uri="{9D8B030D-6E8A-4147-A177-3AD203B41FA5}">
                      <a16:colId xmlns:a16="http://schemas.microsoft.com/office/drawing/2014/main" val="1102775876"/>
                    </a:ext>
                  </a:extLst>
                </a:gridCol>
                <a:gridCol w="4528039">
                  <a:extLst>
                    <a:ext uri="{9D8B030D-6E8A-4147-A177-3AD203B41FA5}">
                      <a16:colId xmlns:a16="http://schemas.microsoft.com/office/drawing/2014/main" val="1565500698"/>
                    </a:ext>
                  </a:extLst>
                </a:gridCol>
              </a:tblGrid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Nghề</a:t>
                      </a:r>
                      <a:r>
                        <a:rPr lang="en-US" sz="3200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nghiệp</a:t>
                      </a:r>
                      <a:endParaRPr lang="en-US" sz="3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14748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</a:t>
                      </a:r>
                      <a:r>
                        <a:rPr lang="en-US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nghề</a:t>
                      </a:r>
                      <a:r>
                        <a:rPr lang="en-US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nghiệp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Người</a:t>
                      </a:r>
                      <a:r>
                        <a:rPr lang="en-US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làm</a:t>
                      </a:r>
                      <a:r>
                        <a:rPr lang="en-US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nghề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Công</a:t>
                      </a:r>
                      <a:r>
                        <a:rPr lang="en-US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việc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5796532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pPr algn="l"/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Nghề</a:t>
                      </a:r>
                      <a:r>
                        <a:rPr lang="en-US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y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Điều</a:t>
                      </a:r>
                      <a:r>
                        <a:rPr lang="en-US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dưỡng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Chăm</a:t>
                      </a:r>
                      <a:r>
                        <a:rPr lang="en-US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sóc</a:t>
                      </a:r>
                      <a:r>
                        <a:rPr lang="en-US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bệnh</a:t>
                      </a:r>
                      <a:r>
                        <a:rPr lang="en-US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nhân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426967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Chữa</a:t>
                      </a:r>
                      <a:r>
                        <a:rPr lang="en-US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bệnh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38614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Nghề</a:t>
                      </a:r>
                      <a:r>
                        <a:rPr lang="en-US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dược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6154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Nghề</a:t>
                      </a:r>
                      <a:r>
                        <a:rPr lang="en-US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nông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0052452"/>
                  </a:ext>
                </a:extLst>
              </a:tr>
            </a:tbl>
          </a:graphicData>
        </a:graphic>
      </p:graphicFrame>
      <p:sp>
        <p:nvSpPr>
          <p:cNvPr id="3" name="Cloud 2"/>
          <p:cNvSpPr/>
          <p:nvPr/>
        </p:nvSpPr>
        <p:spPr>
          <a:xfrm>
            <a:off x="319472" y="201335"/>
            <a:ext cx="1239715" cy="991201"/>
          </a:xfrm>
          <a:prstGeom prst="cloud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#9Slide03 AmpleSoft" panose="02000000000000000000" pitchFamily="2" charset="0"/>
              </a:rPr>
              <a:t>1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770202" y="207065"/>
            <a:ext cx="9583615" cy="101757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phù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cột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1026" name="Picture 2" descr="Wicker Basket Vector Art &amp; Graphics | freevector.co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8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3701" y="5333914"/>
            <a:ext cx="2207190" cy="1496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hoa tím" descr="Hand Drawn Gerbera Flower Vector Vector Art &amp; Graphics | freevector.com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021" b="45299" l="3521" r="3538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4747" b="49581"/>
          <a:stretch/>
        </p:blipFill>
        <p:spPr bwMode="auto">
          <a:xfrm>
            <a:off x="5292509" y="3210250"/>
            <a:ext cx="742967" cy="875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nk" descr="Hand Drawn Gerbera Flower Vector Vector Art &amp; Graphics | freevector.com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915" b="45085" l="64877" r="962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737" t="1543" r="2010" b="48038"/>
          <a:stretch/>
        </p:blipFill>
        <p:spPr bwMode="auto">
          <a:xfrm>
            <a:off x="5170686" y="4998636"/>
            <a:ext cx="926016" cy="1091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blue" descr="Hand Drawn Gerbera Flower Vector Vector Art &amp; Graphics | freevector.com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0748" b="98077" l="3345" r="352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43" t="45274" r="62204" b="4307"/>
          <a:stretch/>
        </p:blipFill>
        <p:spPr bwMode="auto">
          <a:xfrm>
            <a:off x="8982297" y="5065375"/>
            <a:ext cx="829222" cy="977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yellow" descr="Hand Drawn Gerbera Flower Vector Vector Art &amp; Graphics | freevector.com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915" b="45085" l="35739" r="6654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793" t="2572" r="32954" b="47009"/>
          <a:stretch/>
        </p:blipFill>
        <p:spPr bwMode="auto">
          <a:xfrm>
            <a:off x="8989883" y="4065360"/>
            <a:ext cx="781029" cy="920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ds"/>
          <p:cNvSpPr txBox="1"/>
          <p:nvPr/>
        </p:nvSpPr>
        <p:spPr>
          <a:xfrm>
            <a:off x="4748660" y="7127860"/>
            <a:ext cx="26737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Dược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sĩ</a:t>
            </a:r>
            <a:endParaRPr lang="en-US" sz="32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bs"/>
          <p:cNvSpPr txBox="1"/>
          <p:nvPr/>
        </p:nvSpPr>
        <p:spPr>
          <a:xfrm>
            <a:off x="1474990" y="7065382"/>
            <a:ext cx="26737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sĩ</a:t>
            </a:r>
            <a:endParaRPr lang="en-US" sz="32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7" name="h trắng" descr="Hand Drawn Gerbera Flower Vector Vector Art &amp; Graphics | freevector.com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8932" b="91987" l="34155" r="66637">
                        <a14:foregroundMark x1="48063" y1="62286" x2="42165" y2="74679"/>
                        <a14:foregroundMark x1="51937" y1="72115" x2="51937" y2="72115"/>
                        <a14:foregroundMark x1="56602" y1="79808" x2="56602" y2="79808"/>
                        <a14:foregroundMark x1="59155" y1="77778" x2="60387" y2="76175"/>
                        <a14:foregroundMark x1="59507" y1="76709" x2="49824" y2="76709"/>
                        <a14:foregroundMark x1="48944" y1="81838" x2="54489" y2="81838"/>
                        <a14:foregroundMark x1="46831" y1="82906" x2="48063" y2="741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368" t="45789" r="33379" b="3792"/>
          <a:stretch/>
        </p:blipFill>
        <p:spPr bwMode="auto">
          <a:xfrm>
            <a:off x="5187546" y="4017587"/>
            <a:ext cx="847930" cy="999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bq"/>
          <p:cNvSpPr txBox="1"/>
          <p:nvPr/>
        </p:nvSpPr>
        <p:spPr>
          <a:xfrm>
            <a:off x="12721219" y="3466008"/>
            <a:ext cx="44029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quản</a:t>
            </a:r>
            <a:r>
              <a:rPr lang="en-US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lưu</a:t>
            </a:r>
            <a:r>
              <a:rPr lang="en-US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trữ</a:t>
            </a:r>
            <a:r>
              <a:rPr lang="en-US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cung</a:t>
            </a:r>
            <a:r>
              <a:rPr lang="en-US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cấp</a:t>
            </a:r>
            <a:r>
              <a:rPr lang="en-US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thuốc</a:t>
            </a:r>
            <a:r>
              <a:rPr lang="en-US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hướng</a:t>
            </a:r>
            <a:r>
              <a:rPr lang="en-US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dẫn</a:t>
            </a:r>
            <a:r>
              <a:rPr lang="en-US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thuốc</a:t>
            </a:r>
            <a:endParaRPr lang="en-US" sz="24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nd"/>
          <p:cNvSpPr txBox="1"/>
          <p:nvPr/>
        </p:nvSpPr>
        <p:spPr>
          <a:xfrm>
            <a:off x="4148742" y="7989103"/>
            <a:ext cx="26737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Nông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endParaRPr lang="en-US" sz="32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tl"/>
          <p:cNvSpPr txBox="1"/>
          <p:nvPr/>
        </p:nvSpPr>
        <p:spPr>
          <a:xfrm>
            <a:off x="9484393" y="7374702"/>
            <a:ext cx="45838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Trồng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lúa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endParaRPr lang="en-US" sz="32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9650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3.33333E-6 L 0.22812 -0.53287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06" y="-2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64 0.01482 L 0.40547 0.37917 " pathEditMode="relative" ptsTypes="AA">
                                      <p:cBhvr>
                                        <p:cTn id="38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4.44444E-6 L -0.03906 -0.41967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3" y="-2099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4.81481E-6 L 0.48216 0.2294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102" y="1145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07407E-6 L -0.43516 0.06412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58" y="319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3.7037E-6 L 0.0681 0.22107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98" y="1104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11111E-6 L 0.00508 -0.39421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" y="-1972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33333E-6 L 0.43594 0.09074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797" y="453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07407E-6 L -0.16836 -0.31157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24" y="-1557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2.22222E-6 L 0.10235 0.05972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17" y="29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22" grpId="0"/>
      <p:bldP spid="8" grpId="0"/>
      <p:bldP spid="19" grpId="0"/>
      <p:bldP spid="20" grpId="0"/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310640" y="207065"/>
            <a:ext cx="10759440" cy="1017578"/>
          </a:xfrm>
          <a:prstGeom prst="roundRect">
            <a:avLst/>
          </a:prstGeom>
          <a:solidFill>
            <a:schemeClr val="bg1"/>
          </a:solidFill>
          <a:ln w="381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8570" y="2318487"/>
            <a:ext cx="7367842" cy="3719145"/>
          </a:xfrm>
          <a:prstGeom prst="rect">
            <a:avLst/>
          </a:prstGeom>
        </p:spPr>
      </p:pic>
      <p:sp>
        <p:nvSpPr>
          <p:cNvPr id="3" name="Cloud 2"/>
          <p:cNvSpPr/>
          <p:nvPr/>
        </p:nvSpPr>
        <p:spPr>
          <a:xfrm>
            <a:off x="243272" y="207065"/>
            <a:ext cx="1239715" cy="991201"/>
          </a:xfrm>
          <a:prstGeom prst="cloud">
            <a:avLst/>
          </a:prstGeom>
          <a:solidFill>
            <a:srgbClr val="00B050"/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#9Slide03 AmpleSoft" panose="02000000000000000000" pitchFamily="2" charset="0"/>
              </a:rPr>
              <a:t>2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165912" y="1198266"/>
            <a:ext cx="9873158" cy="1017578"/>
          </a:xfrm>
          <a:prstGeom prst="roundRect">
            <a:avLst/>
          </a:prstGeom>
          <a:noFill/>
          <a:ln w="381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M: </a:t>
            </a:r>
            <a:r>
              <a:rPr lang="en-US" sz="36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6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a: </a:t>
            </a:r>
            <a:r>
              <a:rPr lang="en-US" sz="36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6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6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36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6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US" sz="36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36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”.</a:t>
            </a:r>
          </a:p>
        </p:txBody>
      </p:sp>
    </p:spTree>
    <p:extLst>
      <p:ext uri="{BB962C8B-B14F-4D97-AF65-F5344CB8AC3E}">
        <p14:creationId xmlns:p14="http://schemas.microsoft.com/office/powerpoint/2010/main" val="1774112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8077200" y="4200546"/>
            <a:ext cx="883920" cy="6096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7620000" y="2691786"/>
            <a:ext cx="304800" cy="6096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3322320" y="1173480"/>
            <a:ext cx="1463040" cy="6096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2307731" y="979037"/>
            <a:ext cx="8229600" cy="1017578"/>
          </a:xfrm>
          <a:prstGeom prst="roundRect">
            <a:avLst/>
          </a:prstGeom>
          <a:noFill/>
          <a:ln w="381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nghề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sĩ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3" name="Cloud 2"/>
          <p:cNvSpPr/>
          <p:nvPr/>
        </p:nvSpPr>
        <p:spPr>
          <a:xfrm>
            <a:off x="746192" y="979037"/>
            <a:ext cx="1239715" cy="991201"/>
          </a:xfrm>
          <a:prstGeom prst="cloud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#9Slide03 AmpleSoft" panose="02000000000000000000" pitchFamily="2" charset="0"/>
              </a:rPr>
              <a:t>b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2307731" y="2487797"/>
            <a:ext cx="8229600" cy="1017578"/>
          </a:xfrm>
          <a:prstGeom prst="roundRect">
            <a:avLst/>
          </a:prstGeom>
          <a:noFill/>
          <a:ln w="381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y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à?</a:t>
            </a:r>
          </a:p>
        </p:txBody>
      </p:sp>
      <p:sp>
        <p:nvSpPr>
          <p:cNvPr id="7" name="Cloud 6"/>
          <p:cNvSpPr/>
          <p:nvPr/>
        </p:nvSpPr>
        <p:spPr>
          <a:xfrm>
            <a:off x="746192" y="2487797"/>
            <a:ext cx="1239715" cy="991201"/>
          </a:xfrm>
          <a:prstGeom prst="cloud">
            <a:avLst/>
          </a:prstGeom>
          <a:solidFill>
            <a:srgbClr val="FFC000"/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#9Slide03 AmpleSoft" panose="02000000000000000000" pitchFamily="2" charset="0"/>
              </a:rPr>
              <a:t>c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2307731" y="3996557"/>
            <a:ext cx="8229600" cy="1017578"/>
          </a:xfrm>
          <a:prstGeom prst="roundRect">
            <a:avLst/>
          </a:prstGeom>
          <a:noFill/>
          <a:ln w="381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thường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dậy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lúc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9" name="Cloud 8"/>
          <p:cNvSpPr/>
          <p:nvPr/>
        </p:nvSpPr>
        <p:spPr>
          <a:xfrm>
            <a:off x="746192" y="3996557"/>
            <a:ext cx="1239715" cy="991201"/>
          </a:xfrm>
          <a:prstGeom prst="cloud">
            <a:avLst/>
          </a:prstGeom>
          <a:solidFill>
            <a:srgbClr val="00B0F0"/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#9Slide03 AmpleSoft" panose="02000000000000000000" pitchFamily="2" charset="0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1289562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1" grpId="0" animBg="1"/>
      <p:bldP spid="10" grpId="0" animBg="1"/>
      <p:bldP spid="4" grpId="0" animBg="1"/>
      <p:bldP spid="3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5F60666-E7F2-4B0F-8918-F348C24311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0146" y="357000"/>
            <a:ext cx="9425995" cy="628399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A2A9CC2-4673-4539-9CD1-E2CD41416B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9124" y="1459353"/>
            <a:ext cx="4780330" cy="478033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54311" y="2279858"/>
            <a:ext cx="711708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48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 số từ dùng để hỏi là:</a:t>
            </a:r>
          </a:p>
          <a:p>
            <a:pPr algn="ctr"/>
            <a:r>
              <a:rPr lang="nl-NL" sz="48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nl-NL" sz="4800" b="1" i="1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gì, à, mấy, vì sao,...</a:t>
            </a:r>
            <a:endParaRPr lang="en-US" sz="4800" i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3642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219200" y="755705"/>
            <a:ext cx="10759440" cy="1017578"/>
          </a:xfrm>
          <a:prstGeom prst="roundRect">
            <a:avLst/>
          </a:prstGeom>
          <a:solidFill>
            <a:schemeClr val="bg1"/>
          </a:solidFill>
          <a:ln w="381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Chuyển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3" name="Cloud 2"/>
          <p:cNvSpPr/>
          <p:nvPr/>
        </p:nvSpPr>
        <p:spPr>
          <a:xfrm>
            <a:off x="151832" y="755705"/>
            <a:ext cx="1239715" cy="991201"/>
          </a:xfrm>
          <a:prstGeom prst="cloud">
            <a:avLst/>
          </a:prstGeom>
          <a:solidFill>
            <a:srgbClr val="00B050"/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#9Slide03 AmpleSoft" panose="02000000000000000000" pitchFamily="2" charset="0"/>
              </a:rPr>
              <a:t>3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074472" y="1773283"/>
            <a:ext cx="9873158" cy="3739494"/>
          </a:xfrm>
          <a:prstGeom prst="roundRect">
            <a:avLst/>
          </a:prstGeom>
          <a:noFill/>
          <a:ln w="381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42950" indent="-742950">
              <a:buAutoNum type="alphaLcPeriod"/>
            </a:pPr>
            <a:r>
              <a:rPr lang="en-US" sz="48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Nam </a:t>
            </a:r>
            <a:r>
              <a:rPr lang="en-US" sz="48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48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48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742950" indent="-742950">
              <a:buAutoNum type="alphaLcPeriod"/>
            </a:pPr>
            <a:r>
              <a:rPr lang="en-US" sz="48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lang="en-US" sz="48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giáo</a:t>
            </a:r>
            <a:r>
              <a:rPr lang="en-US" sz="48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48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48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742950" indent="-742950">
              <a:buAutoNum type="alphaLcPeriod"/>
            </a:pPr>
            <a:r>
              <a:rPr lang="en-US" sz="48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US" sz="48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ấy</a:t>
            </a:r>
            <a:r>
              <a:rPr lang="en-US" sz="48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48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nghề</a:t>
            </a:r>
            <a:r>
              <a:rPr lang="en-US" sz="48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xây</a:t>
            </a:r>
            <a:r>
              <a:rPr lang="en-US" sz="48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dựng</a:t>
            </a:r>
            <a:r>
              <a:rPr lang="en-US" sz="48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742950" indent="-742950">
              <a:buAutoNum type="alphaLcPeriod"/>
            </a:pPr>
            <a:r>
              <a:rPr lang="en-US" sz="48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lang="en-US" sz="48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mưa</a:t>
            </a:r>
            <a:r>
              <a:rPr lang="en-US" sz="48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78461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219200" y="755705"/>
            <a:ext cx="10759440" cy="1017578"/>
          </a:xfrm>
          <a:prstGeom prst="roundRect">
            <a:avLst/>
          </a:prstGeom>
          <a:solidFill>
            <a:schemeClr val="bg1"/>
          </a:solidFill>
          <a:ln w="381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Chuyển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3" name="Cloud 2"/>
          <p:cNvSpPr/>
          <p:nvPr/>
        </p:nvSpPr>
        <p:spPr>
          <a:xfrm>
            <a:off x="151832" y="755705"/>
            <a:ext cx="1239715" cy="991201"/>
          </a:xfrm>
          <a:prstGeom prst="cloud">
            <a:avLst/>
          </a:prstGeom>
          <a:solidFill>
            <a:srgbClr val="00B050"/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#9Slide03 AmpleSoft" panose="02000000000000000000" pitchFamily="2" charset="0"/>
              </a:rPr>
              <a:t>3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3009952" y="1925683"/>
            <a:ext cx="4488128" cy="969917"/>
          </a:xfrm>
          <a:prstGeom prst="roundRect">
            <a:avLst/>
          </a:prstGeom>
          <a:noFill/>
          <a:ln w="381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42950" indent="-742950">
              <a:buAutoNum type="alphaLcPeriod"/>
            </a:pPr>
            <a:r>
              <a:rPr lang="en-US" sz="48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Nam </a:t>
            </a:r>
            <a:r>
              <a:rPr lang="en-US" sz="48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48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48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226872" y="1925683"/>
            <a:ext cx="1912568" cy="969917"/>
          </a:xfrm>
          <a:prstGeom prst="roundRect">
            <a:avLst/>
          </a:prstGeom>
          <a:noFill/>
          <a:ln w="381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8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47752" y="3048000"/>
            <a:ext cx="5295848" cy="96991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Nam </a:t>
            </a:r>
            <a:r>
              <a:rPr lang="en-US" sz="40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40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40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chưa</a:t>
            </a:r>
            <a:r>
              <a:rPr lang="en-US" sz="40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6522720" y="3048000"/>
            <a:ext cx="5295848" cy="96991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Nam </a:t>
            </a:r>
            <a:r>
              <a:rPr lang="en-US" sz="40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40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40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à</a:t>
            </a:r>
            <a:r>
              <a:rPr lang="en-US" sz="40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47752" y="4350475"/>
            <a:ext cx="5295848" cy="969917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Nam </a:t>
            </a:r>
            <a:r>
              <a:rPr lang="en-US" sz="40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40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40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40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522720" y="4350475"/>
            <a:ext cx="5295848" cy="969917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sz="40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0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Nam </a:t>
            </a:r>
            <a:r>
              <a:rPr lang="en-US" sz="40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40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40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06737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8" grpId="0" animBg="1"/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219200" y="755705"/>
            <a:ext cx="10759440" cy="1017578"/>
          </a:xfrm>
          <a:prstGeom prst="roundRect">
            <a:avLst/>
          </a:prstGeom>
          <a:solidFill>
            <a:schemeClr val="bg1"/>
          </a:solidFill>
          <a:ln w="381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Chuyển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3" name="Cloud 2"/>
          <p:cNvSpPr/>
          <p:nvPr/>
        </p:nvSpPr>
        <p:spPr>
          <a:xfrm>
            <a:off x="151832" y="755705"/>
            <a:ext cx="1239715" cy="991201"/>
          </a:xfrm>
          <a:prstGeom prst="cloud">
            <a:avLst/>
          </a:prstGeom>
          <a:solidFill>
            <a:srgbClr val="00B050"/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#9Slide03 AmpleSoft" panose="02000000000000000000" pitchFamily="2" charset="0"/>
              </a:rPr>
              <a:t>3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089712" y="1487825"/>
            <a:ext cx="9873158" cy="3739494"/>
          </a:xfrm>
          <a:prstGeom prst="roundRect">
            <a:avLst/>
          </a:prstGeom>
          <a:noFill/>
          <a:ln w="381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en-US" sz="48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lang="en-US" sz="48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giáo</a:t>
            </a:r>
            <a:r>
              <a:rPr lang="en-US" sz="48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48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48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r>
              <a:rPr lang="en-US" sz="48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</a:t>
            </a:r>
            <a:r>
              <a:rPr lang="en-US" sz="48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US" sz="48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ấy</a:t>
            </a:r>
            <a:r>
              <a:rPr lang="en-US" sz="48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48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nghề</a:t>
            </a:r>
            <a:r>
              <a:rPr lang="en-US" sz="48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xây</a:t>
            </a:r>
            <a:r>
              <a:rPr lang="en-US" sz="48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dựng</a:t>
            </a:r>
            <a:r>
              <a:rPr lang="en-US" sz="48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r>
              <a:rPr lang="en-US" sz="48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d. </a:t>
            </a:r>
            <a:r>
              <a:rPr lang="en-US" sz="48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lang="en-US" sz="48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mưa</a:t>
            </a:r>
            <a:r>
              <a:rPr lang="en-US" sz="48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711" y="3678790"/>
            <a:ext cx="3371380" cy="3371380"/>
          </a:xfrm>
          <a:prstGeom prst="rect">
            <a:avLst/>
          </a:prstGeom>
        </p:spPr>
      </p:pic>
      <p:sp>
        <p:nvSpPr>
          <p:cNvPr id="8" name="Cloud 7"/>
          <p:cNvSpPr/>
          <p:nvPr/>
        </p:nvSpPr>
        <p:spPr>
          <a:xfrm>
            <a:off x="4648200" y="4572000"/>
            <a:ext cx="4236720" cy="2042160"/>
          </a:xfrm>
          <a:prstGeom prst="cloud">
            <a:avLst/>
          </a:prstGeom>
          <a:solidFill>
            <a:srgbClr val="92D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đôi</a:t>
            </a:r>
            <a:endParaRPr lang="en-US" sz="3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7200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27927921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757</TotalTime>
  <Words>392</Words>
  <Application>Microsoft Office PowerPoint</Application>
  <PresentationFormat>Widescreen</PresentationFormat>
  <Paragraphs>70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8" baseType="lpstr">
      <vt:lpstr>#9Slide07 Altus</vt:lpstr>
      <vt:lpstr>等线 Light</vt:lpstr>
      <vt:lpstr>#9Slide03 AmpleSoft</vt:lpstr>
      <vt:lpstr>SVN-Newton</vt:lpstr>
      <vt:lpstr>Calibri</vt:lpstr>
      <vt:lpstr>Arial</vt:lpstr>
      <vt:lpstr>等线</vt:lpstr>
      <vt:lpstr>Times New Roman</vt:lpstr>
      <vt:lpstr>Calibri Light</vt:lpstr>
      <vt:lpstr>Cambria</vt:lpstr>
      <vt:lpstr>#9Slide07 HoneyCream</vt:lpstr>
      <vt:lpstr>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Thị Hồng Linh</dc:creator>
  <cp:lastModifiedBy>YEN</cp:lastModifiedBy>
  <cp:revision>18</cp:revision>
  <dcterms:created xsi:type="dcterms:W3CDTF">2022-11-23T08:32:26Z</dcterms:created>
  <dcterms:modified xsi:type="dcterms:W3CDTF">2025-04-13T09:20:42Z</dcterms:modified>
</cp:coreProperties>
</file>