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5 Bodega Script" pitchFamily="2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Dancing Script" panose="02040603050506020204" pitchFamily="18" charset="0"/>
      <p:regular r:id="rId30"/>
    </p:embeddedFont>
    <p:embeddedFont>
      <p:font typeface="SVN-Bear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974"/>
    <a:srgbClr val="FFE064"/>
    <a:srgbClr val="E04D45"/>
    <a:srgbClr val="75C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07B95-B4FE-4D0C-BDB6-F89A7921BA71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49096-2197-42A7-9B06-2654E1950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08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更多模板123图文旗舰店：666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818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7039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3971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7968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9970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4067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947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227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520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222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9018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650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832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209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32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73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4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467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27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0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69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3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14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8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4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3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59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3B6AB-2C7B-4228-B107-C1E4C6BF8E66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CDFB-636E-4093-840B-9AB584662A8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12252" y="-1328786"/>
            <a:ext cx="1213667" cy="1252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507452" y="7157487"/>
            <a:ext cx="1213667" cy="125225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4352" y="6438004"/>
            <a:ext cx="1407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 smtClean="0">
                <a:solidFill>
                  <a:schemeClr val="accent6">
                    <a:lumMod val="75000"/>
                  </a:schemeClr>
                </a:solidFill>
                <a:latin typeface="SVN-Bear" panose="02040603050506020204" pitchFamily="18" charset="0"/>
              </a:rPr>
              <a:t>Măng</a:t>
            </a: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SVN-Bear" panose="02040603050506020204" pitchFamily="18" charset="0"/>
              </a:rPr>
              <a:t> non</a:t>
            </a:r>
            <a:endParaRPr lang="en-GB" sz="2000" i="1" dirty="0">
              <a:solidFill>
                <a:schemeClr val="accent6">
                  <a:lumMod val="75000"/>
                </a:schemeClr>
              </a:solidFill>
              <a:latin typeface="SVN-Bear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649952" y="75377"/>
            <a:ext cx="1407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 smtClean="0">
                <a:solidFill>
                  <a:schemeClr val="accent6">
                    <a:lumMod val="75000"/>
                  </a:schemeClr>
                </a:solidFill>
                <a:latin typeface="SVN-Bear" panose="02040603050506020204" pitchFamily="18" charset="0"/>
              </a:rPr>
              <a:t>Măng</a:t>
            </a: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SVN-Bear" panose="02040603050506020204" pitchFamily="18" charset="0"/>
              </a:rPr>
              <a:t> non</a:t>
            </a:r>
            <a:endParaRPr lang="en-GB" sz="2000" i="1" dirty="0">
              <a:solidFill>
                <a:schemeClr val="accent6">
                  <a:lumMod val="75000"/>
                </a:schemeClr>
              </a:solidFill>
              <a:latin typeface="SVN-Bea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1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/>
          <p:nvPr/>
        </p:nvSpPr>
        <p:spPr>
          <a:xfrm>
            <a:off x="-18100" y="4100602"/>
            <a:ext cx="12191580" cy="2795498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"/>
          <p:cNvSpPr/>
          <p:nvPr/>
        </p:nvSpPr>
        <p:spPr>
          <a:xfrm>
            <a:off x="210" y="-30899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1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42" name="Google Shape;242;p1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6" name="Google Shape;2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61312" y="3148229"/>
            <a:ext cx="4115496" cy="3190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4263" y="317216"/>
            <a:ext cx="8876545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49;p7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491;p8"/>
          <p:cNvGrpSpPr/>
          <p:nvPr/>
        </p:nvGrpSpPr>
        <p:grpSpPr>
          <a:xfrm>
            <a:off x="729373" y="712963"/>
            <a:ext cx="10849368" cy="1274155"/>
            <a:chOff x="6709970" y="2004211"/>
            <a:chExt cx="4684861" cy="563947"/>
          </a:xfrm>
        </p:grpSpPr>
        <p:sp>
          <p:nvSpPr>
            <p:cNvPr id="8" name="Google Shape;492;p8"/>
            <p:cNvSpPr/>
            <p:nvPr/>
          </p:nvSpPr>
          <p:spPr>
            <a:xfrm>
              <a:off x="6709970" y="2035461"/>
              <a:ext cx="436099" cy="436099"/>
            </a:xfrm>
            <a:prstGeom prst="rect">
              <a:avLst/>
            </a:prstGeom>
            <a:solidFill>
              <a:srgbClr val="E97974"/>
            </a:solidFill>
            <a:ln>
              <a:solidFill>
                <a:srgbClr val="E97974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02</a:t>
              </a:r>
              <a:endParaRPr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93;p8"/>
            <p:cNvSpPr/>
            <p:nvPr/>
          </p:nvSpPr>
          <p:spPr>
            <a:xfrm>
              <a:off x="7214054" y="2004211"/>
              <a:ext cx="4180777" cy="563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Viết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đoạn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văn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ngắn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nếu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lí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do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em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thích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hoặc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không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thích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nhân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vật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trong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câu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chuyện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em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đã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2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2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796" y="227443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0231" y="4364650"/>
            <a:ext cx="692619" cy="48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7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0989" y="4377396"/>
            <a:ext cx="692619" cy="48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7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373" y="2705104"/>
            <a:ext cx="4747380" cy="333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8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1983" y="4189782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8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14459" y="4606373"/>
            <a:ext cx="1441687" cy="18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8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84458" y="4874785"/>
            <a:ext cx="1020808" cy="15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4"/>
          <p:cNvGrpSpPr/>
          <p:nvPr/>
        </p:nvGrpSpPr>
        <p:grpSpPr>
          <a:xfrm>
            <a:off x="0" y="196100"/>
            <a:ext cx="12308114" cy="649843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E37540-0308-853E-E5CA-7EF60D114F21}"/>
              </a:ext>
            </a:extLst>
          </p:cNvPr>
          <p:cNvGrpSpPr/>
          <p:nvPr/>
        </p:nvGrpSpPr>
        <p:grpSpPr>
          <a:xfrm>
            <a:off x="5044515" y="2019488"/>
            <a:ext cx="6534226" cy="1967907"/>
            <a:chOff x="2481379" y="1614526"/>
            <a:chExt cx="8945042" cy="4255696"/>
          </a:xfrm>
        </p:grpSpPr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2E40B6F1-4A2E-FA7E-B3D6-09CE461D8F32}"/>
                </a:ext>
              </a:extLst>
            </p:cNvPr>
            <p:cNvSpPr/>
            <p:nvPr/>
          </p:nvSpPr>
          <p:spPr>
            <a:xfrm>
              <a:off x="2481379" y="1614526"/>
              <a:ext cx="8945042" cy="4255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9AD6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3B9294-1C56-C118-6AAC-722B7F26BBC3}"/>
                </a:ext>
              </a:extLst>
            </p:cNvPr>
            <p:cNvSpPr txBox="1"/>
            <p:nvPr/>
          </p:nvSpPr>
          <p:spPr>
            <a:xfrm>
              <a:off x="2577014" y="1968600"/>
              <a:ext cx="8753771" cy="3660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0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    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2600" b="0" i="0" dirty="0" err="1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Giới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600" b="0" i="0" dirty="0" err="1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thiệu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600" b="0" i="0" dirty="0" err="1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600" b="0" i="0" dirty="0" err="1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nhân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600" b="0" i="0" dirty="0" err="1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vật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2600" b="0" i="0" dirty="0" err="1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Tên</a:t>
              </a:r>
              <a:r>
                <a:rPr lang="en-US" sz="2600" b="0" i="0" dirty="0" smtClean="0">
                  <a:solidFill>
                    <a:srgbClr val="222222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?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chuyện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?</a:t>
              </a:r>
            </a:p>
            <a:p>
              <a:pPr indent="357188" algn="just"/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Vì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sao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nhận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dirty="0" err="1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2600" dirty="0" smtClean="0">
                  <a:solidFill>
                    <a:srgbClr val="222222"/>
                  </a:solidFill>
                  <a:latin typeface="Cambria" panose="02040503050406030204" pitchFamily="18" charset="0"/>
                </a:rPr>
                <a:t>?</a:t>
              </a:r>
              <a:endParaRPr lang="en-US" sz="2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2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128678" y="308146"/>
            <a:ext cx="11258550" cy="5209310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3"/>
          <p:cNvGrpSpPr/>
          <p:nvPr/>
        </p:nvGrpSpPr>
        <p:grpSpPr>
          <a:xfrm>
            <a:off x="-1612" y="22578"/>
            <a:ext cx="12308114" cy="6858000"/>
            <a:chOff x="1650" y="-11"/>
            <a:chExt cx="4420" cy="4368"/>
          </a:xfrm>
        </p:grpSpPr>
        <p:sp>
          <p:nvSpPr>
            <p:cNvPr id="310" name="Google Shape;310;p3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670" y="364571"/>
            <a:ext cx="1221900" cy="102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1599" y="3267816"/>
            <a:ext cx="4115497" cy="319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7309" y="2025345"/>
            <a:ext cx="9120406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49;p7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491;p8"/>
          <p:cNvGrpSpPr/>
          <p:nvPr/>
        </p:nvGrpSpPr>
        <p:grpSpPr>
          <a:xfrm>
            <a:off x="1417934" y="656601"/>
            <a:ext cx="9472245" cy="1077178"/>
            <a:chOff x="6709970" y="2014205"/>
            <a:chExt cx="4090206" cy="476764"/>
          </a:xfrm>
        </p:grpSpPr>
        <p:sp>
          <p:nvSpPr>
            <p:cNvPr id="8" name="Google Shape;492;p8"/>
            <p:cNvSpPr/>
            <p:nvPr/>
          </p:nvSpPr>
          <p:spPr>
            <a:xfrm>
              <a:off x="6709970" y="2035461"/>
              <a:ext cx="436099" cy="43609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03</a:t>
              </a:r>
              <a:endParaRPr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93;p8"/>
            <p:cNvSpPr/>
            <p:nvPr/>
          </p:nvSpPr>
          <p:spPr>
            <a:xfrm>
              <a:off x="7214054" y="2014205"/>
              <a:ext cx="3586122" cy="476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Trao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đổi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văn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498329"/>
                  </a:solidFill>
                  <a:latin typeface="Cambria" panose="02040503050406030204" pitchFamily="18" charset="0"/>
                </a:rPr>
                <a:t>chỉnh</a:t>
              </a:r>
              <a:r>
                <a:rPr lang="en-US" sz="3200" b="1" dirty="0" smtClean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sửa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498329"/>
                  </a:solidFill>
                  <a:latin typeface="Cambria" panose="02040503050406030204" pitchFamily="18" charset="0"/>
                </a:rPr>
                <a:t>bổ</a:t>
              </a:r>
              <a:r>
                <a:rPr lang="en-US" sz="3200" b="1" dirty="0">
                  <a:solidFill>
                    <a:srgbClr val="498329"/>
                  </a:solidFill>
                  <a:latin typeface="Cambria" panose="02040503050406030204" pitchFamily="18" charset="0"/>
                </a:rPr>
                <a:t> sung ý </a:t>
              </a:r>
              <a:r>
                <a:rPr lang="en-US" sz="3200" b="1" dirty="0" smtClean="0">
                  <a:solidFill>
                    <a:srgbClr val="498329"/>
                  </a:solidFill>
                  <a:latin typeface="Cambria" panose="02040503050406030204" pitchFamily="18" charset="0"/>
                </a:rPr>
                <a:t>hay.</a:t>
              </a:r>
              <a:endParaRPr lang="en-US" sz="3200" b="1" dirty="0">
                <a:solidFill>
                  <a:srgbClr val="49832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4"/>
          <p:cNvGrpSpPr/>
          <p:nvPr/>
        </p:nvGrpSpPr>
        <p:grpSpPr>
          <a:xfrm>
            <a:off x="0" y="196100"/>
            <a:ext cx="12308114" cy="649843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EC150EE-2A01-4C08-4C5F-005660457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10" y="1972338"/>
            <a:ext cx="7788165" cy="39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"/>
          <p:cNvSpPr/>
          <p:nvPr/>
        </p:nvSpPr>
        <p:spPr>
          <a:xfrm>
            <a:off x="1443038" y="369711"/>
            <a:ext cx="10610845" cy="6296461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399" y="2026701"/>
            <a:ext cx="4885497" cy="378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1983" y="4189782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83046" y="4815718"/>
            <a:ext cx="1441687" cy="18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84458" y="4874785"/>
            <a:ext cx="1020808" cy="15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84" name="Google Shape;284;p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1701" y="787778"/>
            <a:ext cx="5883150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128678" y="308146"/>
            <a:ext cx="11258550" cy="5209310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3"/>
          <p:cNvGrpSpPr/>
          <p:nvPr/>
        </p:nvGrpSpPr>
        <p:grpSpPr>
          <a:xfrm>
            <a:off x="-1612" y="22578"/>
            <a:ext cx="12308114" cy="6858000"/>
            <a:chOff x="1650" y="-11"/>
            <a:chExt cx="4420" cy="4368"/>
          </a:xfrm>
        </p:grpSpPr>
        <p:sp>
          <p:nvSpPr>
            <p:cNvPr id="310" name="Google Shape;310;p3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670" y="364571"/>
            <a:ext cx="1221900" cy="102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2084" y="3570023"/>
            <a:ext cx="4115497" cy="319054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3B9294-1C56-C118-6AAC-722B7F26BBC3}"/>
              </a:ext>
            </a:extLst>
          </p:cNvPr>
          <p:cNvSpPr txBox="1"/>
          <p:nvPr/>
        </p:nvSpPr>
        <p:spPr>
          <a:xfrm>
            <a:off x="2786111" y="1782125"/>
            <a:ext cx="6754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Kể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chuyện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mà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thích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nếu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lí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do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vì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sao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thích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chuyện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1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FB383F8C-47C1-4BCA-B970-DE35AF70C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589" y="474133"/>
            <a:ext cx="7009609" cy="70096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9CF078-2D70-02D4-CBD1-B882CBCC790F}"/>
              </a:ext>
            </a:extLst>
          </p:cNvPr>
          <p:cNvGrpSpPr/>
          <p:nvPr/>
        </p:nvGrpSpPr>
        <p:grpSpPr>
          <a:xfrm>
            <a:off x="289631" y="1677917"/>
            <a:ext cx="7430742" cy="1751083"/>
            <a:chOff x="154166" y="1341421"/>
            <a:chExt cx="7430742" cy="1751083"/>
          </a:xfrm>
        </p:grpSpPr>
        <p:pic>
          <p:nvPicPr>
            <p:cNvPr id="11" name="图片 11" descr="黑暗里有星球&#10;&#10;中度可信度描述已自动生成">
              <a:extLst>
                <a:ext uri="{FF2B5EF4-FFF2-40B4-BE49-F238E27FC236}">
                  <a16:creationId xmlns:a16="http://schemas.microsoft.com/office/drawing/2014/main" id="{984124CD-F302-4662-AA9E-DBA4DCDBE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71" b="35228"/>
            <a:stretch/>
          </p:blipFill>
          <p:spPr>
            <a:xfrm>
              <a:off x="154166" y="1341421"/>
              <a:ext cx="7430742" cy="175108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317559-76B1-F81D-245B-529A0FCA5DF3}"/>
                </a:ext>
              </a:extLst>
            </p:cNvPr>
            <p:cNvSpPr txBox="1"/>
            <p:nvPr/>
          </p:nvSpPr>
          <p:spPr>
            <a:xfrm>
              <a:off x="1160202" y="1893796"/>
              <a:ext cx="56444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đoạn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văn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0E4455-02D5-A2B0-C8B5-77B3BA92904F}"/>
              </a:ext>
            </a:extLst>
          </p:cNvPr>
          <p:cNvGrpSpPr/>
          <p:nvPr/>
        </p:nvGrpSpPr>
        <p:grpSpPr>
          <a:xfrm>
            <a:off x="289631" y="3248968"/>
            <a:ext cx="7430742" cy="1751083"/>
            <a:chOff x="267054" y="3092504"/>
            <a:chExt cx="7430742" cy="1751083"/>
          </a:xfrm>
        </p:grpSpPr>
        <p:pic>
          <p:nvPicPr>
            <p:cNvPr id="14" name="图片 11" descr="黑暗里有星球&#10;&#10;中度可信度描述已自动生成">
              <a:extLst>
                <a:ext uri="{FF2B5EF4-FFF2-40B4-BE49-F238E27FC236}">
                  <a16:creationId xmlns:a16="http://schemas.microsoft.com/office/drawing/2014/main" id="{F1A3DA9A-FD6B-A286-9210-BBBB70FD2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71" b="35228"/>
            <a:stretch/>
          </p:blipFill>
          <p:spPr>
            <a:xfrm>
              <a:off x="267054" y="3092504"/>
              <a:ext cx="7430742" cy="17510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00CB4A-B124-1F81-0455-5044D5570469}"/>
                </a:ext>
              </a:extLst>
            </p:cNvPr>
            <p:cNvSpPr txBox="1"/>
            <p:nvPr/>
          </p:nvSpPr>
          <p:spPr>
            <a:xfrm>
              <a:off x="1047314" y="3655771"/>
              <a:ext cx="56444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Chuẩn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bị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mới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672ED4D-A24D-00AB-F801-441676A59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831" y="641507"/>
            <a:ext cx="3572566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"/>
          <p:cNvSpPr/>
          <p:nvPr/>
        </p:nvSpPr>
        <p:spPr>
          <a:xfrm>
            <a:off x="1443038" y="369711"/>
            <a:ext cx="10610845" cy="6296461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399" y="2026701"/>
            <a:ext cx="4885497" cy="378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1983" y="4189782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83046" y="4815718"/>
            <a:ext cx="1441687" cy="18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84458" y="4874785"/>
            <a:ext cx="1020808" cy="15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84" name="Google Shape;284;p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0398" y="849211"/>
            <a:ext cx="5587072" cy="36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466725" y="278405"/>
            <a:ext cx="11258550" cy="5209310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3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10" name="Google Shape;310;p3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2084" y="3570023"/>
            <a:ext cx="4115497" cy="31905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59996" y="1949262"/>
            <a:ext cx="8672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21189" y="960692"/>
            <a:ext cx="10632664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đoạn văn kể về một nhân vật trong câu chuyện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600" b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được đoạn văn kể về một nhân vật trong câu chuyện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GB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29" y="280108"/>
            <a:ext cx="4419983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"/>
          <p:cNvSpPr/>
          <p:nvPr/>
        </p:nvSpPr>
        <p:spPr>
          <a:xfrm>
            <a:off x="1443038" y="369711"/>
            <a:ext cx="10610845" cy="6296461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399" y="2026701"/>
            <a:ext cx="4885497" cy="378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1983" y="4189782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83046" y="4815718"/>
            <a:ext cx="1441687" cy="18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84458" y="4874785"/>
            <a:ext cx="1020808" cy="15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84" name="Google Shape;284;p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69580" y="1227246"/>
            <a:ext cx="5482406" cy="30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491;p8"/>
          <p:cNvGrpSpPr/>
          <p:nvPr/>
        </p:nvGrpSpPr>
        <p:grpSpPr>
          <a:xfrm>
            <a:off x="723507" y="459407"/>
            <a:ext cx="10849368" cy="1274155"/>
            <a:chOff x="6709970" y="2004211"/>
            <a:chExt cx="4684861" cy="563947"/>
          </a:xfrm>
        </p:grpSpPr>
        <p:sp>
          <p:nvSpPr>
            <p:cNvPr id="8" name="Google Shape;492;p8"/>
            <p:cNvSpPr/>
            <p:nvPr/>
          </p:nvSpPr>
          <p:spPr>
            <a:xfrm>
              <a:off x="6709970" y="2035461"/>
              <a:ext cx="436099" cy="436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01</a:t>
              </a:r>
              <a:endParaRPr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93;p8"/>
            <p:cNvSpPr/>
            <p:nvPr/>
          </p:nvSpPr>
          <p:spPr>
            <a:xfrm>
              <a:off x="7214054" y="2004211"/>
              <a:ext cx="4180777" cy="563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Trao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đổi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với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bạn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suy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nghĩ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về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nhân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vật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trong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câu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chuyện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đã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</a:t>
              </a:r>
              <a:r>
                <a:rPr lang="en-US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35879" y="1739912"/>
            <a:ext cx="10936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 Đọc những câu chuyện gợi ý dưới đây để nhớ lại các chi tiết về những nhân vật đã đọc.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0362"/>
          <a:stretch/>
        </p:blipFill>
        <p:spPr>
          <a:xfrm>
            <a:off x="1385636" y="2817130"/>
            <a:ext cx="9844339" cy="37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4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37" name="Google Shape;337;p4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17" b="98664" l="0" r="100000">
                        <a14:foregroundMark x1="4596" y1="53422" x2="16957" y2="65609"/>
                        <a14:foregroundMark x1="16640" y1="51085" x2="11727" y2="90651"/>
                        <a14:foregroundMark x1="1902" y1="60768" x2="9826" y2="65109"/>
                        <a14:foregroundMark x1="3645" y1="86811" x2="8558" y2="92154"/>
                      </a14:backgroundRemoval>
                    </a14:imgEffect>
                  </a14:imgLayer>
                </a14:imgProps>
              </a:ext>
            </a:extLst>
          </a:blip>
          <a:srcRect l="145" t="49752" r="-145" b="610"/>
          <a:stretch/>
        </p:blipFill>
        <p:spPr>
          <a:xfrm>
            <a:off x="1115352" y="345392"/>
            <a:ext cx="9844339" cy="37775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0D9FCD-8089-5023-2BAF-93F512669A75}"/>
              </a:ext>
            </a:extLst>
          </p:cNvPr>
          <p:cNvGrpSpPr/>
          <p:nvPr/>
        </p:nvGrpSpPr>
        <p:grpSpPr>
          <a:xfrm>
            <a:off x="7897887" y="3847051"/>
            <a:ext cx="3109143" cy="2952749"/>
            <a:chOff x="1233407" y="247800"/>
            <a:chExt cx="6179207" cy="6179207"/>
          </a:xfrm>
        </p:grpSpPr>
        <p:pic>
          <p:nvPicPr>
            <p:cNvPr id="13" name="图片 6" descr="形状, 圆圈&#10;&#10;描述已自动生成">
              <a:extLst>
                <a:ext uri="{FF2B5EF4-FFF2-40B4-BE49-F238E27FC236}">
                  <a16:creationId xmlns:a16="http://schemas.microsoft.com/office/drawing/2014/main" id="{FB7B2885-4951-A3AD-A800-B2479D3A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07" y="247800"/>
              <a:ext cx="6179207" cy="61792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CDFB6D-BAE9-EF63-889C-F318C0EAFF96}"/>
                </a:ext>
              </a:extLst>
            </p:cNvPr>
            <p:cNvSpPr txBox="1"/>
            <p:nvPr/>
          </p:nvSpPr>
          <p:spPr>
            <a:xfrm>
              <a:off x="2257777" y="1979767"/>
              <a:ext cx="4275312" cy="2232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 smtClean="0">
                  <a:solidFill>
                    <a:srgbClr val="EB5E50"/>
                  </a:solidFill>
                  <a:effectLst/>
                  <a:latin typeface="Cambria" panose="02040503050406030204" pitchFamily="18" charset="0"/>
                </a:rPr>
                <a:t>Thảo</a:t>
              </a:r>
              <a:r>
                <a:rPr lang="en-US" sz="3200" b="1" i="0" dirty="0" smtClean="0">
                  <a:solidFill>
                    <a:srgbClr val="EB5E5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EB5E50"/>
                  </a:solidFill>
                  <a:effectLst/>
                  <a:latin typeface="Cambria" panose="02040503050406030204" pitchFamily="18" charset="0"/>
                </a:rPr>
                <a:t>luận</a:t>
              </a:r>
              <a:r>
                <a:rPr lang="en-US" sz="3200" b="1" i="0" dirty="0" smtClean="0">
                  <a:solidFill>
                    <a:srgbClr val="EB5E5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EB5E50"/>
                  </a:solidFill>
                  <a:effectLst/>
                  <a:latin typeface="Cambria" panose="02040503050406030204" pitchFamily="18" charset="0"/>
                </a:rPr>
                <a:t>nhóm</a:t>
              </a:r>
              <a:r>
                <a:rPr lang="en-US" sz="3200" b="1" i="0" dirty="0" smtClean="0">
                  <a:solidFill>
                    <a:srgbClr val="EB5E50"/>
                  </a:solidFill>
                  <a:effectLst/>
                  <a:latin typeface="Cambria" panose="02040503050406030204" pitchFamily="18" charset="0"/>
                </a:rPr>
                <a:t> 4</a:t>
              </a:r>
              <a:endParaRPr lang="en-US" sz="3200" b="1" dirty="0">
                <a:solidFill>
                  <a:srgbClr val="EB5E5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11542" y="4475388"/>
            <a:ext cx="6162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6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128678" y="308146"/>
            <a:ext cx="11258550" cy="5209310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3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10" name="Google Shape;310;p3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6793" y="3654094"/>
            <a:ext cx="2069540" cy="271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5241" y="3492434"/>
            <a:ext cx="2357806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9600" y="3495730"/>
            <a:ext cx="1864204" cy="291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2084" y="3570023"/>
            <a:ext cx="4115497" cy="319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1032" y="1579466"/>
            <a:ext cx="6105011" cy="18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721" y="6116868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0746" y="4819910"/>
            <a:ext cx="518061" cy="6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776" y="5452945"/>
            <a:ext cx="647842" cy="86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405" y="5644221"/>
            <a:ext cx="570823" cy="74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566" y="5792201"/>
            <a:ext cx="555265" cy="2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3403" y="4634504"/>
            <a:ext cx="404831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938" y="1332680"/>
            <a:ext cx="701136" cy="1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67" y="470622"/>
            <a:ext cx="1104511" cy="9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97715" y="369711"/>
            <a:ext cx="647842" cy="5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04144" y="652931"/>
            <a:ext cx="647842" cy="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"/>
          <p:cNvSpPr/>
          <p:nvPr/>
        </p:nvSpPr>
        <p:spPr>
          <a:xfrm>
            <a:off x="1443038" y="369711"/>
            <a:ext cx="10610845" cy="6296461"/>
          </a:xfrm>
          <a:custGeom>
            <a:avLst/>
            <a:gdLst/>
            <a:ahLst/>
            <a:cxnLst/>
            <a:rect l="l" t="t" r="r" b="b"/>
            <a:pathLst>
              <a:path w="1917" h="1291" extrusionOk="0">
                <a:moveTo>
                  <a:pt x="1864" y="707"/>
                </a:moveTo>
                <a:cubicBezTo>
                  <a:pt x="1842" y="698"/>
                  <a:pt x="1817" y="693"/>
                  <a:pt x="1792" y="693"/>
                </a:cubicBezTo>
                <a:cubicBezTo>
                  <a:pt x="1792" y="693"/>
                  <a:pt x="1791" y="693"/>
                  <a:pt x="1791" y="693"/>
                </a:cubicBezTo>
                <a:cubicBezTo>
                  <a:pt x="1803" y="638"/>
                  <a:pt x="1801" y="581"/>
                  <a:pt x="1785" y="531"/>
                </a:cubicBezTo>
                <a:cubicBezTo>
                  <a:pt x="1764" y="464"/>
                  <a:pt x="1721" y="414"/>
                  <a:pt x="1663" y="390"/>
                </a:cubicBezTo>
                <a:cubicBezTo>
                  <a:pt x="1653" y="386"/>
                  <a:pt x="1643" y="383"/>
                  <a:pt x="1633" y="381"/>
                </a:cubicBezTo>
                <a:cubicBezTo>
                  <a:pt x="1615" y="337"/>
                  <a:pt x="1579" y="302"/>
                  <a:pt x="1534" y="284"/>
                </a:cubicBezTo>
                <a:cubicBezTo>
                  <a:pt x="1520" y="278"/>
                  <a:pt x="1506" y="274"/>
                  <a:pt x="1491" y="272"/>
                </a:cubicBezTo>
                <a:cubicBezTo>
                  <a:pt x="1427" y="109"/>
                  <a:pt x="1272" y="0"/>
                  <a:pt x="1098" y="0"/>
                </a:cubicBezTo>
                <a:cubicBezTo>
                  <a:pt x="901" y="0"/>
                  <a:pt x="731" y="140"/>
                  <a:pt x="686" y="335"/>
                </a:cubicBezTo>
                <a:cubicBezTo>
                  <a:pt x="672" y="340"/>
                  <a:pt x="659" y="349"/>
                  <a:pt x="648" y="360"/>
                </a:cubicBezTo>
                <a:cubicBezTo>
                  <a:pt x="595" y="323"/>
                  <a:pt x="532" y="302"/>
                  <a:pt x="468" y="302"/>
                </a:cubicBezTo>
                <a:cubicBezTo>
                  <a:pt x="294" y="302"/>
                  <a:pt x="153" y="447"/>
                  <a:pt x="153" y="625"/>
                </a:cubicBezTo>
                <a:cubicBezTo>
                  <a:pt x="153" y="690"/>
                  <a:pt x="171" y="753"/>
                  <a:pt x="206" y="806"/>
                </a:cubicBezTo>
                <a:cubicBezTo>
                  <a:pt x="185" y="819"/>
                  <a:pt x="168" y="840"/>
                  <a:pt x="161" y="865"/>
                </a:cubicBezTo>
                <a:cubicBezTo>
                  <a:pt x="151" y="863"/>
                  <a:pt x="142" y="862"/>
                  <a:pt x="132" y="862"/>
                </a:cubicBezTo>
                <a:cubicBezTo>
                  <a:pt x="66" y="862"/>
                  <a:pt x="11" y="911"/>
                  <a:pt x="0" y="976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11" y="1087"/>
                  <a:pt x="66" y="1137"/>
                  <a:pt x="132" y="1137"/>
                </a:cubicBezTo>
                <a:cubicBezTo>
                  <a:pt x="167" y="1137"/>
                  <a:pt x="200" y="1123"/>
                  <a:pt x="224" y="1099"/>
                </a:cubicBezTo>
                <a:cubicBezTo>
                  <a:pt x="228" y="1099"/>
                  <a:pt x="232" y="1100"/>
                  <a:pt x="236" y="1100"/>
                </a:cubicBezTo>
                <a:cubicBezTo>
                  <a:pt x="258" y="1100"/>
                  <a:pt x="280" y="1097"/>
                  <a:pt x="300" y="1096"/>
                </a:cubicBezTo>
                <a:cubicBezTo>
                  <a:pt x="301" y="1096"/>
                  <a:pt x="301" y="1096"/>
                  <a:pt x="301" y="1096"/>
                </a:cubicBezTo>
                <a:cubicBezTo>
                  <a:pt x="321" y="1094"/>
                  <a:pt x="340" y="1092"/>
                  <a:pt x="358" y="1092"/>
                </a:cubicBezTo>
                <a:cubicBezTo>
                  <a:pt x="358" y="1092"/>
                  <a:pt x="358" y="1092"/>
                  <a:pt x="358" y="1092"/>
                </a:cubicBezTo>
                <a:cubicBezTo>
                  <a:pt x="369" y="1092"/>
                  <a:pt x="369" y="1092"/>
                  <a:pt x="369" y="1092"/>
                </a:cubicBezTo>
                <a:cubicBezTo>
                  <a:pt x="437" y="1092"/>
                  <a:pt x="506" y="1092"/>
                  <a:pt x="573" y="1101"/>
                </a:cubicBezTo>
                <a:cubicBezTo>
                  <a:pt x="590" y="1103"/>
                  <a:pt x="607" y="1106"/>
                  <a:pt x="626" y="1112"/>
                </a:cubicBezTo>
                <a:cubicBezTo>
                  <a:pt x="651" y="1119"/>
                  <a:pt x="676" y="1128"/>
                  <a:pt x="700" y="1136"/>
                </a:cubicBezTo>
                <a:cubicBezTo>
                  <a:pt x="740" y="1151"/>
                  <a:pt x="782" y="1166"/>
                  <a:pt x="825" y="1173"/>
                </a:cubicBezTo>
                <a:cubicBezTo>
                  <a:pt x="931" y="1190"/>
                  <a:pt x="1044" y="1209"/>
                  <a:pt x="1159" y="1239"/>
                </a:cubicBezTo>
                <a:cubicBezTo>
                  <a:pt x="1177" y="1243"/>
                  <a:pt x="1177" y="1243"/>
                  <a:pt x="1177" y="1243"/>
                </a:cubicBezTo>
                <a:cubicBezTo>
                  <a:pt x="1273" y="1268"/>
                  <a:pt x="1364" y="1291"/>
                  <a:pt x="1462" y="1291"/>
                </a:cubicBezTo>
                <a:cubicBezTo>
                  <a:pt x="1490" y="1291"/>
                  <a:pt x="1516" y="1290"/>
                  <a:pt x="1543" y="1286"/>
                </a:cubicBezTo>
                <a:cubicBezTo>
                  <a:pt x="1590" y="1279"/>
                  <a:pt x="1627" y="1267"/>
                  <a:pt x="1668" y="1244"/>
                </a:cubicBezTo>
                <a:cubicBezTo>
                  <a:pt x="1688" y="1251"/>
                  <a:pt x="1709" y="1255"/>
                  <a:pt x="1731" y="1255"/>
                </a:cubicBezTo>
                <a:cubicBezTo>
                  <a:pt x="1731" y="1255"/>
                  <a:pt x="1731" y="1255"/>
                  <a:pt x="1731" y="1255"/>
                </a:cubicBezTo>
                <a:cubicBezTo>
                  <a:pt x="1800" y="1255"/>
                  <a:pt x="1867" y="1220"/>
                  <a:pt x="1917" y="1162"/>
                </a:cubicBezTo>
                <a:cubicBezTo>
                  <a:pt x="1917" y="739"/>
                  <a:pt x="1917" y="739"/>
                  <a:pt x="1917" y="739"/>
                </a:cubicBezTo>
                <a:cubicBezTo>
                  <a:pt x="1901" y="726"/>
                  <a:pt x="1884" y="715"/>
                  <a:pt x="1864" y="7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399" y="2026701"/>
            <a:ext cx="4885497" cy="378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1983" y="4189782"/>
            <a:ext cx="1886774" cy="247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83046" y="4815718"/>
            <a:ext cx="1441687" cy="18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84458" y="4874785"/>
            <a:ext cx="1020808" cy="15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"/>
          <p:cNvGrpSpPr/>
          <p:nvPr/>
        </p:nvGrpSpPr>
        <p:grpSpPr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284" name="Google Shape;284;p2"/>
            <p:cNvSpPr/>
            <p:nvPr/>
          </p:nvSpPr>
          <p:spPr>
            <a:xfrm>
              <a:off x="1650" y="-11"/>
              <a:ext cx="4420" cy="4368"/>
            </a:xfrm>
            <a:custGeom>
              <a:avLst/>
              <a:gdLst/>
              <a:ahLst/>
              <a:cxnLst/>
              <a:rect l="l" t="t" r="r" b="b"/>
              <a:pathLst>
                <a:path w="2032" h="2008" extrusionOk="0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667" y="-2"/>
              <a:ext cx="4348" cy="4322"/>
            </a:xfrm>
            <a:custGeom>
              <a:avLst/>
              <a:gdLst/>
              <a:ahLst/>
              <a:cxnLst/>
              <a:rect l="l" t="t" r="r" b="b"/>
              <a:pathLst>
                <a:path w="1999" h="1987" extrusionOk="0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671" y="2"/>
              <a:ext cx="4338" cy="4314"/>
            </a:xfrm>
            <a:custGeom>
              <a:avLst/>
              <a:gdLst/>
              <a:ahLst/>
              <a:cxnLst/>
              <a:rect l="l" t="t" r="r" b="b"/>
              <a:pathLst>
                <a:path w="1994" h="1983" extrusionOk="0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667" y="-2"/>
              <a:ext cx="4344" cy="4322"/>
            </a:xfrm>
            <a:custGeom>
              <a:avLst/>
              <a:gdLst/>
              <a:ahLst/>
              <a:cxnLst/>
              <a:rect l="l" t="t" r="r" b="b"/>
              <a:pathLst>
                <a:path w="1997" h="1987" extrusionOk="0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2879" y="1164954"/>
            <a:ext cx="5711756" cy="29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0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363</Words>
  <Application>Microsoft Office PowerPoint</Application>
  <PresentationFormat>Widescreen</PresentationFormat>
  <Paragraphs>45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Times New Roman</vt:lpstr>
      <vt:lpstr>Calibri Light</vt:lpstr>
      <vt:lpstr>Calibri</vt:lpstr>
      <vt:lpstr>#9Slide05 Bodega Script</vt:lpstr>
      <vt:lpstr>Cambria</vt:lpstr>
      <vt:lpstr>SVN-Dancing Script</vt:lpstr>
      <vt:lpstr>SVN-Bear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2022-11-21T13:18:00Z</dcterms:created>
  <dcterms:modified xsi:type="dcterms:W3CDTF">2022-11-22T07:24:51Z</dcterms:modified>
</cp:coreProperties>
</file>