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0" r:id="rId2"/>
  </p:sldMasterIdLst>
  <p:notesMasterIdLst>
    <p:notesMasterId r:id="rId9"/>
  </p:notesMasterIdLst>
  <p:sldIdLst>
    <p:sldId id="305" r:id="rId3"/>
    <p:sldId id="319" r:id="rId4"/>
    <p:sldId id="324" r:id="rId5"/>
    <p:sldId id="320" r:id="rId6"/>
    <p:sldId id="321" r:id="rId7"/>
    <p:sldId id="322" r:id="rId8"/>
  </p:sldIdLst>
  <p:sldSz cx="12192000" cy="6858000"/>
  <p:notesSz cx="6858000" cy="9144000"/>
  <p:embeddedFontLst>
    <p:embeddedFont>
      <p:font typeface="等线" panose="02010600030101010101" pitchFamily="2" charset="-122"/>
      <p:regular r:id="rId10"/>
      <p:bold r:id="rId11"/>
    </p:embeddedFont>
    <p:embeddedFont>
      <p:font typeface="#9Slide07 HoneyCream" panose="020B0604020202020204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Cambria Math" panose="02040503050406030204" pitchFamily="18" charset="0"/>
      <p:regular r:id="rId17"/>
    </p:embeddedFont>
    <p:embeddedFont>
      <p:font typeface="SVN-Newton" panose="020B0604020202020204" charset="0"/>
      <p:regular r:id="rId18"/>
    </p:embeddedFont>
    <p:embeddedFont>
      <p:font typeface="SVN-Ready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53E0D"/>
    <a:srgbClr val="FAE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E37F2-6820-4C61-8A11-A6A6B567149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8151-81EF-497D-AE59-DC5EEB7C0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3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03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62365-008E-D58D-4830-14BE3A282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4A23D-D0F8-7F48-7D7F-16D8FB8A0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6F13C-2BEB-FAF7-9E8E-4BF8C2B7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794DE-5453-5960-8D60-2CD8C932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DEBCD-6591-6325-6FCE-58280E494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41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5B5F2-DFBC-39DC-99FC-BBA53565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40F33-9954-9C3D-A38C-E3262102F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BBDB1-0DAA-2396-4E17-A9512D9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BCCC6-CD21-28B9-8F04-9B7EEFDE4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8EE5D-A514-622E-AA76-C4FBD85B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60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A0AE4-46D9-A8F4-0101-9EBFE7EBD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676B3-9972-34CA-0119-E216F7C58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C8B9-AF67-8D01-E561-13BFA2D17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54D21-53AB-BE8F-01B9-ABF81121B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7DFF9-D534-2DA4-4A62-7AD60C36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39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514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16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054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264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819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81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135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5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99FF-F443-2CE1-7DBE-50FF52B9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46E8D-A91A-F698-ACFE-495E20C2F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86D70-FBB1-7816-A752-A357CC1F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CE1F2-3EF7-9FB0-A87A-BB1471B3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EE0D8-AB7F-857A-E57C-207CF825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9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4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33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6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25E3-3CDC-5CFA-C66C-B2D795F2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C9F74-1A2F-3FD0-01AC-A5FAEDDE2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4C934-C3B6-C7E6-530B-5D33FB74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3F033-7CCC-FC78-212E-7D8915A8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65BB4-F41C-B2F5-3BA0-D96ED800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6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B596-0B61-9885-FE22-6D700D0E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4DB5-B373-A009-988E-361A91DF7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D483B-71F6-50F9-87E6-F65F0CD80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E1D1-84E1-0D60-B377-31E07BC2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80449-5A4F-4468-0437-5B67B23F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6C832-846E-068A-B014-7A55A896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4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C79F-1E05-47DF-32C1-525F50DF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BEEFE-8DA6-B8FF-1856-5DC41FC40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B2684-248A-4C78-F41B-9F2C566BC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DC6FE-A64B-E90C-9A6A-8569F9331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A9593-FAEC-F649-9635-65B4E3492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F03F67-DF87-0AE3-2189-3F9C0F12D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057B8-6494-D5CD-645C-D7317177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A4805-C688-F595-CC05-773A0876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2910-862B-A287-3974-5E210112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95980-664D-B88D-9692-F905AED1B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DA61B-CAFD-1071-12F3-6F0E4A3A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0F92A-FE09-1CE0-1144-84EEF5BD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3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24814-BE70-BC71-AA39-8920222E6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FFC01-46EF-64C1-0B72-E309692DF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C8E85-3B97-639F-B82E-8ECEFD86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47874-B241-3813-6C4C-CFB56747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0845-F1F3-1428-CEEE-DE047F1E2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2C0B8-DFA0-3F3E-26F2-B950C459B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9991E-2361-EA17-7218-FD194569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42880-C530-04E6-C76E-F92CE75D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29B93-17EC-E7F6-A771-2579ED14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08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8911-9336-5DB4-F9BB-BF5F082E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8CCDE-4294-5B73-0AA5-A973E315E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E69C5-7D76-7187-F4CA-D7F53F551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6BC53-099A-42CB-C17C-B6215C4F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DF459-A0EB-DA32-B30D-A7F0D9CF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12E3E-8460-BD26-1662-760D9259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75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A5D7F-921D-5275-F94E-2674B09E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0C1A0-C35C-8723-4997-965C55867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5ECE6-0109-ED60-2DB6-3F0281347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27F9D-3267-C6E5-018A-A02538124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DBFEA-0258-53EF-7186-718EA4911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D51D8DD-6849-3470-57CE-AEBAE3529F9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DF0FF6-1B6F-D6DA-3CDF-AB890770C35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56E9A6-961B-5051-ED45-90A8343CE3A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74A87B-D701-9D74-7C56-01B85801D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7AEA-7B93-FF9E-DE49-3B4CF33BDC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23F36F-C133-9295-FC1E-400C6C0368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266250D-F96B-73F0-4525-B45DF6B511D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FF8122B-33B4-C0E4-CA60-D63CF3C04C5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7D1702-032F-6E4E-33EE-EEFABF8E582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D4716D-44B1-83AB-FBEB-D1F4ADB4774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368C389-610A-4C93-9E2E-EC857DB4FEE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">
            <a:extLst>
              <a:ext uri="{FF2B5EF4-FFF2-40B4-BE49-F238E27FC236}">
                <a16:creationId xmlns:a16="http://schemas.microsoft.com/office/drawing/2014/main" id="{4D012F61-8278-2CB4-3D5C-4359B9B3CE1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0378E1-6EEC-DDBF-0430-5DB0D448CBC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ED93C-5611-59F6-A8C9-0F0173A1F7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38FC63-C3FC-3D1A-FD72-7C972BBC95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33F3C-70AA-455B-15FC-5F852328FC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44BA79-D66D-4FC4-D7EB-A6793FE8A01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936B41D-9224-5090-FFFF-E30CCAFD725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297D50-8969-E432-C964-5273E4E6B3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ABE2FF-2594-B48F-B4C4-22494273C07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4A1E39-1CCF-3F71-731D-5E34C8D0C34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3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8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26313"/>
          <a:stretch/>
        </p:blipFill>
        <p:spPr>
          <a:xfrm>
            <a:off x="-16043" y="-93306"/>
            <a:ext cx="6945163" cy="6959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D9A5CA-8461-B0DB-44A3-1DD4ECE3179A}"/>
              </a:ext>
            </a:extLst>
          </p:cNvPr>
          <p:cNvSpPr txBox="1"/>
          <p:nvPr/>
        </p:nvSpPr>
        <p:spPr>
          <a:xfrm>
            <a:off x="7842047" y="5441642"/>
            <a:ext cx="236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753E0D"/>
                </a:solidFill>
                <a:latin typeface="Cambria" panose="02040503050406030204" pitchFamily="18" charset="0"/>
              </a:rPr>
              <a:t>Trang 102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8872A4-CF3C-A10B-71FA-CEC36E74E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251" y="420611"/>
            <a:ext cx="2816596" cy="17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1B7A6-6895-E2BB-4099-260D27DFAD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89" t="7582" r="12066" b="14315"/>
          <a:stretch/>
        </p:blipFill>
        <p:spPr>
          <a:xfrm>
            <a:off x="4561367" y="1318436"/>
            <a:ext cx="5401340" cy="43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F7DDE6-A5FE-8427-6CC2-F62E962504E8}"/>
              </a:ext>
            </a:extLst>
          </p:cNvPr>
          <p:cNvSpPr txBox="1"/>
          <p:nvPr/>
        </p:nvSpPr>
        <p:spPr>
          <a:xfrm>
            <a:off x="672709" y="1981995"/>
            <a:ext cx="252081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753E0D"/>
                </a:solidFill>
                <a:effectLst/>
                <a:uLnTx/>
                <a:uFillTx/>
                <a:latin typeface="Cambria" panose="02040503050406030204" pitchFamily="18" charset="0"/>
              </a:rPr>
              <a:t>a) 403 : 3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02942-7A82-0B97-A36C-CD22AF73B994}"/>
              </a:ext>
            </a:extLst>
          </p:cNvPr>
          <p:cNvSpPr txBox="1"/>
          <p:nvPr/>
        </p:nvSpPr>
        <p:spPr>
          <a:xfrm>
            <a:off x="3193520" y="1981995"/>
            <a:ext cx="252081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753E0D"/>
                </a:solidFill>
                <a:effectLst/>
                <a:uLnTx/>
                <a:uFillTx/>
                <a:latin typeface="Cambria" panose="02040503050406030204" pitchFamily="18" charset="0"/>
              </a:rPr>
              <a:t>b) 518 : 5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D416B-B0B4-DF8D-FC84-2BBE8FD988D9}"/>
              </a:ext>
            </a:extLst>
          </p:cNvPr>
          <p:cNvSpPr txBox="1"/>
          <p:nvPr/>
        </p:nvSpPr>
        <p:spPr>
          <a:xfrm>
            <a:off x="5844571" y="1973378"/>
            <a:ext cx="252081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753E0D"/>
                </a:solidFill>
                <a:effectLst/>
                <a:uLnTx/>
                <a:uFillTx/>
                <a:latin typeface="Cambria" panose="02040503050406030204" pitchFamily="18" charset="0"/>
              </a:rPr>
              <a:t>c) 844 : 8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F4575-FF59-931F-3DF1-C9CD03D9F5C5}"/>
              </a:ext>
            </a:extLst>
          </p:cNvPr>
          <p:cNvSpPr txBox="1"/>
          <p:nvPr/>
        </p:nvSpPr>
        <p:spPr>
          <a:xfrm>
            <a:off x="8633845" y="1981995"/>
            <a:ext cx="252081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solidFill>
                  <a:srgbClr val="753E0D"/>
                </a:solidFill>
                <a:latin typeface="Cambria" panose="02040503050406030204" pitchFamily="18" charset="0"/>
              </a:rPr>
              <a:t>d) 810 :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604B6E-8FA4-69BA-925F-E8CD6859108C}"/>
              </a:ext>
            </a:extLst>
          </p:cNvPr>
          <p:cNvGrpSpPr/>
          <p:nvPr/>
        </p:nvGrpSpPr>
        <p:grpSpPr>
          <a:xfrm>
            <a:off x="2096913" y="983265"/>
            <a:ext cx="7514920" cy="646331"/>
            <a:chOff x="2106579" y="879677"/>
            <a:chExt cx="23296961" cy="64633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AE26EB-4AC9-031B-87EF-8AD4393CEB47}"/>
                </a:ext>
              </a:extLst>
            </p:cNvPr>
            <p:cNvSpPr/>
            <p:nvPr/>
          </p:nvSpPr>
          <p:spPr>
            <a:xfrm>
              <a:off x="2106579" y="908289"/>
              <a:ext cx="19671150" cy="617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16281D-029A-4FD9-EAFF-B58038DD2A25}"/>
                </a:ext>
              </a:extLst>
            </p:cNvPr>
            <p:cNvSpPr txBox="1"/>
            <p:nvPr/>
          </p:nvSpPr>
          <p:spPr>
            <a:xfrm>
              <a:off x="2457978" y="879677"/>
              <a:ext cx="22945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D6148D9-C068-3055-1317-B229923C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32" y="608458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3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A71B67F-3DD2-584C-0CF9-7AF6813CA1FD}"/>
              </a:ext>
            </a:extLst>
          </p:cNvPr>
          <p:cNvGrpSpPr/>
          <p:nvPr/>
        </p:nvGrpSpPr>
        <p:grpSpPr>
          <a:xfrm>
            <a:off x="2096913" y="983265"/>
            <a:ext cx="5107233" cy="646331"/>
            <a:chOff x="2106579" y="879677"/>
            <a:chExt cx="19671152" cy="6463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3403FE5-B1F6-6DDC-2733-5CDDB0E3B04B}"/>
                </a:ext>
              </a:extLst>
            </p:cNvPr>
            <p:cNvSpPr/>
            <p:nvPr/>
          </p:nvSpPr>
          <p:spPr>
            <a:xfrm>
              <a:off x="2106579" y="908289"/>
              <a:ext cx="19671150" cy="617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89826B-EF05-30A9-3062-43626E3C41BD}"/>
                </a:ext>
              </a:extLst>
            </p:cNvPr>
            <p:cNvSpPr txBox="1"/>
            <p:nvPr/>
          </p:nvSpPr>
          <p:spPr>
            <a:xfrm>
              <a:off x="2457978" y="879677"/>
              <a:ext cx="193197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44EA7B-0B24-2676-6FF2-3087443F7116}"/>
              </a:ext>
            </a:extLst>
          </p:cNvPr>
          <p:cNvGrpSpPr/>
          <p:nvPr/>
        </p:nvGrpSpPr>
        <p:grpSpPr>
          <a:xfrm>
            <a:off x="1646797" y="2038184"/>
            <a:ext cx="3772147" cy="1853748"/>
            <a:chOff x="7650076" y="2246249"/>
            <a:chExt cx="2779019" cy="187507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00E8E9A-7C7E-9F1F-E85C-0150E6BDCF3B}"/>
                </a:ext>
              </a:extLst>
            </p:cNvPr>
            <p:cNvSpPr/>
            <p:nvPr/>
          </p:nvSpPr>
          <p:spPr>
            <a:xfrm>
              <a:off x="7650076" y="2246249"/>
              <a:ext cx="2779019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E8429A-5A9E-1A2B-8DF1-A31F1A16F6B0}"/>
                </a:ext>
              </a:extLst>
            </p:cNvPr>
            <p:cNvSpPr txBox="1"/>
            <p:nvPr/>
          </p:nvSpPr>
          <p:spPr>
            <a:xfrm>
              <a:off x="8095360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400 : 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FA5DCF-BDB7-0833-EB1D-A1EB4810FBA7}"/>
              </a:ext>
            </a:extLst>
          </p:cNvPr>
          <p:cNvSpPr txBox="1"/>
          <p:nvPr/>
        </p:nvSpPr>
        <p:spPr>
          <a:xfrm>
            <a:off x="1517333" y="2879030"/>
            <a:ext cx="4031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400 : 4 = 100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C06A05-4D8E-2474-7455-1E3C65F10F64}"/>
              </a:ext>
            </a:extLst>
          </p:cNvPr>
          <p:cNvGrpSpPr/>
          <p:nvPr/>
        </p:nvGrpSpPr>
        <p:grpSpPr>
          <a:xfrm>
            <a:off x="6769721" y="2048033"/>
            <a:ext cx="3772147" cy="1853748"/>
            <a:chOff x="7650076" y="2246249"/>
            <a:chExt cx="2779019" cy="187507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BE92DDD-6585-536E-DCD1-B9F1CBEDA71E}"/>
                </a:ext>
              </a:extLst>
            </p:cNvPr>
            <p:cNvSpPr/>
            <p:nvPr/>
          </p:nvSpPr>
          <p:spPr>
            <a:xfrm>
              <a:off x="7650076" y="2246249"/>
              <a:ext cx="2779019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234DC32-704E-5C3E-D518-D4E79E40FFB9}"/>
                </a:ext>
              </a:extLst>
            </p:cNvPr>
            <p:cNvSpPr txBox="1"/>
            <p:nvPr/>
          </p:nvSpPr>
          <p:spPr>
            <a:xfrm>
              <a:off x="8095360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600 :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E1C31B5-28AF-1AF1-499A-96F5BE778222}"/>
              </a:ext>
            </a:extLst>
          </p:cNvPr>
          <p:cNvSpPr txBox="1"/>
          <p:nvPr/>
        </p:nvSpPr>
        <p:spPr>
          <a:xfrm>
            <a:off x="6640257" y="2888879"/>
            <a:ext cx="4031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600 : 3 = 200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AC6FCAE-1F74-ECEE-0F3B-3A818288650B}"/>
              </a:ext>
            </a:extLst>
          </p:cNvPr>
          <p:cNvGrpSpPr/>
          <p:nvPr/>
        </p:nvGrpSpPr>
        <p:grpSpPr>
          <a:xfrm>
            <a:off x="3947694" y="4128464"/>
            <a:ext cx="3772147" cy="1853748"/>
            <a:chOff x="7650076" y="2246249"/>
            <a:chExt cx="2779019" cy="187507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8AD67EC-2A7A-A7A5-FAF5-821FA9A17D55}"/>
                </a:ext>
              </a:extLst>
            </p:cNvPr>
            <p:cNvSpPr/>
            <p:nvPr/>
          </p:nvSpPr>
          <p:spPr>
            <a:xfrm>
              <a:off x="7650076" y="2246249"/>
              <a:ext cx="2779019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D6CF0C-5F6C-393C-C8B7-08AFFCCB82EC}"/>
                </a:ext>
              </a:extLst>
            </p:cNvPr>
            <p:cNvSpPr txBox="1"/>
            <p:nvPr/>
          </p:nvSpPr>
          <p:spPr>
            <a:xfrm>
              <a:off x="8095360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800 : 2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86E36F7-02E7-533C-8E02-50BCBB11C1B6}"/>
              </a:ext>
            </a:extLst>
          </p:cNvPr>
          <p:cNvSpPr txBox="1"/>
          <p:nvPr/>
        </p:nvSpPr>
        <p:spPr>
          <a:xfrm>
            <a:off x="3818230" y="4969310"/>
            <a:ext cx="4031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800 : 2 = 400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2DBEA-9E2F-1B3C-6199-B5AEC493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58" y="51904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19F5F-CA8D-5D4B-F919-DEE5E054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3401" t="53308" r="12616" b="21551"/>
          <a:stretch/>
        </p:blipFill>
        <p:spPr>
          <a:xfrm>
            <a:off x="6096000" y="1238919"/>
            <a:ext cx="4774012" cy="28151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A8A3CA5-6453-7948-62AF-D660056B0814}"/>
              </a:ext>
            </a:extLst>
          </p:cNvPr>
          <p:cNvGrpSpPr/>
          <p:nvPr/>
        </p:nvGrpSpPr>
        <p:grpSpPr>
          <a:xfrm>
            <a:off x="2052083" y="893056"/>
            <a:ext cx="1297928" cy="844221"/>
            <a:chOff x="2106579" y="908289"/>
            <a:chExt cx="4999134" cy="84422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676FB7B-C749-5D04-955B-3057F96B5817}"/>
                </a:ext>
              </a:extLst>
            </p:cNvPr>
            <p:cNvSpPr/>
            <p:nvPr/>
          </p:nvSpPr>
          <p:spPr>
            <a:xfrm>
              <a:off x="2106579" y="908289"/>
              <a:ext cx="4999134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F9BAA3-024A-448C-F3FF-9163E46A3522}"/>
                </a:ext>
              </a:extLst>
            </p:cNvPr>
            <p:cNvSpPr txBox="1"/>
            <p:nvPr/>
          </p:nvSpPr>
          <p:spPr>
            <a:xfrm>
              <a:off x="2822315" y="911173"/>
              <a:ext cx="42833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DBCD57E-7DAB-E6B8-1AE0-79A253895DCA}"/>
              </a:ext>
            </a:extLst>
          </p:cNvPr>
          <p:cNvSpPr txBox="1"/>
          <p:nvPr/>
        </p:nvSpPr>
        <p:spPr>
          <a:xfrm>
            <a:off x="1157904" y="2036311"/>
            <a:ext cx="453553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 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Biết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con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cân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nặng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600 g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ru-bích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giống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nhau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ru-bích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cân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500" b="0" i="0" dirty="0" err="1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nặng</a:t>
            </a:r>
            <a:r>
              <a:rPr lang="en-US" sz="35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          g.</a:t>
            </a:r>
            <a:endParaRPr lang="en-US" sz="3500" dirty="0">
              <a:latin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9DEA09-E8C2-CDE0-703B-2712DD90B85D}"/>
              </a:ext>
            </a:extLst>
          </p:cNvPr>
          <p:cNvGrpSpPr/>
          <p:nvPr/>
        </p:nvGrpSpPr>
        <p:grpSpPr>
          <a:xfrm>
            <a:off x="3067402" y="4190182"/>
            <a:ext cx="815472" cy="744927"/>
            <a:chOff x="7479639" y="4354557"/>
            <a:chExt cx="815472" cy="74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4B06490-4BA9-4F20-03AD-8EC8B002982D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48D8E6C-B2B3-3A6D-45D6-F27E4EC8D90A}"/>
                    </a:ext>
                  </a:extLst>
                </p:cNvPr>
                <p:cNvSpPr txBox="1"/>
                <p:nvPr/>
              </p:nvSpPr>
              <p:spPr>
                <a:xfrm>
                  <a:off x="7496163" y="4455666"/>
                  <a:ext cx="666821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𝟏𝟓𝟎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48D8E6C-B2B3-3A6D-45D6-F27E4EC8D9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6163" y="4455666"/>
                  <a:ext cx="666821" cy="523220"/>
                </a:xfrm>
                <a:prstGeom prst="rect">
                  <a:avLst/>
                </a:prstGeom>
                <a:blipFill>
                  <a:blip r:embed="rId5"/>
                  <a:stretch>
                    <a:fillRect r="-73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E00B6D-9409-9297-134F-EC4691FB2FF8}"/>
              </a:ext>
            </a:extLst>
          </p:cNvPr>
          <p:cNvGrpSpPr/>
          <p:nvPr/>
        </p:nvGrpSpPr>
        <p:grpSpPr>
          <a:xfrm>
            <a:off x="3083926" y="4191388"/>
            <a:ext cx="815472" cy="744927"/>
            <a:chOff x="3208176" y="5138974"/>
            <a:chExt cx="815472" cy="74492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C29D2C7-6D7A-0C68-68A1-3E868AB8FE1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A6E960-5947-B690-BB26-22AEA7222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75CE18-6785-42B9-4AFF-97AC8C10F429}"/>
              </a:ext>
            </a:extLst>
          </p:cNvPr>
          <p:cNvGrpSpPr/>
          <p:nvPr/>
        </p:nvGrpSpPr>
        <p:grpSpPr>
          <a:xfrm>
            <a:off x="6891354" y="4072474"/>
            <a:ext cx="4122558" cy="907750"/>
            <a:chOff x="8976412" y="3200119"/>
            <a:chExt cx="3403344" cy="90775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D39D803-FAEF-1C9E-2FC7-42A9D9216534}"/>
                </a:ext>
              </a:extLst>
            </p:cNvPr>
            <p:cNvSpPr/>
            <p:nvPr/>
          </p:nvSpPr>
          <p:spPr>
            <a:xfrm>
              <a:off x="9082598" y="3200119"/>
              <a:ext cx="3297157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BAE80-A895-7DB3-54EB-F44974FB8DFB}"/>
                </a:ext>
              </a:extLst>
            </p:cNvPr>
            <p:cNvSpPr txBox="1"/>
            <p:nvPr/>
          </p:nvSpPr>
          <p:spPr>
            <a:xfrm>
              <a:off x="8976412" y="3288681"/>
              <a:ext cx="340334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l-NL" sz="40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600 : 4 = 150 (g)</a:t>
              </a:r>
              <a:endParaRPr lang="en-US" sz="4000" b="1" kern="0" dirty="0">
                <a:solidFill>
                  <a:srgbClr val="EA6D0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FAA9F27-0CE5-3965-190D-FCFF6AE65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2372" y="4110637"/>
            <a:ext cx="1081471" cy="992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EB6721-ED84-3C34-EA15-28DB2905D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347" y="61775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54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48B8BA-05B2-F3ED-AC64-4A93E7555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12" t="34729" r="15407" b="28372"/>
          <a:stretch/>
        </p:blipFill>
        <p:spPr>
          <a:xfrm>
            <a:off x="6096000" y="3093156"/>
            <a:ext cx="5031497" cy="2064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53E93B-2AE3-AEDE-6DE7-F9A2C8A6C2F3}"/>
              </a:ext>
            </a:extLst>
          </p:cNvPr>
          <p:cNvGrpSpPr/>
          <p:nvPr/>
        </p:nvGrpSpPr>
        <p:grpSpPr>
          <a:xfrm>
            <a:off x="1860533" y="835066"/>
            <a:ext cx="4812844" cy="584775"/>
            <a:chOff x="2106583" y="879677"/>
            <a:chExt cx="18537275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C245AF5-E58C-137F-78DA-9227D3899369}"/>
                </a:ext>
              </a:extLst>
            </p:cNvPr>
            <p:cNvSpPr/>
            <p:nvPr/>
          </p:nvSpPr>
          <p:spPr>
            <a:xfrm>
              <a:off x="2106583" y="879677"/>
              <a:ext cx="17049446" cy="58477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CFA016-8BE2-B97C-2067-C7E3D2623341}"/>
                </a:ext>
              </a:extLst>
            </p:cNvPr>
            <p:cNvSpPr txBox="1"/>
            <p:nvPr/>
          </p:nvSpPr>
          <p:spPr>
            <a:xfrm>
              <a:off x="2457978" y="879677"/>
              <a:ext cx="18185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8C1A744-D836-69A2-83AA-CD3C9802F076}"/>
              </a:ext>
            </a:extLst>
          </p:cNvPr>
          <p:cNvSpPr txBox="1"/>
          <p:nvPr/>
        </p:nvSpPr>
        <p:spPr>
          <a:xfrm>
            <a:off x="6120182" y="1419841"/>
            <a:ext cx="46273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  </a:t>
            </a:r>
            <a:r>
              <a:rPr lang="vi-VN" sz="24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Rô-bốt, Mai và Việt lần lượt tung 3 quân cờ của mình vào một tấm bảng. Kết quả tung và số điểm của mỗi bạn nhận được như sau:</a:t>
            </a:r>
            <a:endParaRPr lang="en-US" sz="2400" dirty="0"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7386FA-8086-8A0A-25D2-F64E44C58590}"/>
              </a:ext>
            </a:extLst>
          </p:cNvPr>
          <p:cNvGrpSpPr/>
          <p:nvPr/>
        </p:nvGrpSpPr>
        <p:grpSpPr>
          <a:xfrm>
            <a:off x="1089824" y="1978586"/>
            <a:ext cx="4721611" cy="584775"/>
            <a:chOff x="2106583" y="879677"/>
            <a:chExt cx="18185879" cy="5847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FD561DF-33EE-02BF-6B3F-2AFA23A64445}"/>
                </a:ext>
              </a:extLst>
            </p:cNvPr>
            <p:cNvSpPr/>
            <p:nvPr/>
          </p:nvSpPr>
          <p:spPr>
            <a:xfrm>
              <a:off x="2106583" y="879677"/>
              <a:ext cx="18185879" cy="584775"/>
            </a:xfrm>
            <a:prstGeom prst="roundRect">
              <a:avLst/>
            </a:prstGeom>
            <a:solidFill>
              <a:srgbClr val="FAE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6A8A45-9C3A-0C79-2CFD-7D44CBE0312D}"/>
                </a:ext>
              </a:extLst>
            </p:cNvPr>
            <p:cNvSpPr txBox="1"/>
            <p:nvPr/>
          </p:nvSpPr>
          <p:spPr>
            <a:xfrm>
              <a:off x="2457978" y="879677"/>
              <a:ext cx="17756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Việt</a:t>
              </a:r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CD214F-7A58-1C45-84B3-524C151471BF}"/>
              </a:ext>
            </a:extLst>
          </p:cNvPr>
          <p:cNvGrpSpPr/>
          <p:nvPr/>
        </p:nvGrpSpPr>
        <p:grpSpPr>
          <a:xfrm>
            <a:off x="2324983" y="3726168"/>
            <a:ext cx="2473236" cy="728296"/>
            <a:chOff x="6755301" y="2782093"/>
            <a:chExt cx="2473236" cy="72829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43EEF76-D267-E42D-FCFA-C39A6D07F39D}"/>
                </a:ext>
              </a:extLst>
            </p:cNvPr>
            <p:cNvSpPr/>
            <p:nvPr/>
          </p:nvSpPr>
          <p:spPr>
            <a:xfrm>
              <a:off x="6755301" y="2782093"/>
              <a:ext cx="2473236" cy="72829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2AAE8E-0C17-FF3C-4012-CF9E2AE665C6}"/>
                </a:ext>
              </a:extLst>
            </p:cNvPr>
            <p:cNvSpPr txBox="1"/>
            <p:nvPr/>
          </p:nvSpPr>
          <p:spPr>
            <a:xfrm>
              <a:off x="6953895" y="2852424"/>
              <a:ext cx="2274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125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A1EEA1-D571-EB8E-56C3-4FF0C5CC6A27}"/>
              </a:ext>
            </a:extLst>
          </p:cNvPr>
          <p:cNvGrpSpPr/>
          <p:nvPr/>
        </p:nvGrpSpPr>
        <p:grpSpPr>
          <a:xfrm>
            <a:off x="2291644" y="2806392"/>
            <a:ext cx="2473236" cy="787624"/>
            <a:chOff x="1229520" y="2864057"/>
            <a:chExt cx="2473236" cy="78762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F0EC4D9-ACFB-196F-8482-76352A64E2BB}"/>
                </a:ext>
              </a:extLst>
            </p:cNvPr>
            <p:cNvSpPr/>
            <p:nvPr/>
          </p:nvSpPr>
          <p:spPr>
            <a:xfrm>
              <a:off x="1229520" y="2864057"/>
              <a:ext cx="2473236" cy="787624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D131CF-FCBC-C873-BD19-378DC7D1B832}"/>
                </a:ext>
              </a:extLst>
            </p:cNvPr>
            <p:cNvSpPr txBox="1"/>
            <p:nvPr/>
          </p:nvSpPr>
          <p:spPr>
            <a:xfrm>
              <a:off x="1350074" y="2924902"/>
              <a:ext cx="2298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115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3CA558-9C0F-7722-D763-14D8AE7FF00D}"/>
              </a:ext>
            </a:extLst>
          </p:cNvPr>
          <p:cNvGrpSpPr/>
          <p:nvPr/>
        </p:nvGrpSpPr>
        <p:grpSpPr>
          <a:xfrm>
            <a:off x="2321272" y="4745738"/>
            <a:ext cx="2635452" cy="735232"/>
            <a:chOff x="981375" y="4872764"/>
            <a:chExt cx="4834689" cy="114064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83CBF80-F3A7-35CB-179F-F8CABF263B3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2A2B28-8C0A-5FB8-CCF8-641DE77A4FE2}"/>
                </a:ext>
              </a:extLst>
            </p:cNvPr>
            <p:cNvSpPr txBox="1"/>
            <p:nvPr/>
          </p:nvSpPr>
          <p:spPr>
            <a:xfrm>
              <a:off x="1427044" y="5010686"/>
              <a:ext cx="4389020" cy="1002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135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AF5E407-E585-4189-F5BC-2D9C5478F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1262456" y="2795310"/>
            <a:ext cx="1058816" cy="7876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970861-4A29-4DFA-FC87-1E7B464664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1401097" y="4592343"/>
            <a:ext cx="770333" cy="10989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5CD7E5-6D09-DE54-A389-BA5024E06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1096183" y="3671421"/>
            <a:ext cx="1135154" cy="8444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7E28EE-4B27-E30A-B77F-F1A522D2B2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4711004" y="3762026"/>
            <a:ext cx="795195" cy="7152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701D4A-6AC5-70AE-6B19-19712ED080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642388" y="2813344"/>
            <a:ext cx="795195" cy="8000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D4FC5D-BD2B-E09B-A437-72759883A8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06490" y="4705214"/>
            <a:ext cx="764199" cy="768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0B8E06-1C09-EBA9-ADED-EF995CCC7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204" y="47953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84938-F8B9-40BB-B3CF-1C18F37F4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471" t="37520" r="12093" b="25736"/>
          <a:stretch/>
        </p:blipFill>
        <p:spPr>
          <a:xfrm>
            <a:off x="5735505" y="2270456"/>
            <a:ext cx="5433238" cy="3689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DF4D3-357E-4540-6A64-2DED2D5CEB32}"/>
              </a:ext>
            </a:extLst>
          </p:cNvPr>
          <p:cNvSpPr txBox="1"/>
          <p:nvPr/>
        </p:nvSpPr>
        <p:spPr>
          <a:xfrm>
            <a:off x="1828800" y="897923"/>
            <a:ext cx="9339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   M</a:t>
            </a:r>
            <a:r>
              <a:rPr lang="vi-VN" sz="30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ột trang trại có 15 con lạc đà có 1 bướu, còn lại là lạc đà có 2 bướu. Biết rằng chúng có tất cả 225 cái bướu. Hỏi trang trại đó có bao nhiêu con lạc đà có 2 bướu?</a:t>
            </a:r>
            <a:endParaRPr lang="en-US" sz="30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818C25-C03C-92DC-135E-6E6E882C2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73" y="527264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194</Words>
  <Application>Microsoft Office PowerPoint</Application>
  <PresentationFormat>Widescreen</PresentationFormat>
  <Paragraphs>25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Arial</vt:lpstr>
      <vt:lpstr>SVN-Newton</vt:lpstr>
      <vt:lpstr>Calibri</vt:lpstr>
      <vt:lpstr>等线</vt:lpstr>
      <vt:lpstr>Times New Roman</vt:lpstr>
      <vt:lpstr>Calibri Light</vt:lpstr>
      <vt:lpstr>Cambria</vt:lpstr>
      <vt:lpstr>SVN-Ready</vt:lpstr>
      <vt:lpstr>Cambria Math</vt:lpstr>
      <vt:lpstr>#9Slide07 HoneyCream</vt:lpstr>
      <vt:lpstr>Office Theme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KhanhHuyen;KHuyen</dc:creator>
  <cp:keywords>MNT</cp:keywords>
  <cp:lastModifiedBy>YEN</cp:lastModifiedBy>
  <cp:revision>29</cp:revision>
  <dcterms:created xsi:type="dcterms:W3CDTF">2022-10-28T14:27:32Z</dcterms:created>
  <dcterms:modified xsi:type="dcterms:W3CDTF">2025-04-13T09:38:32Z</dcterms:modified>
</cp:coreProperties>
</file>