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71" r:id="rId2"/>
    <p:sldMasterId id="2147483677" r:id="rId3"/>
  </p:sldMasterIdLst>
  <p:notesMasterIdLst>
    <p:notesMasterId r:id="rId20"/>
  </p:notesMasterIdLst>
  <p:sldIdLst>
    <p:sldId id="287" r:id="rId4"/>
    <p:sldId id="286" r:id="rId5"/>
    <p:sldId id="257" r:id="rId6"/>
    <p:sldId id="259" r:id="rId7"/>
    <p:sldId id="261" r:id="rId8"/>
    <p:sldId id="281" r:id="rId9"/>
    <p:sldId id="271" r:id="rId10"/>
    <p:sldId id="279" r:id="rId11"/>
    <p:sldId id="280" r:id="rId12"/>
    <p:sldId id="278" r:id="rId13"/>
    <p:sldId id="284" r:id="rId14"/>
    <p:sldId id="283" r:id="rId15"/>
    <p:sldId id="258" r:id="rId16"/>
    <p:sldId id="268" r:id="rId17"/>
    <p:sldId id="276" r:id="rId18"/>
    <p:sldId id="288" r:id="rId19"/>
  </p:sldIdLst>
  <p:sldSz cx="12192000" cy="6858000"/>
  <p:notesSz cx="6858000" cy="9144000"/>
  <p:embeddedFontLst>
    <p:embeddedFont>
      <p:font typeface="UTM Avo" panose="02040603050506020204" pitchFamily="18" charset="0"/>
      <p:regular r:id="rId21"/>
      <p:bold r:id="rId22"/>
      <p:italic r:id="rId23"/>
      <p:boldItalic r:id="rId24"/>
    </p:embeddedFont>
    <p:embeddedFont>
      <p:font typeface="UYa Respective" panose="02000000000000000000" pitchFamily="2" charset="0"/>
      <p:regular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SVN-Newton" panose="02040603050506020204" pitchFamily="18" charset="0"/>
      <p:regular r:id="rId30"/>
    </p:embeddedFont>
    <p:embeddedFont>
      <p:font typeface="#9Slide07 HoneyCream" pitchFamily="2" charset="0"/>
      <p:regular r:id="rId31"/>
    </p:embeddedFont>
    <p:embeddedFont>
      <p:font typeface="Cambria" panose="02040503050406030204" pitchFamily="18" charset="0"/>
      <p:regular r:id="rId32"/>
      <p:bold r:id="rId33"/>
      <p:italic r:id="rId34"/>
      <p:boldItalic r:id="rId35"/>
    </p:embeddedFont>
    <p:embeddedFont>
      <p:font typeface="#9Slide05 Bodega Script" pitchFamily="2" charset="0"/>
      <p:regular r:id="rId36"/>
    </p:embeddedFont>
    <p:embeddedFont>
      <p:font typeface="#9Slide05 ViceroyJF" panose="02040603050506020204" pitchFamily="18" charset="0"/>
      <p:regular r:id="rId37"/>
    </p:embeddedFont>
    <p:embeddedFont>
      <p:font typeface="UTM Aquarelle" panose="02040603050506020204" pitchFamily="18" charset="0"/>
      <p:regular r:id="rId38"/>
    </p:embeddedFont>
    <p:embeddedFont>
      <p:font typeface="SVN-Dancing Script" panose="02040603050506020204" pitchFamily="18" charset="0"/>
      <p:regular r:id="rId39"/>
    </p:embeddedFont>
  </p:embeddedFontLst>
  <p:custDataLst>
    <p:tags r:id="rId4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C7F96"/>
    <a:srgbClr val="7D56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816" autoAdjust="0"/>
    <p:restoredTop sz="94660"/>
  </p:normalViewPr>
  <p:slideViewPr>
    <p:cSldViewPr snapToGrid="0">
      <p:cViewPr varScale="1">
        <p:scale>
          <a:sx n="84" d="100"/>
          <a:sy n="84" d="100"/>
        </p:scale>
        <p:origin x="739" y="2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6.fntdata"/><Relationship Id="rId39" Type="http://schemas.openxmlformats.org/officeDocument/2006/relationships/font" Target="fonts/font19.fntdata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tags" Target="tags/tag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11.fntdata"/><Relationship Id="rId44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43" Type="http://schemas.openxmlformats.org/officeDocument/2006/relationships/theme" Target="theme/theme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font" Target="fonts/font1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CB8E81-3B95-403A-9169-4E1870C331DE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084732-F9B6-43DE-A5CD-E3B78D4845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0656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06078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26428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29389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124E51-5753-954C-905F-86AE04B2329E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72649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30704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89916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48895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45763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24602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3313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81652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5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hyperlink" Target="https://www.facebook.com/groups/629898828017053" TargetMode="Externa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hyperlink" Target="https://www.facebook.com/groups/629898828017053" TargetMode="Externa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8392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177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250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2022/11/23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8569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2022/11/23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3801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2022/11/23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3990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2022/11/23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0595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2022/11/23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3207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2022/11/23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327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2022/11/23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1845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2022/11/23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1244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2652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2022/11/23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7296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1784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000">
        <p:blinds dir="vert"/>
      </p:transition>
    </mc:Choice>
    <mc:Fallback xmlns="">
      <p:transition spd="slow" advTm="5000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3374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000">
        <p:blinds dir="vert"/>
      </p:transition>
    </mc:Choice>
    <mc:Fallback xmlns="">
      <p:transition spd="slow" advTm="5000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>
            <a:extLst>
              <a:ext uri="{FF2B5EF4-FFF2-40B4-BE49-F238E27FC236}">
                <a16:creationId xmlns:a16="http://schemas.microsoft.com/office/drawing/2014/main" id="{E1655C05-C3A1-46F9-BDF6-923342D44E1E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3" name="图片 12" descr="图片包含 图示&#10;&#10;描述已自动生成">
              <a:extLst>
                <a:ext uri="{FF2B5EF4-FFF2-40B4-BE49-F238E27FC236}">
                  <a16:creationId xmlns:a16="http://schemas.microsoft.com/office/drawing/2014/main" id="{D7DAAA50-B00C-47EE-9FA0-F237ADFECD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763"/>
            <a:stretch>
              <a:fillRect/>
            </a:stretch>
          </p:blipFill>
          <p:spPr>
            <a:xfrm>
              <a:off x="0" y="0"/>
              <a:ext cx="12192000" cy="6858000"/>
            </a:xfrm>
            <a:custGeom>
              <a:avLst/>
              <a:gdLst>
                <a:gd name="connsiteX0" fmla="*/ 0 w 12099012"/>
                <a:gd name="connsiteY0" fmla="*/ 0 h 6858000"/>
                <a:gd name="connsiteX1" fmla="*/ 12099012 w 12099012"/>
                <a:gd name="connsiteY1" fmla="*/ 0 h 6858000"/>
                <a:gd name="connsiteX2" fmla="*/ 12099012 w 12099012"/>
                <a:gd name="connsiteY2" fmla="*/ 6858000 h 6858000"/>
                <a:gd name="connsiteX3" fmla="*/ 0 w 12099012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99012" h="6858000">
                  <a:moveTo>
                    <a:pt x="0" y="0"/>
                  </a:moveTo>
                  <a:lnTo>
                    <a:pt x="12099012" y="0"/>
                  </a:lnTo>
                  <a:lnTo>
                    <a:pt x="12099012" y="6858000"/>
                  </a:lnTo>
                  <a:lnTo>
                    <a:pt x="0" y="6858000"/>
                  </a:lnTo>
                  <a:close/>
                </a:path>
              </a:pathLst>
            </a:custGeom>
          </p:spPr>
        </p:pic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EFC83B3C-2627-490B-9126-FCECA6CA6CCF}"/>
                </a:ext>
              </a:extLst>
            </p:cNvPr>
            <p:cNvGrpSpPr/>
            <p:nvPr/>
          </p:nvGrpSpPr>
          <p:grpSpPr>
            <a:xfrm>
              <a:off x="103322" y="58119"/>
              <a:ext cx="11985356" cy="6741762"/>
              <a:chOff x="103322" y="58119"/>
              <a:chExt cx="11985356" cy="6741762"/>
            </a:xfrm>
          </p:grpSpPr>
          <p:sp>
            <p:nvSpPr>
              <p:cNvPr id="15" name="任意多边形: 形状 14">
                <a:extLst>
                  <a:ext uri="{FF2B5EF4-FFF2-40B4-BE49-F238E27FC236}">
                    <a16:creationId xmlns:a16="http://schemas.microsoft.com/office/drawing/2014/main" id="{6547E814-6B41-4F20-A274-5A930907EE0E}"/>
                  </a:ext>
                </a:extLst>
              </p:cNvPr>
              <p:cNvSpPr/>
              <p:nvPr/>
            </p:nvSpPr>
            <p:spPr>
              <a:xfrm>
                <a:off x="154983" y="92990"/>
                <a:ext cx="11871702" cy="6679769"/>
              </a:xfrm>
              <a:custGeom>
                <a:avLst/>
                <a:gdLst>
                  <a:gd name="connsiteX0" fmla="*/ 15498 w 11871702"/>
                  <a:gd name="connsiteY0" fmla="*/ 15498 h 6679769"/>
                  <a:gd name="connsiteX1" fmla="*/ 0 w 11871702"/>
                  <a:gd name="connsiteY1" fmla="*/ 2278251 h 6679769"/>
                  <a:gd name="connsiteX2" fmla="*/ 61993 w 11871702"/>
                  <a:gd name="connsiteY2" fmla="*/ 3022169 h 6679769"/>
                  <a:gd name="connsiteX3" fmla="*/ 46495 w 11871702"/>
                  <a:gd name="connsiteY3" fmla="*/ 4029559 h 6679769"/>
                  <a:gd name="connsiteX4" fmla="*/ 46495 w 11871702"/>
                  <a:gd name="connsiteY4" fmla="*/ 4804474 h 6679769"/>
                  <a:gd name="connsiteX5" fmla="*/ 15498 w 11871702"/>
                  <a:gd name="connsiteY5" fmla="*/ 5997844 h 6679769"/>
                  <a:gd name="connsiteX6" fmla="*/ 0 w 11871702"/>
                  <a:gd name="connsiteY6" fmla="*/ 6168325 h 6679769"/>
                  <a:gd name="connsiteX7" fmla="*/ 92990 w 11871702"/>
                  <a:gd name="connsiteY7" fmla="*/ 6416298 h 6679769"/>
                  <a:gd name="connsiteX8" fmla="*/ 2200759 w 11871702"/>
                  <a:gd name="connsiteY8" fmla="*/ 6493790 h 6679769"/>
                  <a:gd name="connsiteX9" fmla="*/ 3688597 w 11871702"/>
                  <a:gd name="connsiteY9" fmla="*/ 6478291 h 6679769"/>
                  <a:gd name="connsiteX10" fmla="*/ 4463512 w 11871702"/>
                  <a:gd name="connsiteY10" fmla="*/ 6540285 h 6679769"/>
                  <a:gd name="connsiteX11" fmla="*/ 5362414 w 11871702"/>
                  <a:gd name="connsiteY11" fmla="*/ 6571281 h 6679769"/>
                  <a:gd name="connsiteX12" fmla="*/ 7113722 w 11871702"/>
                  <a:gd name="connsiteY12" fmla="*/ 6633274 h 6679769"/>
                  <a:gd name="connsiteX13" fmla="*/ 8586061 w 11871702"/>
                  <a:gd name="connsiteY13" fmla="*/ 6633274 h 6679769"/>
                  <a:gd name="connsiteX14" fmla="*/ 10151390 w 11871702"/>
                  <a:gd name="connsiteY14" fmla="*/ 6664271 h 6679769"/>
                  <a:gd name="connsiteX15" fmla="*/ 11251770 w 11871702"/>
                  <a:gd name="connsiteY15" fmla="*/ 6679769 h 6679769"/>
                  <a:gd name="connsiteX16" fmla="*/ 11871702 w 11871702"/>
                  <a:gd name="connsiteY16" fmla="*/ 6602278 h 6679769"/>
                  <a:gd name="connsiteX17" fmla="*/ 11840705 w 11871702"/>
                  <a:gd name="connsiteY17" fmla="*/ 4091552 h 6679769"/>
                  <a:gd name="connsiteX18" fmla="*/ 11763214 w 11871702"/>
                  <a:gd name="connsiteY18" fmla="*/ 2526224 h 6679769"/>
                  <a:gd name="connsiteX19" fmla="*/ 11747715 w 11871702"/>
                  <a:gd name="connsiteY19" fmla="*/ 743918 h 6679769"/>
                  <a:gd name="connsiteX20" fmla="*/ 11778712 w 11871702"/>
                  <a:gd name="connsiteY20" fmla="*/ 294468 h 6679769"/>
                  <a:gd name="connsiteX21" fmla="*/ 11701220 w 11871702"/>
                  <a:gd name="connsiteY21" fmla="*/ 92990 h 6679769"/>
                  <a:gd name="connsiteX22" fmla="*/ 10275376 w 11871702"/>
                  <a:gd name="connsiteY22" fmla="*/ 139485 h 6679769"/>
                  <a:gd name="connsiteX23" fmla="*/ 9624448 w 11871702"/>
                  <a:gd name="connsiteY23" fmla="*/ 123986 h 6679769"/>
                  <a:gd name="connsiteX24" fmla="*/ 8741044 w 11871702"/>
                  <a:gd name="connsiteY24" fmla="*/ 108488 h 6679769"/>
                  <a:gd name="connsiteX25" fmla="*/ 7501180 w 11871702"/>
                  <a:gd name="connsiteY25" fmla="*/ 108488 h 6679769"/>
                  <a:gd name="connsiteX26" fmla="*/ 6664271 w 11871702"/>
                  <a:gd name="connsiteY26" fmla="*/ 92990 h 6679769"/>
                  <a:gd name="connsiteX27" fmla="*/ 5889356 w 11871702"/>
                  <a:gd name="connsiteY27" fmla="*/ 92990 h 6679769"/>
                  <a:gd name="connsiteX28" fmla="*/ 5160936 w 11871702"/>
                  <a:gd name="connsiteY28" fmla="*/ 92990 h 6679769"/>
                  <a:gd name="connsiteX29" fmla="*/ 4479010 w 11871702"/>
                  <a:gd name="connsiteY29" fmla="*/ 61993 h 6679769"/>
                  <a:gd name="connsiteX30" fmla="*/ 3812583 w 11871702"/>
                  <a:gd name="connsiteY30" fmla="*/ 46495 h 6679769"/>
                  <a:gd name="connsiteX31" fmla="*/ 3084163 w 11871702"/>
                  <a:gd name="connsiteY31" fmla="*/ 46495 h 6679769"/>
                  <a:gd name="connsiteX32" fmla="*/ 2278251 w 11871702"/>
                  <a:gd name="connsiteY32" fmla="*/ 15498 h 6679769"/>
                  <a:gd name="connsiteX33" fmla="*/ 1394848 w 11871702"/>
                  <a:gd name="connsiteY33" fmla="*/ 0 h 6679769"/>
                  <a:gd name="connsiteX34" fmla="*/ 852407 w 11871702"/>
                  <a:gd name="connsiteY34" fmla="*/ 30996 h 6679769"/>
                  <a:gd name="connsiteX35" fmla="*/ 15498 w 11871702"/>
                  <a:gd name="connsiteY35" fmla="*/ 15498 h 6679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1871702" h="6679769">
                    <a:moveTo>
                      <a:pt x="15498" y="15498"/>
                    </a:moveTo>
                    <a:lnTo>
                      <a:pt x="0" y="2278251"/>
                    </a:lnTo>
                    <a:lnTo>
                      <a:pt x="61993" y="3022169"/>
                    </a:lnTo>
                    <a:lnTo>
                      <a:pt x="46495" y="4029559"/>
                    </a:lnTo>
                    <a:lnTo>
                      <a:pt x="46495" y="4804474"/>
                    </a:lnTo>
                    <a:lnTo>
                      <a:pt x="15498" y="5997844"/>
                    </a:lnTo>
                    <a:lnTo>
                      <a:pt x="0" y="6168325"/>
                    </a:lnTo>
                    <a:lnTo>
                      <a:pt x="92990" y="6416298"/>
                    </a:lnTo>
                    <a:lnTo>
                      <a:pt x="2200759" y="6493790"/>
                    </a:lnTo>
                    <a:lnTo>
                      <a:pt x="3688597" y="6478291"/>
                    </a:lnTo>
                    <a:lnTo>
                      <a:pt x="4463512" y="6540285"/>
                    </a:lnTo>
                    <a:lnTo>
                      <a:pt x="5362414" y="6571281"/>
                    </a:lnTo>
                    <a:lnTo>
                      <a:pt x="7113722" y="6633274"/>
                    </a:lnTo>
                    <a:lnTo>
                      <a:pt x="8586061" y="6633274"/>
                    </a:lnTo>
                    <a:lnTo>
                      <a:pt x="10151390" y="6664271"/>
                    </a:lnTo>
                    <a:lnTo>
                      <a:pt x="11251770" y="6679769"/>
                    </a:lnTo>
                    <a:lnTo>
                      <a:pt x="11871702" y="6602278"/>
                    </a:lnTo>
                    <a:lnTo>
                      <a:pt x="11840705" y="4091552"/>
                    </a:lnTo>
                    <a:lnTo>
                      <a:pt x="11763214" y="2526224"/>
                    </a:lnTo>
                    <a:lnTo>
                      <a:pt x="11747715" y="743918"/>
                    </a:lnTo>
                    <a:lnTo>
                      <a:pt x="11778712" y="294468"/>
                    </a:lnTo>
                    <a:lnTo>
                      <a:pt x="11701220" y="92990"/>
                    </a:lnTo>
                    <a:lnTo>
                      <a:pt x="10275376" y="139485"/>
                    </a:lnTo>
                    <a:lnTo>
                      <a:pt x="9624448" y="123986"/>
                    </a:lnTo>
                    <a:lnTo>
                      <a:pt x="8741044" y="108488"/>
                    </a:lnTo>
                    <a:lnTo>
                      <a:pt x="7501180" y="108488"/>
                    </a:lnTo>
                    <a:lnTo>
                      <a:pt x="6664271" y="92990"/>
                    </a:lnTo>
                    <a:lnTo>
                      <a:pt x="5889356" y="92990"/>
                    </a:lnTo>
                    <a:lnTo>
                      <a:pt x="5160936" y="92990"/>
                    </a:lnTo>
                    <a:lnTo>
                      <a:pt x="4479010" y="61993"/>
                    </a:lnTo>
                    <a:lnTo>
                      <a:pt x="3812583" y="46495"/>
                    </a:lnTo>
                    <a:lnTo>
                      <a:pt x="3084163" y="46495"/>
                    </a:lnTo>
                    <a:lnTo>
                      <a:pt x="2278251" y="15498"/>
                    </a:lnTo>
                    <a:lnTo>
                      <a:pt x="1394848" y="0"/>
                    </a:lnTo>
                    <a:lnTo>
                      <a:pt x="852407" y="30996"/>
                    </a:lnTo>
                    <a:lnTo>
                      <a:pt x="15498" y="1549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思源黑体 CN Medium"/>
                  <a:cs typeface="+mn-cs"/>
                </a:endParaRPr>
              </a:p>
            </p:txBody>
          </p:sp>
          <p:pic>
            <p:nvPicPr>
              <p:cNvPr id="16" name="图片 15" descr="电脑萤幕&#10;&#10;中度可信度描述已自动生成">
                <a:extLst>
                  <a:ext uri="{FF2B5EF4-FFF2-40B4-BE49-F238E27FC236}">
                    <a16:creationId xmlns:a16="http://schemas.microsoft.com/office/drawing/2014/main" id="{8BFCFDC0-407B-48DA-B3CF-E64CEC0E26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3322" y="58119"/>
                <a:ext cx="11985356" cy="6741762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430119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000">
        <p:blinds dir="vert"/>
      </p:transition>
    </mc:Choice>
    <mc:Fallback xmlns="">
      <p:transition spd="slow" advTm="5000">
        <p:blinds dir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941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000">
        <p:blinds dir="vert"/>
      </p:transition>
    </mc:Choice>
    <mc:Fallback xmlns="">
      <p:transition spd="slow" advTm="5000">
        <p:blinds dir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0930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2022/11/23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319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2097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6122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5709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9727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675989" y="-950207"/>
            <a:ext cx="3167916" cy="326862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549530" y="2138504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107F92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107F92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382000" y="-1049868"/>
            <a:ext cx="4690962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UYa Respective" panose="02000000000000000000" pitchFamily="2" charset="0"/>
                <a:ea typeface="+mj-ea"/>
                <a:cs typeface="+mj-cs"/>
              </a:rPr>
              <a:t>By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UYa Respective" panose="02000000000000000000" pitchFamily="2" charset="0"/>
                <a:ea typeface="+mj-ea"/>
                <a:cs typeface="+mj-cs"/>
              </a:rPr>
              <a:t>Phước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UYa Respective" panose="02000000000000000000" pitchFamily="2" charset="0"/>
                <a:ea typeface="+mj-ea"/>
                <a:cs typeface="+mj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UYa Respective" panose="02000000000000000000" pitchFamily="2" charset="0"/>
                <a:ea typeface="+mj-ea"/>
                <a:cs typeface="+mj-cs"/>
              </a:rPr>
              <a:t>Trang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107F92">
                  <a:lumMod val="50000"/>
                </a:srgbClr>
              </a:solidFill>
              <a:effectLst/>
              <a:uLnTx/>
              <a:uFillTx/>
              <a:latin typeface="UYa Respective" panose="02000000000000000000" pitchFamily="2" charset="0"/>
              <a:ea typeface="+mj-ea"/>
              <a:cs typeface="+mj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396240" y="5634047"/>
            <a:ext cx="2406471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EF8EA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EF8EA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757391" y="713994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3189261" y="844710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576273" y="881105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105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0382348780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 -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0984848929</a:t>
            </a:r>
            <a:endParaRPr kumimoji="0" lang="en-US" sz="2105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22686" y="-375048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7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807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43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3743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379795" y="5542001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8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kumimoji="0" lang="en-US" sz="3508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 Non</a:t>
            </a:r>
            <a:endParaRPr kumimoji="0" lang="id-ID" sz="3508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Sản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phẩm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của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Măng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Non –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Tài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liệu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Tiểu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học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Nghiêm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cấm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buôn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bán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,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sao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chép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và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chỉnh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sửa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để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thu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lợi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nhuận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By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Phước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Trang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quarelle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0516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2022/11/23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3585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2022/11/23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7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105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0382348780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 -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0984848929</a:t>
            </a:r>
            <a:endParaRPr kumimoji="0" lang="en-US" sz="2105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22686" y="-375048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7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807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43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3743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379795" y="5542001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8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kumimoji="0" lang="en-US" sz="3508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 Non</a:t>
            </a:r>
            <a:endParaRPr kumimoji="0" lang="id-ID" sz="3508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Sản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phẩm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của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Măng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Non –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Tài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liệu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Tiểu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học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Nghiêm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cấm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buôn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bán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,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sao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chép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và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chỉnh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sửa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để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thu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lợi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nhuận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By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Phước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Trang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quarelle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4598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2022/11/23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1430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2022/11/23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9855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2022/11/23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8982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2022/11/23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105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0382348780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 -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0984848929</a:t>
            </a:r>
            <a:endParaRPr kumimoji="0" lang="en-US" sz="2105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22686" y="-375048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7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807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43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3743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379795" y="5542001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8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kumimoji="0" lang="en-US" sz="3508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 Non</a:t>
            </a:r>
            <a:endParaRPr kumimoji="0" lang="id-ID" sz="3508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Sản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phẩm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của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Măng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Non –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Tài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liệu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Tiểu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học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Nghiêm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cấm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buôn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bán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,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sao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chép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và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chỉnh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sửa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để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thu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lợi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nhuận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By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Phước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Trang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quarelle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8140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4437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7033" tIns="97033" rIns="97033" bIns="9703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9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7033" tIns="97033" rIns="97033" bIns="9703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9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7033" tIns="97033" rIns="97033" bIns="9703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9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987" name="Google Shape;987;p14"/>
          <p:cNvSpPr/>
          <p:nvPr/>
        </p:nvSpPr>
        <p:spPr>
          <a:xfrm>
            <a:off x="11432701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7033" tIns="97033" rIns="97033" bIns="9703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9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712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430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794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246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707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827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460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2022/11/23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1711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99" r:id="rId5"/>
    <p:sldLayoutId id="2147483698" r:id="rId6"/>
    <p:sldLayoutId id="2147483696" r:id="rId7"/>
    <p:sldLayoutId id="2147483695" r:id="rId8"/>
    <p:sldLayoutId id="2147483694" r:id="rId9"/>
    <p:sldLayoutId id="2147483693" r:id="rId10"/>
    <p:sldLayoutId id="2147483692" r:id="rId11"/>
    <p:sldLayoutId id="2147483665" r:id="rId12"/>
    <p:sldLayoutId id="2147483666" r:id="rId13"/>
    <p:sldLayoutId id="2147483700" r:id="rId14"/>
    <p:sldLayoutId id="2147483697" r:id="rId15"/>
    <p:sldLayoutId id="2147483691" r:id="rId16"/>
    <p:sldLayoutId id="2147483667" r:id="rId17"/>
    <p:sldLayoutId id="2147483668" r:id="rId18"/>
    <p:sldLayoutId id="2147483669" r:id="rId19"/>
    <p:sldLayoutId id="2147483670" r:id="rId20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1696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90" r:id="rId2"/>
    <p:sldLayoutId id="2147483673" r:id="rId3"/>
    <p:sldLayoutId id="2147483674" r:id="rId4"/>
    <p:sldLayoutId id="2147483675" r:id="rId5"/>
    <p:sldLayoutId id="2147483676" r:id="rId6"/>
  </p:sldLayoutIdLst>
  <mc:AlternateContent xmlns:mc="http://schemas.openxmlformats.org/markup-compatibility/2006" xmlns:p14="http://schemas.microsoft.com/office/powerpoint/2010/main">
    <mc:Choice Requires="p14">
      <p:transition spd="slow" p14:dur="1600" advTm="5000">
        <p:blinds dir="vert"/>
      </p:transition>
    </mc:Choice>
    <mc:Fallback xmlns="">
      <p:transition spd="slow" advTm="5000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2022/11/23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16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105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0382348780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 -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0984848929</a:t>
            </a:r>
            <a:endParaRPr kumimoji="0" lang="en-US" sz="2105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22686" y="-375048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7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807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43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3743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379795" y="5542001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8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kumimoji="0" lang="en-US" sz="3508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 Non</a:t>
            </a:r>
            <a:endParaRPr kumimoji="0" lang="id-ID" sz="3508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Sản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phẩm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của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Măng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Non –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Tài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liệu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Tiểu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học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Nghiêm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cấm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buôn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bán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,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sao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chép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và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chỉnh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sửa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để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thu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lợi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nhuận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35339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.jpg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microsoft.com/office/2007/relationships/hdphoto" Target="../media/hdphoto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png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02965"/>
            <a:ext cx="12881964" cy="7260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13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8363" y="1298292"/>
            <a:ext cx="9150720" cy="2130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17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7"/>
          <p:cNvSpPr>
            <a:spLocks noChangeArrowheads="1"/>
          </p:cNvSpPr>
          <p:nvPr/>
        </p:nvSpPr>
        <p:spPr bwMode="auto">
          <a:xfrm>
            <a:off x="1150041" y="2134422"/>
            <a:ext cx="10563539" cy="3629769"/>
          </a:xfrm>
          <a:prstGeom prst="roundRect">
            <a:avLst/>
          </a:prstGeom>
          <a:solidFill>
            <a:srgbClr val="3FADC1"/>
          </a:solidFill>
          <a:ln>
            <a:noFill/>
          </a:ln>
        </p:spPr>
        <p:txBody>
          <a:bodyPr anchor="ctr"/>
          <a:lstStyle/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Những</a:t>
            </a:r>
            <a:r>
              <a:rPr kumimoji="0" lang="en-US" altLang="zh-CN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điều</a:t>
            </a:r>
            <a:r>
              <a:rPr kumimoji="0" lang="en-US" altLang="zh-CN" sz="4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kumimoji="0" lang="en-US" altLang="zh-CN" sz="44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em</a:t>
            </a:r>
            <a:r>
              <a:rPr kumimoji="0" lang="en-US" altLang="zh-CN" sz="4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kumimoji="0" lang="en-US" altLang="zh-CN" sz="44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nên</a:t>
            </a:r>
            <a:r>
              <a:rPr kumimoji="0" lang="en-US" altLang="zh-CN" sz="4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kumimoji="0" lang="en-US" altLang="zh-CN" sz="44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làm</a:t>
            </a:r>
            <a:r>
              <a:rPr kumimoji="0" lang="en-US" altLang="zh-CN" sz="4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kumimoji="0" lang="en-US" altLang="zh-CN" sz="44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để</a:t>
            </a:r>
            <a:r>
              <a:rPr kumimoji="0" lang="en-US" altLang="zh-CN" sz="4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kumimoji="0" lang="en-US" altLang="zh-CN" sz="44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giữ</a:t>
            </a:r>
            <a:r>
              <a:rPr kumimoji="0" lang="en-US" altLang="zh-CN" sz="4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kumimoji="0" lang="en-US" altLang="zh-CN" sz="44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lời</a:t>
            </a:r>
            <a:r>
              <a:rPr kumimoji="0" lang="en-US" altLang="zh-CN" sz="4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kumimoji="0" lang="en-US" altLang="zh-CN" sz="44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hứa</a:t>
            </a:r>
            <a:r>
              <a:rPr lang="en-US" altLang="zh-CN" sz="4400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.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Những</a:t>
            </a:r>
            <a:r>
              <a:rPr kumimoji="0" lang="en-US" altLang="zh-CN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điều</a:t>
            </a:r>
            <a:r>
              <a:rPr kumimoji="0" lang="en-US" altLang="zh-CN" sz="4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kumimoji="0" lang="en-US" altLang="zh-CN" sz="44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em</a:t>
            </a:r>
            <a:r>
              <a:rPr kumimoji="0" lang="en-US" altLang="zh-CN" sz="4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kumimoji="0" lang="en-US" altLang="zh-CN" sz="44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nên</a:t>
            </a:r>
            <a:r>
              <a:rPr kumimoji="0" lang="en-US" altLang="zh-CN" sz="4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kumimoji="0" lang="en-US" altLang="zh-CN" sz="44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tránh</a:t>
            </a:r>
            <a:r>
              <a:rPr kumimoji="0" lang="en-US" altLang="zh-CN" sz="4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kumimoji="0" lang="en-US" altLang="zh-CN" sz="44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khi</a:t>
            </a:r>
            <a:r>
              <a:rPr kumimoji="0" lang="en-US" altLang="zh-CN" sz="4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kumimoji="0" lang="en-US" altLang="zh-CN" sz="44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hứa</a:t>
            </a:r>
            <a:r>
              <a:rPr kumimoji="0" lang="en-US" altLang="zh-CN" sz="4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kumimoji="0" lang="en-US" altLang="zh-CN" sz="44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với</a:t>
            </a:r>
            <a:r>
              <a:rPr kumimoji="0" lang="en-US" altLang="zh-CN" sz="4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kumimoji="0" lang="en-US" altLang="zh-CN" sz="44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người</a:t>
            </a:r>
            <a:r>
              <a:rPr kumimoji="0" lang="en-US" altLang="zh-CN" sz="4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kumimoji="0" lang="en-US" altLang="zh-CN" sz="44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khác</a:t>
            </a:r>
            <a:r>
              <a:rPr lang="en-US" altLang="zh-CN" sz="4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.</a:t>
            </a:r>
            <a:endParaRPr kumimoji="0" lang="en-US" altLang="zh-CN" sz="4400" b="0" i="0" u="none" strike="noStrike" kern="1200" cap="none" spc="0" normalizeH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ea"/>
              <a:sym typeface="+mn-lt"/>
            </a:endParaRP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zh-CN" sz="4400" baseline="0" dirty="0" err="1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Các</a:t>
            </a:r>
            <a:r>
              <a:rPr lang="en-US" altLang="zh-CN" sz="4400" dirty="0" err="1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h</a:t>
            </a:r>
            <a:r>
              <a:rPr lang="en-US" altLang="zh-CN" sz="4400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400" dirty="0" err="1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ứng</a:t>
            </a:r>
            <a:r>
              <a:rPr lang="en-US" altLang="zh-CN" sz="4400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400" dirty="0" err="1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xử</a:t>
            </a:r>
            <a:r>
              <a:rPr lang="en-US" altLang="zh-CN" sz="4400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400" dirty="0" err="1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khi</a:t>
            </a:r>
            <a:r>
              <a:rPr lang="en-US" altLang="zh-CN" sz="4400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400" dirty="0" err="1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em</a:t>
            </a:r>
            <a:r>
              <a:rPr lang="en-US" altLang="zh-CN" sz="4400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400" dirty="0" err="1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không</a:t>
            </a:r>
            <a:r>
              <a:rPr lang="en-US" altLang="zh-CN" sz="4400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400" dirty="0" err="1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thể</a:t>
            </a:r>
            <a:r>
              <a:rPr lang="en-US" altLang="zh-CN" sz="4400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400" dirty="0" err="1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thực</a:t>
            </a:r>
            <a:r>
              <a:rPr lang="en-US" altLang="zh-CN" sz="4400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400" dirty="0" err="1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hiện</a:t>
            </a:r>
            <a:r>
              <a:rPr lang="en-US" altLang="zh-CN" sz="4400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400" dirty="0" err="1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lời</a:t>
            </a:r>
            <a:r>
              <a:rPr lang="en-US" altLang="zh-CN" sz="4400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400" dirty="0" err="1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hứa</a:t>
            </a:r>
            <a:r>
              <a:rPr lang="en-US" altLang="zh-CN" sz="4400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400" dirty="0" err="1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của</a:t>
            </a:r>
            <a:r>
              <a:rPr lang="en-US" altLang="zh-CN" sz="4400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400" dirty="0" err="1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mình</a:t>
            </a:r>
            <a:r>
              <a:rPr lang="en-US" altLang="zh-CN" sz="4400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.</a:t>
            </a:r>
            <a:endParaRPr kumimoji="0" lang="zh-CN" altLang="zh-CN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49236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22167" y="484407"/>
            <a:ext cx="8490202" cy="6283644"/>
            <a:chOff x="-459216" y="1739291"/>
            <a:chExt cx="5156804" cy="4407807"/>
          </a:xfrm>
        </p:grpSpPr>
        <p:pic>
          <p:nvPicPr>
            <p:cNvPr id="3" name="图片 11" descr="51miz-E716829-E2595A0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459216" y="1739291"/>
              <a:ext cx="3613895" cy="2722266"/>
            </a:xfrm>
            <a:prstGeom prst="rect">
              <a:avLst/>
            </a:prstGeom>
          </p:spPr>
        </p:pic>
        <p:sp>
          <p:nvSpPr>
            <p:cNvPr id="4" name="文本框 12"/>
            <p:cNvSpPr txBox="1"/>
            <p:nvPr/>
          </p:nvSpPr>
          <p:spPr>
            <a:xfrm>
              <a:off x="377214" y="2572818"/>
              <a:ext cx="1941035" cy="12306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字魂17号-萌趣果冻体" panose="00000500000000000000" pitchFamily="2" charset="-122"/>
                </a:rPr>
                <a:t>Chia </a:t>
              </a:r>
              <a:r>
                <a:rPr kumimoji="0" lang="en-US" altLang="zh-CN" sz="5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字魂17号-萌趣果冻体" panose="00000500000000000000" pitchFamily="2" charset="-122"/>
                </a:rPr>
                <a:t>sẻ</a:t>
              </a:r>
              <a:r>
                <a:rPr kumimoji="0" lang="en-US" altLang="zh-CN" sz="5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字魂17号-萌趣果冻体" panose="00000500000000000000" pitchFamily="2" charset="-122"/>
                </a:rPr>
                <a:t> </a:t>
              </a:r>
              <a:r>
                <a:rPr kumimoji="0" lang="en-US" altLang="zh-CN" sz="5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字魂17号-萌趣果冻体" panose="00000500000000000000" pitchFamily="2" charset="-122"/>
                </a:rPr>
                <a:t>nhóm</a:t>
              </a:r>
              <a:r>
                <a:rPr kumimoji="0" lang="en-US" altLang="zh-CN" sz="5400" b="1" i="0" u="none" strike="noStrike" kern="1200" cap="none" spc="0" normalizeH="0" noProof="0" dirty="0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字魂17号-萌趣果冻体" panose="00000500000000000000" pitchFamily="2" charset="-122"/>
                </a:rPr>
                <a:t> 4</a:t>
              </a:r>
              <a:endPara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endParaRPr>
            </a:p>
          </p:txBody>
        </p:sp>
        <p:pic>
          <p:nvPicPr>
            <p:cNvPr id="5" name="图片 17" descr="C:\Users\Am'be'r\Desktop\千库网_儿童小孩子手牵手围城一圈_元素编号11860023.png千库网_儿童小孩子手牵手围城一圈_元素编号11860023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977346" y="3426025"/>
              <a:ext cx="2720242" cy="27210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03849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010" y="3024338"/>
            <a:ext cx="3715164" cy="3715164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6942157"/>
              </p:ext>
            </p:extLst>
          </p:nvPr>
        </p:nvGraphicFramePr>
        <p:xfrm>
          <a:off x="3964173" y="125342"/>
          <a:ext cx="7899877" cy="667512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974583">
                  <a:extLst>
                    <a:ext uri="{9D8B030D-6E8A-4147-A177-3AD203B41FA5}">
                      <a16:colId xmlns:a16="http://schemas.microsoft.com/office/drawing/2014/main" val="3232051339"/>
                    </a:ext>
                  </a:extLst>
                </a:gridCol>
                <a:gridCol w="4925294">
                  <a:extLst>
                    <a:ext uri="{9D8B030D-6E8A-4147-A177-3AD203B41FA5}">
                      <a16:colId xmlns:a16="http://schemas.microsoft.com/office/drawing/2014/main" val="2954755923"/>
                    </a:ext>
                  </a:extLst>
                </a:gridCol>
              </a:tblGrid>
              <a:tr h="1775696">
                <a:tc>
                  <a:txBody>
                    <a:bodyPr/>
                    <a:lstStyle/>
                    <a:p>
                      <a:pPr marL="0" marR="0" lvl="0" indent="0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2800" b="1" u="none" strike="noStrike" kern="1200" cap="none" spc="0" normalizeH="0" baseline="0" noProof="0" dirty="0" err="1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sym typeface="+mn-lt"/>
                        </a:rPr>
                        <a:t>Những</a:t>
                      </a:r>
                      <a:r>
                        <a:rPr kumimoji="0" lang="en-US" altLang="zh-CN" sz="280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sym typeface="+mn-lt"/>
                        </a:rPr>
                        <a:t> </a:t>
                      </a:r>
                      <a:r>
                        <a:rPr kumimoji="0" lang="en-US" altLang="zh-CN" sz="2800" b="1" u="none" strike="noStrike" kern="1200" cap="none" spc="0" normalizeH="0" baseline="0" noProof="0" dirty="0" err="1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sym typeface="+mn-lt"/>
                        </a:rPr>
                        <a:t>điều</a:t>
                      </a:r>
                      <a:r>
                        <a:rPr kumimoji="0" lang="en-US" altLang="zh-CN" sz="2800" b="1" u="none" strike="noStrike" kern="1200" cap="none" spc="0" normalizeH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sym typeface="+mn-lt"/>
                        </a:rPr>
                        <a:t> </a:t>
                      </a:r>
                      <a:r>
                        <a:rPr kumimoji="0" lang="en-US" altLang="zh-CN" sz="2800" b="1" u="none" strike="noStrike" kern="1200" cap="none" spc="0" normalizeH="0" noProof="0" dirty="0" err="1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sym typeface="+mn-lt"/>
                        </a:rPr>
                        <a:t>em</a:t>
                      </a:r>
                      <a:r>
                        <a:rPr kumimoji="0" lang="en-US" altLang="zh-CN" sz="2800" b="1" u="none" strike="noStrike" kern="1200" cap="none" spc="0" normalizeH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sym typeface="+mn-lt"/>
                        </a:rPr>
                        <a:t> </a:t>
                      </a:r>
                      <a:r>
                        <a:rPr kumimoji="0" lang="en-US" altLang="zh-CN" sz="2800" b="1" u="none" strike="noStrike" kern="1200" cap="none" spc="0" normalizeH="0" noProof="0" dirty="0" err="1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sym typeface="+mn-lt"/>
                        </a:rPr>
                        <a:t>nên</a:t>
                      </a:r>
                      <a:r>
                        <a:rPr kumimoji="0" lang="en-US" altLang="zh-CN" sz="2800" b="1" u="none" strike="noStrike" kern="1200" cap="none" spc="0" normalizeH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sym typeface="+mn-lt"/>
                        </a:rPr>
                        <a:t> </a:t>
                      </a:r>
                      <a:r>
                        <a:rPr kumimoji="0" lang="en-US" altLang="zh-CN" sz="2800" b="1" u="none" strike="noStrike" kern="1200" cap="none" spc="0" normalizeH="0" noProof="0" dirty="0" err="1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sym typeface="+mn-lt"/>
                        </a:rPr>
                        <a:t>làm</a:t>
                      </a:r>
                      <a:r>
                        <a:rPr kumimoji="0" lang="en-US" altLang="zh-CN" sz="2800" b="1" u="none" strike="noStrike" kern="1200" cap="none" spc="0" normalizeH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sym typeface="+mn-lt"/>
                        </a:rPr>
                        <a:t> </a:t>
                      </a:r>
                      <a:r>
                        <a:rPr kumimoji="0" lang="en-US" altLang="zh-CN" sz="2800" b="1" u="none" strike="noStrike" kern="1200" cap="none" spc="0" normalizeH="0" noProof="0" dirty="0" err="1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sym typeface="+mn-lt"/>
                        </a:rPr>
                        <a:t>để</a:t>
                      </a:r>
                      <a:r>
                        <a:rPr kumimoji="0" lang="en-US" altLang="zh-CN" sz="2800" b="1" u="none" strike="noStrike" kern="1200" cap="none" spc="0" normalizeH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sym typeface="+mn-lt"/>
                        </a:rPr>
                        <a:t> </a:t>
                      </a:r>
                      <a:r>
                        <a:rPr kumimoji="0" lang="en-US" altLang="zh-CN" sz="2800" b="1" u="none" strike="noStrike" kern="1200" cap="none" spc="0" normalizeH="0" noProof="0" dirty="0" err="1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sym typeface="+mn-lt"/>
                        </a:rPr>
                        <a:t>giữ</a:t>
                      </a:r>
                      <a:r>
                        <a:rPr kumimoji="0" lang="en-US" altLang="zh-CN" sz="2800" b="1" u="none" strike="noStrike" kern="1200" cap="none" spc="0" normalizeH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sym typeface="+mn-lt"/>
                        </a:rPr>
                        <a:t> </a:t>
                      </a:r>
                      <a:r>
                        <a:rPr kumimoji="0" lang="en-US" altLang="zh-CN" sz="2800" b="1" u="none" strike="noStrike" kern="1200" cap="none" spc="0" normalizeH="0" noProof="0" dirty="0" err="1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sym typeface="+mn-lt"/>
                        </a:rPr>
                        <a:t>lời</a:t>
                      </a:r>
                      <a:r>
                        <a:rPr kumimoji="0" lang="en-US" altLang="zh-CN" sz="2800" b="1" u="none" strike="noStrike" kern="1200" cap="none" spc="0" normalizeH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sym typeface="+mn-lt"/>
                        </a:rPr>
                        <a:t> </a:t>
                      </a:r>
                      <a:r>
                        <a:rPr kumimoji="0" lang="en-US" altLang="zh-CN" sz="2800" b="1" u="none" strike="noStrike" kern="1200" cap="none" spc="0" normalizeH="0" noProof="0" dirty="0" err="1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sym typeface="+mn-lt"/>
                        </a:rPr>
                        <a:t>hứa</a:t>
                      </a:r>
                      <a:r>
                        <a:rPr lang="en-US" altLang="zh-CN" sz="2800" b="1" dirty="0" smtClean="0">
                          <a:latin typeface="Cambria" panose="02040503050406030204" pitchFamily="18" charset="0"/>
                          <a:ea typeface="Cambria" panose="02040503050406030204" pitchFamily="18" charset="0"/>
                          <a:sym typeface="+mn-lt"/>
                        </a:rPr>
                        <a:t>.</a:t>
                      </a:r>
                      <a:endParaRPr lang="en-US" altLang="zh-CN" sz="2800" b="1" dirty="0" smtClean="0">
                        <a:solidFill>
                          <a:srgbClr val="FFFF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+mn-ea"/>
                        <a:sym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FontTx/>
                        <a:buNone/>
                      </a:pPr>
                      <a:r>
                        <a:rPr lang="en-US" sz="2800" b="1" kern="1200" dirty="0" err="1" smtClean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đúng</a:t>
                      </a:r>
                      <a:r>
                        <a:rPr lang="en-US" sz="2800" b="1" kern="1200" dirty="0" smtClean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b="1" kern="1200" dirty="0" err="1" smtClean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hẹn</a:t>
                      </a:r>
                      <a:r>
                        <a:rPr lang="en-US" sz="2800" b="1" kern="1200" dirty="0" smtClean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; </a:t>
                      </a:r>
                      <a:r>
                        <a:rPr lang="en-US" sz="2800" b="1" kern="1200" dirty="0" err="1" smtClean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chỉ</a:t>
                      </a:r>
                      <a:r>
                        <a:rPr lang="en-US" sz="2800" b="1" kern="1200" dirty="0" smtClean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b="1" kern="1200" dirty="0" err="1" smtClean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hứa</a:t>
                      </a:r>
                      <a:r>
                        <a:rPr lang="en-US" sz="2800" b="1" kern="1200" dirty="0" smtClean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b="1" kern="1200" dirty="0" err="1" smtClean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những</a:t>
                      </a:r>
                      <a:r>
                        <a:rPr lang="en-US" sz="2800" b="1" kern="1200" dirty="0" smtClean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b="1" kern="1200" dirty="0" err="1" smtClean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điều</a:t>
                      </a:r>
                      <a:r>
                        <a:rPr lang="en-US" sz="2800" b="1" kern="1200" dirty="0" smtClean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b="1" kern="1200" dirty="0" err="1" smtClean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trong</a:t>
                      </a:r>
                      <a:r>
                        <a:rPr lang="en-US" sz="2800" b="1" kern="1200" dirty="0" smtClean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b="1" kern="1200" dirty="0" err="1" smtClean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khả</a:t>
                      </a:r>
                      <a:r>
                        <a:rPr lang="en-US" sz="2800" b="1" kern="1200" dirty="0" smtClean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b="1" kern="1200" dirty="0" err="1" smtClean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năng</a:t>
                      </a:r>
                      <a:r>
                        <a:rPr lang="en-US" sz="2800" b="1" kern="1200" dirty="0" smtClean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b="1" kern="1200" dirty="0" err="1" smtClean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của</a:t>
                      </a:r>
                      <a:r>
                        <a:rPr lang="en-US" sz="2800" b="1" kern="1200" dirty="0" smtClean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b="1" kern="1200" dirty="0" err="1" smtClean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mình</a:t>
                      </a:r>
                      <a:r>
                        <a:rPr lang="en-US" sz="2800" b="1" kern="1200" dirty="0" smtClean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b="1" kern="1200" dirty="0" err="1" smtClean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có</a:t>
                      </a:r>
                      <a:r>
                        <a:rPr lang="en-US" sz="2800" b="1" kern="1200" dirty="0" smtClean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b="1" kern="1200" dirty="0" err="1" smtClean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thể</a:t>
                      </a:r>
                      <a:r>
                        <a:rPr lang="en-US" sz="2800" b="1" kern="1200" dirty="0" smtClean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b="1" kern="1200" dirty="0" err="1" smtClean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thực</a:t>
                      </a:r>
                      <a:r>
                        <a:rPr lang="en-US" sz="2800" b="1" kern="1200" dirty="0" smtClean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b="1" kern="1200" dirty="0" err="1" smtClean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hiện</a:t>
                      </a:r>
                      <a:r>
                        <a:rPr lang="en-US" sz="2800" b="1" kern="1200" dirty="0" smtClean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b="1" kern="1200" dirty="0" err="1" smtClean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được</a:t>
                      </a:r>
                      <a:r>
                        <a:rPr lang="en-US" sz="2800" b="1" kern="1200" dirty="0" smtClean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; </a:t>
                      </a:r>
                      <a:r>
                        <a:rPr lang="en-US" sz="2800" b="1" kern="1200" dirty="0" err="1" smtClean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đã</a:t>
                      </a:r>
                      <a:r>
                        <a:rPr lang="en-US" sz="2800" b="1" kern="1200" dirty="0" smtClean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b="1" kern="1200" dirty="0" err="1" smtClean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hứa</a:t>
                      </a:r>
                      <a:r>
                        <a:rPr lang="en-US" sz="2800" b="1" kern="1200" dirty="0" smtClean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b="1" kern="1200" dirty="0" err="1" smtClean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là</a:t>
                      </a:r>
                      <a:r>
                        <a:rPr lang="en-US" sz="2800" b="1" kern="1200" dirty="0" smtClean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b="1" kern="1200" dirty="0" err="1" smtClean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phải</a:t>
                      </a:r>
                      <a:r>
                        <a:rPr lang="en-US" sz="2800" b="1" kern="1200" dirty="0" smtClean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b="1" kern="1200" dirty="0" err="1" smtClean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cố</a:t>
                      </a:r>
                      <a:r>
                        <a:rPr lang="en-US" sz="2800" b="1" kern="1200" dirty="0" smtClean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b="1" kern="1200" dirty="0" err="1" smtClean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gắng</a:t>
                      </a:r>
                      <a:r>
                        <a:rPr lang="en-US" sz="2800" b="1" kern="1200" dirty="0" smtClean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b="1" kern="1200" dirty="0" err="1" smtClean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thực</a:t>
                      </a:r>
                      <a:r>
                        <a:rPr lang="en-US" sz="2800" b="1" kern="1200" dirty="0" smtClean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b="1" kern="1200" dirty="0" err="1" smtClean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hiện</a:t>
                      </a:r>
                      <a:r>
                        <a:rPr lang="en-US" sz="2800" b="1" kern="1200" dirty="0" smtClean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b="1" kern="1200" dirty="0" err="1" smtClean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cho</a:t>
                      </a:r>
                      <a:r>
                        <a:rPr lang="en-US" sz="2800" b="1" kern="1200" dirty="0" smtClean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b="1" kern="1200" dirty="0" err="1" smtClean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bằng</a:t>
                      </a:r>
                      <a:r>
                        <a:rPr lang="en-US" sz="2800" b="1" kern="1200" dirty="0" smtClean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b="1" kern="1200" dirty="0" err="1" smtClean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được</a:t>
                      </a:r>
                      <a:endParaRPr lang="en-US" sz="2800" b="1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5247398"/>
                  </a:ext>
                </a:extLst>
              </a:tr>
              <a:tr h="177569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2800" b="1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sym typeface="+mn-lt"/>
                        </a:rPr>
                        <a:t>Những</a:t>
                      </a:r>
                      <a:r>
                        <a:rPr kumimoji="0" lang="en-US" altLang="zh-CN" sz="2800" b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sym typeface="+mn-lt"/>
                        </a:rPr>
                        <a:t> </a:t>
                      </a:r>
                      <a:r>
                        <a:rPr kumimoji="0" lang="en-US" altLang="zh-CN" sz="2800" b="1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sym typeface="+mn-lt"/>
                        </a:rPr>
                        <a:t>điều</a:t>
                      </a:r>
                      <a:r>
                        <a:rPr kumimoji="0" lang="en-US" altLang="zh-CN" sz="2800" b="1" u="none" strike="noStrike" kern="1200" cap="none" spc="0" normalizeH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sym typeface="+mn-lt"/>
                        </a:rPr>
                        <a:t> </a:t>
                      </a:r>
                      <a:r>
                        <a:rPr kumimoji="0" lang="en-US" altLang="zh-CN" sz="2800" b="1" u="none" strike="noStrike" kern="1200" cap="none" spc="0" normalizeH="0" noProof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sym typeface="+mn-lt"/>
                        </a:rPr>
                        <a:t>em</a:t>
                      </a:r>
                      <a:r>
                        <a:rPr kumimoji="0" lang="en-US" altLang="zh-CN" sz="2800" b="1" u="none" strike="noStrike" kern="1200" cap="none" spc="0" normalizeH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sym typeface="+mn-lt"/>
                        </a:rPr>
                        <a:t> </a:t>
                      </a:r>
                      <a:r>
                        <a:rPr kumimoji="0" lang="en-US" altLang="zh-CN" sz="2800" b="1" u="none" strike="noStrike" kern="1200" cap="none" spc="0" normalizeH="0" noProof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sym typeface="+mn-lt"/>
                        </a:rPr>
                        <a:t>nên</a:t>
                      </a:r>
                      <a:r>
                        <a:rPr kumimoji="0" lang="en-US" altLang="zh-CN" sz="2800" b="1" u="none" strike="noStrike" kern="1200" cap="none" spc="0" normalizeH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sym typeface="+mn-lt"/>
                        </a:rPr>
                        <a:t> </a:t>
                      </a:r>
                      <a:r>
                        <a:rPr kumimoji="0" lang="en-US" altLang="zh-CN" sz="2800" b="1" u="none" strike="noStrike" kern="1200" cap="none" spc="0" normalizeH="0" noProof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sym typeface="+mn-lt"/>
                        </a:rPr>
                        <a:t>tránh</a:t>
                      </a:r>
                      <a:r>
                        <a:rPr kumimoji="0" lang="en-US" altLang="zh-CN" sz="2800" b="1" u="none" strike="noStrike" kern="1200" cap="none" spc="0" normalizeH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sym typeface="+mn-lt"/>
                        </a:rPr>
                        <a:t> </a:t>
                      </a:r>
                      <a:r>
                        <a:rPr kumimoji="0" lang="en-US" altLang="zh-CN" sz="2800" b="1" u="none" strike="noStrike" kern="1200" cap="none" spc="0" normalizeH="0" noProof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sym typeface="+mn-lt"/>
                        </a:rPr>
                        <a:t>khi</a:t>
                      </a:r>
                      <a:r>
                        <a:rPr kumimoji="0" lang="en-US" altLang="zh-CN" sz="2800" b="1" u="none" strike="noStrike" kern="1200" cap="none" spc="0" normalizeH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sym typeface="+mn-lt"/>
                        </a:rPr>
                        <a:t> </a:t>
                      </a:r>
                      <a:r>
                        <a:rPr kumimoji="0" lang="en-US" altLang="zh-CN" sz="2800" b="1" u="none" strike="noStrike" kern="1200" cap="none" spc="0" normalizeH="0" noProof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sym typeface="+mn-lt"/>
                        </a:rPr>
                        <a:t>hứa</a:t>
                      </a:r>
                      <a:r>
                        <a:rPr kumimoji="0" lang="en-US" altLang="zh-CN" sz="2800" b="1" u="none" strike="noStrike" kern="1200" cap="none" spc="0" normalizeH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sym typeface="+mn-lt"/>
                        </a:rPr>
                        <a:t> </a:t>
                      </a:r>
                      <a:r>
                        <a:rPr kumimoji="0" lang="en-US" altLang="zh-CN" sz="2800" b="1" u="none" strike="noStrike" kern="1200" cap="none" spc="0" normalizeH="0" noProof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sym typeface="+mn-lt"/>
                        </a:rPr>
                        <a:t>với</a:t>
                      </a:r>
                      <a:r>
                        <a:rPr kumimoji="0" lang="en-US" altLang="zh-CN" sz="2800" b="1" u="none" strike="noStrike" kern="1200" cap="none" spc="0" normalizeH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sym typeface="+mn-lt"/>
                        </a:rPr>
                        <a:t> </a:t>
                      </a:r>
                      <a:r>
                        <a:rPr kumimoji="0" lang="en-US" altLang="zh-CN" sz="2800" b="1" u="none" strike="noStrike" kern="1200" cap="none" spc="0" normalizeH="0" noProof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sym typeface="+mn-lt"/>
                        </a:rPr>
                        <a:t>người</a:t>
                      </a:r>
                      <a:r>
                        <a:rPr kumimoji="0" lang="en-US" altLang="zh-CN" sz="2800" b="1" u="none" strike="noStrike" kern="1200" cap="none" spc="0" normalizeH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sym typeface="+mn-lt"/>
                        </a:rPr>
                        <a:t> </a:t>
                      </a:r>
                      <a:r>
                        <a:rPr kumimoji="0" lang="en-US" altLang="zh-CN" sz="2800" b="1" u="none" strike="noStrike" kern="1200" cap="none" spc="0" normalizeH="0" noProof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sym typeface="+mn-lt"/>
                        </a:rPr>
                        <a:t>khác</a:t>
                      </a:r>
                      <a:r>
                        <a:rPr lang="en-US" altLang="zh-CN" sz="2800" b="1" dirty="0" smtClean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sym typeface="+mn-lt"/>
                        </a:rPr>
                        <a:t>.</a:t>
                      </a:r>
                      <a:endParaRPr kumimoji="0" lang="en-US" altLang="zh-CN" sz="2800" b="1" i="0" u="none" strike="noStrike" kern="1200" cap="none" spc="0" normalizeH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mbria" panose="02040503050406030204" pitchFamily="18" charset="0"/>
                        <a:cs typeface="+mn-ea"/>
                        <a:sym typeface="+mn-lt"/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FontTx/>
                        <a:buNone/>
                      </a:pPr>
                      <a:r>
                        <a:rPr lang="en-US" sz="2800" b="1" kern="1200" dirty="0" err="1" smtClean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sai</a:t>
                      </a:r>
                      <a:r>
                        <a:rPr lang="en-US" sz="2800" b="1" kern="1200" dirty="0" smtClean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b="1" kern="1200" dirty="0" err="1" smtClean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hẹn</a:t>
                      </a:r>
                      <a:r>
                        <a:rPr lang="en-US" sz="2800" b="1" kern="1200" dirty="0" smtClean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, </a:t>
                      </a:r>
                      <a:r>
                        <a:rPr lang="en-US" sz="2800" b="1" kern="1200" dirty="0" err="1" smtClean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hứa</a:t>
                      </a:r>
                      <a:r>
                        <a:rPr lang="en-US" sz="2800" b="1" kern="1200" dirty="0" smtClean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b="1" kern="1200" dirty="0" err="1" smtClean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suông</a:t>
                      </a:r>
                      <a:r>
                        <a:rPr lang="en-US" sz="2800" b="1" kern="1200" dirty="0" smtClean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b="1" kern="1200" dirty="0" err="1" smtClean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mà</a:t>
                      </a:r>
                      <a:r>
                        <a:rPr lang="en-US" sz="2800" b="1" kern="1200" dirty="0" smtClean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b="1" kern="1200" dirty="0" err="1" smtClean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không</a:t>
                      </a:r>
                      <a:r>
                        <a:rPr lang="en-US" sz="2800" b="1" kern="1200" dirty="0" smtClean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b="1" kern="1200" dirty="0" err="1" smtClean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làm</a:t>
                      </a:r>
                      <a:r>
                        <a:rPr lang="en-US" sz="2800" b="1" kern="1200" dirty="0" smtClean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.</a:t>
                      </a:r>
                      <a:endParaRPr lang="en-US" sz="2800" b="1" dirty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52842797"/>
                  </a:ext>
                </a:extLst>
              </a:tr>
              <a:tr h="177569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800" b="1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sym typeface="+mn-lt"/>
                        </a:rPr>
                        <a:t>Các</a:t>
                      </a:r>
                      <a:r>
                        <a:rPr lang="en-US" altLang="zh-CN" sz="2800" b="1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sym typeface="+mn-lt"/>
                        </a:rPr>
                        <a:t>h</a:t>
                      </a:r>
                      <a:r>
                        <a:rPr lang="en-US" altLang="zh-CN" sz="2800" b="1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sym typeface="+mn-lt"/>
                        </a:rPr>
                        <a:t> </a:t>
                      </a:r>
                      <a:r>
                        <a:rPr lang="en-US" altLang="zh-CN" sz="2800" b="1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sym typeface="+mn-lt"/>
                        </a:rPr>
                        <a:t>ứng</a:t>
                      </a:r>
                      <a:r>
                        <a:rPr lang="en-US" altLang="zh-CN" sz="2800" b="1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sym typeface="+mn-lt"/>
                        </a:rPr>
                        <a:t> </a:t>
                      </a:r>
                      <a:r>
                        <a:rPr lang="en-US" altLang="zh-CN" sz="2800" b="1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sym typeface="+mn-lt"/>
                        </a:rPr>
                        <a:t>xử</a:t>
                      </a:r>
                      <a:r>
                        <a:rPr lang="en-US" altLang="zh-CN" sz="2800" b="1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sym typeface="+mn-lt"/>
                        </a:rPr>
                        <a:t> </a:t>
                      </a:r>
                      <a:r>
                        <a:rPr lang="en-US" altLang="zh-CN" sz="2800" b="1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sym typeface="+mn-lt"/>
                        </a:rPr>
                        <a:t>khi</a:t>
                      </a:r>
                      <a:r>
                        <a:rPr lang="en-US" altLang="zh-CN" sz="2800" b="1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sym typeface="+mn-lt"/>
                        </a:rPr>
                        <a:t> </a:t>
                      </a:r>
                      <a:r>
                        <a:rPr lang="en-US" altLang="zh-CN" sz="2800" b="1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sym typeface="+mn-lt"/>
                        </a:rPr>
                        <a:t>em</a:t>
                      </a:r>
                      <a:r>
                        <a:rPr lang="en-US" altLang="zh-CN" sz="2800" b="1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sym typeface="+mn-lt"/>
                        </a:rPr>
                        <a:t> </a:t>
                      </a:r>
                      <a:r>
                        <a:rPr lang="en-US" altLang="zh-CN" sz="2800" b="1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sym typeface="+mn-lt"/>
                        </a:rPr>
                        <a:t>không</a:t>
                      </a:r>
                      <a:r>
                        <a:rPr lang="en-US" altLang="zh-CN" sz="2800" b="1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sym typeface="+mn-lt"/>
                        </a:rPr>
                        <a:t> </a:t>
                      </a:r>
                      <a:r>
                        <a:rPr lang="en-US" altLang="zh-CN" sz="2800" b="1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sym typeface="+mn-lt"/>
                        </a:rPr>
                        <a:t>thể</a:t>
                      </a:r>
                      <a:r>
                        <a:rPr lang="en-US" altLang="zh-CN" sz="2800" b="1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sym typeface="+mn-lt"/>
                        </a:rPr>
                        <a:t> </a:t>
                      </a:r>
                      <a:r>
                        <a:rPr lang="en-US" altLang="zh-CN" sz="2800" b="1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sym typeface="+mn-lt"/>
                        </a:rPr>
                        <a:t>thực</a:t>
                      </a:r>
                      <a:r>
                        <a:rPr lang="en-US" altLang="zh-CN" sz="2800" b="1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sym typeface="+mn-lt"/>
                        </a:rPr>
                        <a:t> </a:t>
                      </a:r>
                      <a:r>
                        <a:rPr lang="en-US" altLang="zh-CN" sz="2800" b="1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sym typeface="+mn-lt"/>
                        </a:rPr>
                        <a:t>hiện</a:t>
                      </a:r>
                      <a:r>
                        <a:rPr lang="en-US" altLang="zh-CN" sz="2800" b="1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sym typeface="+mn-lt"/>
                        </a:rPr>
                        <a:t> </a:t>
                      </a:r>
                      <a:r>
                        <a:rPr lang="en-US" altLang="zh-CN" sz="2800" b="1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sym typeface="+mn-lt"/>
                        </a:rPr>
                        <a:t>lời</a:t>
                      </a:r>
                      <a:r>
                        <a:rPr lang="en-US" altLang="zh-CN" sz="2800" b="1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sym typeface="+mn-lt"/>
                        </a:rPr>
                        <a:t> </a:t>
                      </a:r>
                      <a:r>
                        <a:rPr lang="en-US" altLang="zh-CN" sz="2800" b="1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sym typeface="+mn-lt"/>
                        </a:rPr>
                        <a:t>hứa</a:t>
                      </a:r>
                      <a:r>
                        <a:rPr lang="en-US" altLang="zh-CN" sz="2800" b="1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sym typeface="+mn-lt"/>
                        </a:rPr>
                        <a:t> </a:t>
                      </a:r>
                      <a:r>
                        <a:rPr lang="en-US" altLang="zh-CN" sz="2800" b="1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sym typeface="+mn-lt"/>
                        </a:rPr>
                        <a:t>của</a:t>
                      </a:r>
                      <a:r>
                        <a:rPr lang="en-US" altLang="zh-CN" sz="2800" b="1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sym typeface="+mn-lt"/>
                        </a:rPr>
                        <a:t> </a:t>
                      </a:r>
                      <a:r>
                        <a:rPr lang="en-US" altLang="zh-CN" sz="2800" b="1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sym typeface="+mn-lt"/>
                        </a:rPr>
                        <a:t>mình</a:t>
                      </a:r>
                      <a:r>
                        <a:rPr lang="en-US" altLang="zh-CN" sz="2800" b="1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sym typeface="+mn-lt"/>
                        </a:rPr>
                        <a:t>.</a:t>
                      </a:r>
                      <a:endParaRPr kumimoji="0" lang="zh-CN" altLang="zh-CN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cs typeface="+mn-ea"/>
                        <a:sym typeface="+mn-lt"/>
                      </a:endParaRPr>
                    </a:p>
                  </a:txBody>
                  <a:tcPr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FontTx/>
                        <a:buNone/>
                      </a:pPr>
                      <a:r>
                        <a:rPr lang="en-US" sz="2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b="1" kern="1200" dirty="0" err="1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gọi</a:t>
                      </a:r>
                      <a:r>
                        <a:rPr lang="en-US" sz="2800" b="1" kern="1200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b="1" kern="1200" dirty="0" err="1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điện</a:t>
                      </a:r>
                      <a:r>
                        <a:rPr lang="en-US" sz="2800" b="1" kern="1200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b="1" kern="1200" dirty="0" err="1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xin</a:t>
                      </a:r>
                      <a:r>
                        <a:rPr lang="en-US" sz="2800" b="1" kern="1200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b="1" kern="1200" dirty="0" err="1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lỗi</a:t>
                      </a:r>
                      <a:r>
                        <a:rPr lang="en-US" sz="2800" b="1" kern="1200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b="1" kern="1200" dirty="0" err="1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và</a:t>
                      </a:r>
                      <a:r>
                        <a:rPr lang="en-US" sz="2800" b="1" kern="1200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b="1" kern="1200" dirty="0" err="1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giải</a:t>
                      </a:r>
                      <a:r>
                        <a:rPr lang="en-US" sz="2800" b="1" kern="1200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b="1" kern="1200" dirty="0" err="1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thích</a:t>
                      </a:r>
                      <a:r>
                        <a:rPr lang="en-US" sz="2800" b="1" kern="1200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b="1" kern="1200" dirty="0" err="1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lí</a:t>
                      </a:r>
                      <a:r>
                        <a:rPr lang="en-US" sz="2800" b="1" kern="1200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do </a:t>
                      </a:r>
                      <a:r>
                        <a:rPr lang="en-US" sz="2800" b="1" kern="1200" dirty="0" err="1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thất</a:t>
                      </a:r>
                      <a:r>
                        <a:rPr lang="en-US" sz="2800" b="1" kern="1200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b="1" kern="1200" dirty="0" err="1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hứa</a:t>
                      </a:r>
                      <a:r>
                        <a:rPr lang="en-US" sz="2800" b="1" kern="1200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; </a:t>
                      </a:r>
                      <a:r>
                        <a:rPr lang="en-US" sz="2800" b="1" kern="1200" dirty="0" err="1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nhờ</a:t>
                      </a:r>
                      <a:r>
                        <a:rPr lang="en-US" sz="2800" b="1" kern="1200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b="1" kern="1200" dirty="0" err="1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bố</a:t>
                      </a:r>
                      <a:r>
                        <a:rPr lang="en-US" sz="2800" b="1" kern="1200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b="1" kern="1200" dirty="0" err="1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mẹ</a:t>
                      </a:r>
                      <a:r>
                        <a:rPr lang="en-US" sz="2800" b="1" kern="1200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, </a:t>
                      </a:r>
                      <a:r>
                        <a:rPr lang="en-US" sz="2800" b="1" kern="1200" dirty="0" err="1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người</a:t>
                      </a:r>
                      <a:r>
                        <a:rPr lang="en-US" sz="2800" b="1" kern="1200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b="1" kern="1200" dirty="0" err="1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thân</a:t>
                      </a:r>
                      <a:r>
                        <a:rPr lang="en-US" sz="2800" b="1" kern="1200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b="1" kern="1200" dirty="0" err="1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giải</a:t>
                      </a:r>
                      <a:r>
                        <a:rPr lang="en-US" sz="2800" b="1" kern="1200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b="1" kern="1200" dirty="0" err="1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thích</a:t>
                      </a:r>
                      <a:r>
                        <a:rPr lang="en-US" sz="2800" b="1" kern="1200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b="1" kern="1200" dirty="0" err="1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lí</a:t>
                      </a:r>
                      <a:r>
                        <a:rPr lang="en-US" sz="2800" b="1" kern="1200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do </a:t>
                      </a:r>
                      <a:r>
                        <a:rPr lang="en-US" sz="2800" b="1" kern="1200" dirty="0" err="1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với</a:t>
                      </a:r>
                      <a:r>
                        <a:rPr lang="en-US" sz="2800" b="1" kern="1200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b="1" kern="1200" dirty="0" err="1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người</a:t>
                      </a:r>
                      <a:r>
                        <a:rPr lang="en-US" sz="2800" b="1" kern="1200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b="1" kern="1200" dirty="0" err="1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được</a:t>
                      </a:r>
                      <a:r>
                        <a:rPr lang="en-US" sz="2800" b="1" kern="1200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b="1" kern="1200" dirty="0" err="1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mình</a:t>
                      </a:r>
                      <a:r>
                        <a:rPr lang="en-US" sz="2800" b="1" kern="1200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b="1" kern="1200" dirty="0" err="1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hứa</a:t>
                      </a:r>
                      <a:r>
                        <a:rPr lang="en-US" sz="2800" b="1" kern="1200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; </a:t>
                      </a:r>
                      <a:r>
                        <a:rPr lang="en-US" sz="2800" b="1" kern="1200" dirty="0" err="1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gặp</a:t>
                      </a:r>
                      <a:r>
                        <a:rPr lang="en-US" sz="2800" b="1" kern="1200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b="1" kern="1200" dirty="0" err="1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trực</a:t>
                      </a:r>
                      <a:r>
                        <a:rPr lang="en-US" sz="2800" b="1" kern="1200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b="1" kern="1200" dirty="0" err="1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tiếp</a:t>
                      </a:r>
                      <a:r>
                        <a:rPr lang="en-US" sz="2800" b="1" kern="1200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b="1" kern="1200" dirty="0" err="1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xin</a:t>
                      </a:r>
                      <a:r>
                        <a:rPr lang="en-US" sz="2800" b="1" kern="1200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b="1" kern="1200" dirty="0" err="1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lỗi</a:t>
                      </a:r>
                      <a:r>
                        <a:rPr lang="en-US" sz="2800" b="1" kern="1200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b="1" kern="1200" dirty="0" err="1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và</a:t>
                      </a:r>
                      <a:r>
                        <a:rPr lang="en-US" sz="2800" b="1" kern="1200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b="1" kern="1200" dirty="0" err="1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giải</a:t>
                      </a:r>
                      <a:r>
                        <a:rPr lang="en-US" sz="2800" b="1" kern="1200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b="1" kern="1200" dirty="0" err="1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thích</a:t>
                      </a:r>
                      <a:r>
                        <a:rPr lang="en-US" sz="2800" b="1" kern="1200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b="1" kern="1200" dirty="0" err="1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rõ</a:t>
                      </a:r>
                      <a:r>
                        <a:rPr lang="en-US" sz="2800" b="1" kern="1200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b="1" kern="1200" dirty="0" err="1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lí</a:t>
                      </a:r>
                      <a:r>
                        <a:rPr lang="en-US" sz="2800" b="1" kern="1200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do </a:t>
                      </a:r>
                      <a:r>
                        <a:rPr lang="en-US" sz="2800" b="1" kern="1200" dirty="0" err="1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thất</a:t>
                      </a:r>
                      <a:r>
                        <a:rPr lang="en-US" sz="2800" b="1" kern="1200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b="1" kern="1200" dirty="0" err="1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hứa</a:t>
                      </a:r>
                      <a:r>
                        <a:rPr lang="en-US" sz="2800" b="1" kern="1200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…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288244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467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929145" y="837844"/>
            <a:ext cx="793490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>
              <a:buFont typeface="Wingdings" panose="05000000000000000000" pitchFamily="2" charset="2"/>
              <a:buChar char="ü"/>
            </a:pPr>
            <a:r>
              <a:rPr lang="vi-VN" altLang="zh-CN" sz="4400" b="1" dirty="0">
                <a:solidFill>
                  <a:srgbClr val="0C7F96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Chia sẻ về những điều em đã hứa với người khác. </a:t>
            </a:r>
            <a:endParaRPr lang="en-US" altLang="zh-CN" sz="4400" b="1" dirty="0" smtClean="0">
              <a:solidFill>
                <a:srgbClr val="0C7F96"/>
              </a:solidFill>
              <a:latin typeface="Cambria" panose="02040503050406030204" pitchFamily="18" charset="0"/>
              <a:ea typeface="Cambria" panose="02040503050406030204" pitchFamily="18" charset="0"/>
              <a:cs typeface="+mn-ea"/>
              <a:sym typeface="+mn-lt"/>
            </a:endParaRPr>
          </a:p>
          <a:p>
            <a:pPr marL="571500" lvl="0" indent="-571500">
              <a:buFont typeface="Wingdings" panose="05000000000000000000" pitchFamily="2" charset="2"/>
              <a:buChar char="ü"/>
            </a:pPr>
            <a:r>
              <a:rPr lang="vi-VN" altLang="zh-CN" sz="4400" b="1" dirty="0" smtClean="0">
                <a:solidFill>
                  <a:srgbClr val="0C7F96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Khi </a:t>
            </a:r>
            <a:r>
              <a:rPr lang="vi-VN" altLang="zh-CN" sz="4400" b="1" dirty="0">
                <a:solidFill>
                  <a:srgbClr val="0C7F96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đó em đã thực hiện lời hứa của mình như thế nào?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C7F96"/>
              </a:solidFill>
              <a:effectLst/>
              <a:uLnTx/>
              <a:uFillTx/>
              <a:latin typeface="Cambria" panose="02040503050406030204" pitchFamily="18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11550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5715312" y="1897089"/>
            <a:ext cx="525977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27号-布丁体"/>
                <a:cs typeface="+mn-ea"/>
                <a:sym typeface="+mn-lt"/>
              </a:rPr>
              <a:t>THANKS!</a:t>
            </a:r>
            <a:endParaRPr kumimoji="0" lang="zh-CN" alt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27号-布丁体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96299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909417" y="3095728"/>
            <a:ext cx="10889694" cy="549603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705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48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cs typeface="+mn-cs"/>
              <a:sym typeface="Arial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776214" y="2493362"/>
            <a:ext cx="10191284" cy="3665151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705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48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8803408" y="3677809"/>
            <a:ext cx="2498206" cy="2577628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552127" y="3397767"/>
            <a:ext cx="10323735" cy="1273963"/>
          </a:xfrm>
          <a:prstGeom prst="rect">
            <a:avLst/>
          </a:prstGeom>
        </p:spPr>
        <p:txBody>
          <a:bodyPr vert="horz" lIns="97049" tIns="48525" rIns="97049" bIns="48525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7050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Soạn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bài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giảng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yêu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cầu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các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khối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lớp</a:t>
            </a:r>
            <a:endParaRPr kumimoji="0" lang="en-US" sz="3715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cs typeface="#9Slide05 Bodega Script" pitchFamily="2" charset="0"/>
              <a:sym typeface="Arial"/>
            </a:endParaRPr>
          </a:p>
          <a:p>
            <a:pPr marL="0" marR="0" lvl="0" indent="0" algn="ctr" defTabSz="97050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Thiết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kế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bài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giảng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1243534" y="4765778"/>
            <a:ext cx="8236079" cy="107240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4852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23" b="1" i="0" u="none" strike="noStrike" kern="1200" cap="none" spc="0" normalizeH="0" baseline="0" noProof="0" dirty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4852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23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Mời</a:t>
            </a:r>
            <a:r>
              <a:rPr kumimoji="0" lang="en-US" sz="212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123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12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123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12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12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123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4852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2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123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0382348780</a:t>
            </a:r>
            <a:r>
              <a:rPr kumimoji="0" lang="en-US" sz="2123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- </a:t>
            </a:r>
            <a:r>
              <a:rPr kumimoji="0" lang="en-US" sz="2123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0984848929</a:t>
            </a:r>
            <a:endParaRPr kumimoji="0" lang="en-US" sz="2123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E71926-8BF3-F518-3047-A9C5F7475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3404" y="1994146"/>
            <a:ext cx="9065194" cy="15335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C623E4-8592-CDC4-D892-473045F24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20223" y="1200729"/>
            <a:ext cx="13687649" cy="793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135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 descr="图片包含 图示&#10;&#10;描述已自动生成">
            <a:extLst>
              <a:ext uri="{FF2B5EF4-FFF2-40B4-BE49-F238E27FC236}">
                <a16:creationId xmlns:a16="http://schemas.microsoft.com/office/drawing/2014/main" id="{9E2ACB86-FC05-48E6-AA73-D71E1CD4E06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63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099012"/>
              <a:gd name="connsiteY0" fmla="*/ 0 h 6858000"/>
              <a:gd name="connsiteX1" fmla="*/ 12099012 w 12099012"/>
              <a:gd name="connsiteY1" fmla="*/ 0 h 6858000"/>
              <a:gd name="connsiteX2" fmla="*/ 12099012 w 12099012"/>
              <a:gd name="connsiteY2" fmla="*/ 6858000 h 6858000"/>
              <a:gd name="connsiteX3" fmla="*/ 0 w 1209901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99012" h="6858000">
                <a:moveTo>
                  <a:pt x="0" y="0"/>
                </a:moveTo>
                <a:lnTo>
                  <a:pt x="12099012" y="0"/>
                </a:lnTo>
                <a:lnTo>
                  <a:pt x="1209901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21" name="图片 20" descr="图片包含 圆圈&#10;&#10;描述已自动生成">
            <a:extLst>
              <a:ext uri="{FF2B5EF4-FFF2-40B4-BE49-F238E27FC236}">
                <a16:creationId xmlns:a16="http://schemas.microsoft.com/office/drawing/2014/main" id="{65DC2425-7BCA-41D0-9380-DC6B0176E2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237" r="8220"/>
          <a:stretch/>
        </p:blipFill>
        <p:spPr>
          <a:xfrm>
            <a:off x="1152759" y="-317477"/>
            <a:ext cx="10767627" cy="7175477"/>
          </a:xfrm>
          <a:prstGeom prst="rect">
            <a:avLst/>
          </a:prstGeom>
        </p:spPr>
      </p:pic>
      <p:pic>
        <p:nvPicPr>
          <p:cNvPr id="23" name="图片 22" descr="卡通人物&#10;&#10;低可信度描述已自动生成">
            <a:extLst>
              <a:ext uri="{FF2B5EF4-FFF2-40B4-BE49-F238E27FC236}">
                <a16:creationId xmlns:a16="http://schemas.microsoft.com/office/drawing/2014/main" id="{75D57CDB-9CBE-4D1D-B391-2D489B8E7BE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161" t="55019" r="23983"/>
          <a:stretch/>
        </p:blipFill>
        <p:spPr>
          <a:xfrm>
            <a:off x="6869443" y="4609869"/>
            <a:ext cx="4602997" cy="2248131"/>
          </a:xfrm>
          <a:prstGeom prst="rect">
            <a:avLst/>
          </a:prstGeom>
        </p:spPr>
      </p:pic>
      <p:pic>
        <p:nvPicPr>
          <p:cNvPr id="25" name="图片 24" descr="卡通人物&#10;&#10;中度可信度描述已自动生成">
            <a:extLst>
              <a:ext uri="{FF2B5EF4-FFF2-40B4-BE49-F238E27FC236}">
                <a16:creationId xmlns:a16="http://schemas.microsoft.com/office/drawing/2014/main" id="{02EA27E8-321C-492A-B41C-ED411C70EFE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4950" b="51350" l="32450" r="59950">
                        <a14:backgroundMark x1="48350" y1="42200" x2="57000" y2="50150"/>
                        <a14:backgroundMark x1="53450" y1="39800" x2="60000" y2="44800"/>
                        <a14:backgroundMark x1="47800" y1="38600" x2="49200" y2="48150"/>
                        <a14:backgroundMark x1="46400" y1="42800" x2="49400" y2="49950"/>
                        <a14:backgroundMark x1="51000" y1="48750" x2="57500" y2="50550"/>
                        <a14:backgroundMark x1="38450" y1="48950" x2="40050" y2="50350"/>
                      </a14:backgroundRemoval>
                    </a14:imgEffect>
                  </a14:imgLayer>
                </a14:imgProps>
              </a:ext>
            </a:extLst>
          </a:blip>
          <a:srcRect l="31045" t="13496" r="37199" b="48247"/>
          <a:stretch/>
        </p:blipFill>
        <p:spPr>
          <a:xfrm>
            <a:off x="516610" y="74129"/>
            <a:ext cx="3855187" cy="4115989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BDD14B93-27E3-4384-9D96-DA7A47DBB54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803" t="29933" r="12655"/>
          <a:stretch/>
        </p:blipFill>
        <p:spPr>
          <a:xfrm>
            <a:off x="1051287" y="3627251"/>
            <a:ext cx="2484894" cy="22167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25900" y="515306"/>
            <a:ext cx="8791194" cy="5218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888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5000">
        <p14:ripple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7" name="图片 20" descr="图片包含 圆圈&#10;&#10;描述已自动生成">
            <a:extLst>
              <a:ext uri="{FF2B5EF4-FFF2-40B4-BE49-F238E27FC236}">
                <a16:creationId xmlns:a16="http://schemas.microsoft.com/office/drawing/2014/main" id="{65DC2425-7BCA-41D0-9380-DC6B0176E2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237" r="8220"/>
          <a:stretch/>
        </p:blipFill>
        <p:spPr>
          <a:xfrm flipH="1">
            <a:off x="3568630" y="-399854"/>
            <a:ext cx="9387067" cy="564596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2329" y="976994"/>
            <a:ext cx="7859671" cy="161158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94421" y="2423129"/>
            <a:ext cx="4206071" cy="1680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532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4532" y="1365813"/>
            <a:ext cx="9274695" cy="2683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728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-1146" t="2395" r="1"/>
          <a:stretch/>
        </p:blipFill>
        <p:spPr>
          <a:xfrm>
            <a:off x="6795394" y="2452528"/>
            <a:ext cx="5200890" cy="4072732"/>
          </a:xfrm>
          <a:prstGeom prst="flowChartAlternateProcess">
            <a:avLst/>
          </a:prstGeom>
        </p:spPr>
      </p:pic>
      <p:sp>
        <p:nvSpPr>
          <p:cNvPr id="6" name="圆角矩形 16"/>
          <p:cNvSpPr/>
          <p:nvPr/>
        </p:nvSpPr>
        <p:spPr>
          <a:xfrm>
            <a:off x="2153179" y="1398965"/>
            <a:ext cx="9585373" cy="601980"/>
          </a:xfrm>
          <a:prstGeom prst="round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dirty="0" err="1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Đọc</a:t>
            </a:r>
            <a:r>
              <a:rPr lang="en-US" altLang="zh-CN" sz="3600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600" dirty="0" err="1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các</a:t>
            </a:r>
            <a:r>
              <a:rPr lang="en-US" altLang="zh-CN" sz="3600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600" dirty="0" err="1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trường</a:t>
            </a:r>
            <a:r>
              <a:rPr lang="en-US" altLang="zh-CN" sz="3600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600" dirty="0" err="1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hợp</a:t>
            </a:r>
            <a:r>
              <a:rPr lang="en-US" altLang="zh-CN" sz="3600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600" dirty="0" err="1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dưới</a:t>
            </a:r>
            <a:r>
              <a:rPr lang="en-US" altLang="zh-CN" sz="3600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600" dirty="0" err="1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đây</a:t>
            </a:r>
            <a:r>
              <a:rPr lang="en-US" altLang="zh-CN" sz="3600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600" dirty="0" err="1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và</a:t>
            </a:r>
            <a:r>
              <a:rPr lang="en-US" altLang="zh-CN" sz="3600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600" dirty="0" err="1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trả</a:t>
            </a:r>
            <a:r>
              <a:rPr lang="en-US" altLang="zh-CN" sz="3600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600" dirty="0" err="1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lời</a:t>
            </a:r>
            <a:r>
              <a:rPr lang="en-US" altLang="zh-CN" sz="3600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600" dirty="0" err="1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câu</a:t>
            </a:r>
            <a:r>
              <a:rPr lang="en-US" altLang="zh-CN" sz="3600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600" dirty="0" err="1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hỏi</a:t>
            </a:r>
            <a:r>
              <a:rPr lang="en-US" altLang="zh-CN" sz="3600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: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cs typeface="+mn-ea"/>
              <a:sym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0861" y="2493387"/>
            <a:ext cx="6274533" cy="403187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200" dirty="0" smtClean="0">
                <a:solidFill>
                  <a:srgbClr val="7D562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Ly </a:t>
            </a:r>
            <a:r>
              <a:rPr lang="en-US" sz="3200" dirty="0" err="1" smtClean="0">
                <a:solidFill>
                  <a:srgbClr val="7D562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 smtClean="0">
                <a:solidFill>
                  <a:srgbClr val="7D562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7D562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200" dirty="0" smtClean="0">
                <a:solidFill>
                  <a:srgbClr val="7D562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7D562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3200" dirty="0" smtClean="0">
                <a:solidFill>
                  <a:srgbClr val="7D562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7D562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hẹn</a:t>
            </a:r>
            <a:r>
              <a:rPr lang="en-US" sz="3200" dirty="0" smtClean="0">
                <a:solidFill>
                  <a:srgbClr val="7D562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dirty="0" err="1" smtClean="0">
                <a:solidFill>
                  <a:srgbClr val="7D562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200" dirty="0" smtClean="0">
                <a:solidFill>
                  <a:srgbClr val="7D562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7D562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luôn</a:t>
            </a:r>
            <a:r>
              <a:rPr lang="en-US" sz="3200" dirty="0" smtClean="0">
                <a:solidFill>
                  <a:srgbClr val="7D562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7D562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cố</a:t>
            </a:r>
            <a:r>
              <a:rPr lang="en-US" sz="3200" dirty="0" smtClean="0">
                <a:solidFill>
                  <a:srgbClr val="7D562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7D562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gắng</a:t>
            </a:r>
            <a:r>
              <a:rPr lang="en-US" sz="3200" dirty="0" smtClean="0">
                <a:solidFill>
                  <a:srgbClr val="7D562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7D562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giữ</a:t>
            </a:r>
            <a:r>
              <a:rPr lang="en-US" sz="3200" dirty="0" smtClean="0">
                <a:solidFill>
                  <a:srgbClr val="7D562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7D562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3200" dirty="0" smtClean="0">
                <a:solidFill>
                  <a:srgbClr val="7D562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7D562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3200" dirty="0" smtClean="0">
                <a:solidFill>
                  <a:srgbClr val="7D562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7D562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hứa</a:t>
            </a:r>
            <a:r>
              <a:rPr lang="en-US" sz="3200" dirty="0" smtClean="0">
                <a:solidFill>
                  <a:srgbClr val="7D562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dirty="0" err="1" smtClean="0">
                <a:solidFill>
                  <a:srgbClr val="7D562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200" dirty="0" smtClean="0">
                <a:solidFill>
                  <a:srgbClr val="7D562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7D562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3200" dirty="0" smtClean="0">
                <a:solidFill>
                  <a:srgbClr val="7D562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7D562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hứa</a:t>
            </a:r>
            <a:r>
              <a:rPr lang="en-US" sz="3200" dirty="0" smtClean="0">
                <a:solidFill>
                  <a:srgbClr val="7D562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7D562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dirty="0" smtClean="0">
                <a:solidFill>
                  <a:srgbClr val="7D562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7D562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3200" dirty="0" smtClean="0">
                <a:solidFill>
                  <a:srgbClr val="7D562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7D562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3200" dirty="0" smtClean="0">
                <a:solidFill>
                  <a:srgbClr val="7D562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7D562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3200" dirty="0" smtClean="0">
                <a:solidFill>
                  <a:srgbClr val="7D562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7D562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dirty="0" smtClean="0">
                <a:solidFill>
                  <a:srgbClr val="7D562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7D562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200" dirty="0" smtClean="0">
                <a:solidFill>
                  <a:srgbClr val="7D562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7D562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3200" dirty="0" smtClean="0">
                <a:solidFill>
                  <a:srgbClr val="7D562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7D562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200" dirty="0" smtClean="0">
                <a:solidFill>
                  <a:srgbClr val="7D562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7D562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dirty="0" smtClean="0">
                <a:solidFill>
                  <a:srgbClr val="7D562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dirty="0" err="1" smtClean="0">
                <a:solidFill>
                  <a:srgbClr val="7D562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lang="en-US" sz="3200" dirty="0" smtClean="0">
                <a:solidFill>
                  <a:srgbClr val="7D562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7D562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200" dirty="0" smtClean="0">
                <a:solidFill>
                  <a:srgbClr val="7D562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7D562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3200" dirty="0" smtClean="0">
                <a:solidFill>
                  <a:srgbClr val="7D562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7D562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200" dirty="0" smtClean="0">
                <a:solidFill>
                  <a:srgbClr val="7D562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7D562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dirty="0" smtClean="0">
                <a:solidFill>
                  <a:srgbClr val="7D562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7D562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3200" dirty="0" smtClean="0">
                <a:solidFill>
                  <a:srgbClr val="7D562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7D562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hứa</a:t>
            </a:r>
            <a:r>
              <a:rPr lang="en-US" sz="3200" dirty="0" smtClean="0">
                <a:solidFill>
                  <a:srgbClr val="7D562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 smtClean="0">
                <a:solidFill>
                  <a:srgbClr val="7D562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200" dirty="0" smtClean="0">
                <a:solidFill>
                  <a:srgbClr val="7D562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7D562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200" dirty="0" smtClean="0">
                <a:solidFill>
                  <a:srgbClr val="7D562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7D562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3200" dirty="0" smtClean="0">
                <a:solidFill>
                  <a:srgbClr val="7D562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7D562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rõ</a:t>
            </a:r>
            <a:r>
              <a:rPr lang="en-US" sz="3200" dirty="0" smtClean="0">
                <a:solidFill>
                  <a:srgbClr val="7D562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7D562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lí</a:t>
            </a:r>
            <a:r>
              <a:rPr lang="en-US" sz="3200" dirty="0" smtClean="0">
                <a:solidFill>
                  <a:srgbClr val="7D562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do </a:t>
            </a:r>
            <a:r>
              <a:rPr lang="en-US" sz="3200" dirty="0" err="1" smtClean="0">
                <a:solidFill>
                  <a:srgbClr val="7D562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dirty="0" smtClean="0">
                <a:solidFill>
                  <a:srgbClr val="7D562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7D562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xin</a:t>
            </a:r>
            <a:r>
              <a:rPr lang="en-US" sz="3200" dirty="0" smtClean="0">
                <a:solidFill>
                  <a:srgbClr val="7D562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7D562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lỗi</a:t>
            </a:r>
            <a:r>
              <a:rPr lang="en-US" sz="3200" dirty="0" smtClean="0">
                <a:solidFill>
                  <a:srgbClr val="7D562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7D562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200" dirty="0" smtClean="0">
                <a:solidFill>
                  <a:srgbClr val="7D562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7D562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3200" dirty="0" smtClean="0">
                <a:solidFill>
                  <a:srgbClr val="7D562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7D562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200" dirty="0" smtClean="0">
                <a:solidFill>
                  <a:srgbClr val="7D562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7D562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hứa</a:t>
            </a:r>
            <a:r>
              <a:rPr lang="en-US" sz="3200" dirty="0" smtClean="0">
                <a:solidFill>
                  <a:srgbClr val="7D562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dirty="0" err="1" smtClean="0">
                <a:solidFill>
                  <a:srgbClr val="7D562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3200" dirty="0" smtClean="0">
                <a:solidFill>
                  <a:srgbClr val="7D562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7D562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3200" dirty="0" smtClean="0">
                <a:solidFill>
                  <a:srgbClr val="7D562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Ly </a:t>
            </a:r>
            <a:r>
              <a:rPr lang="en-US" sz="3200" dirty="0" err="1" smtClean="0">
                <a:solidFill>
                  <a:srgbClr val="7D562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luôn</a:t>
            </a:r>
            <a:r>
              <a:rPr lang="en-US" sz="3200" dirty="0" smtClean="0">
                <a:solidFill>
                  <a:srgbClr val="7D562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7D562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dirty="0" smtClean="0">
                <a:solidFill>
                  <a:srgbClr val="7D562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cha </a:t>
            </a:r>
            <a:r>
              <a:rPr lang="en-US" sz="3200" dirty="0" err="1" smtClean="0">
                <a:solidFill>
                  <a:srgbClr val="7D562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en-US" sz="3200" dirty="0" smtClean="0">
                <a:solidFill>
                  <a:srgbClr val="7D562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 smtClean="0">
                <a:solidFill>
                  <a:srgbClr val="7D562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thầy</a:t>
            </a:r>
            <a:r>
              <a:rPr lang="en-US" sz="3200" dirty="0" smtClean="0">
                <a:solidFill>
                  <a:srgbClr val="7D562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7D562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en-US" sz="3200" dirty="0" smtClean="0">
                <a:solidFill>
                  <a:srgbClr val="7D562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7D562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dirty="0" smtClean="0">
                <a:solidFill>
                  <a:srgbClr val="7D562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7D562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200" dirty="0" smtClean="0">
                <a:solidFill>
                  <a:srgbClr val="7D562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7D562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bè</a:t>
            </a:r>
            <a:r>
              <a:rPr lang="en-US" sz="3200" dirty="0" smtClean="0">
                <a:solidFill>
                  <a:srgbClr val="7D562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tin </a:t>
            </a:r>
            <a:r>
              <a:rPr lang="en-US" sz="3200" dirty="0" err="1" smtClean="0">
                <a:solidFill>
                  <a:srgbClr val="7D562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tưởng</a:t>
            </a:r>
            <a:r>
              <a:rPr lang="en-US" sz="3200" dirty="0" smtClean="0">
                <a:solidFill>
                  <a:srgbClr val="7D562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 smtClean="0">
                <a:solidFill>
                  <a:srgbClr val="7D562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quý</a:t>
            </a:r>
            <a:r>
              <a:rPr lang="en-US" sz="3200" dirty="0" smtClean="0">
                <a:solidFill>
                  <a:srgbClr val="7D562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7D562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mến</a:t>
            </a:r>
            <a:r>
              <a:rPr lang="en-US" sz="3200" dirty="0" smtClean="0">
                <a:solidFill>
                  <a:srgbClr val="7D562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 dirty="0">
              <a:solidFill>
                <a:srgbClr val="7D562C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4391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圆角矩形 16"/>
          <p:cNvSpPr/>
          <p:nvPr/>
        </p:nvSpPr>
        <p:spPr>
          <a:xfrm>
            <a:off x="2164753" y="1398965"/>
            <a:ext cx="9585373" cy="601980"/>
          </a:xfrm>
          <a:prstGeom prst="round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Đọc</a:t>
            </a:r>
            <a:r>
              <a:rPr kumimoji="0" lang="en-US" altLang="zh-CN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các</a:t>
            </a:r>
            <a:r>
              <a:rPr kumimoji="0" lang="en-US" altLang="zh-CN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trường</a:t>
            </a:r>
            <a:r>
              <a:rPr kumimoji="0" lang="en-US" altLang="zh-CN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hợp</a:t>
            </a:r>
            <a:r>
              <a:rPr kumimoji="0" lang="en-US" altLang="zh-CN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dưới</a:t>
            </a:r>
            <a:r>
              <a:rPr kumimoji="0" lang="en-US" altLang="zh-CN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đây</a:t>
            </a:r>
            <a:r>
              <a:rPr kumimoji="0" lang="en-US" altLang="zh-CN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và</a:t>
            </a:r>
            <a:r>
              <a:rPr kumimoji="0" lang="en-US" altLang="zh-CN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trả</a:t>
            </a:r>
            <a:r>
              <a:rPr kumimoji="0" lang="en-US" altLang="zh-CN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lời</a:t>
            </a:r>
            <a:r>
              <a:rPr kumimoji="0" lang="en-US" altLang="zh-CN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câu</a:t>
            </a:r>
            <a:r>
              <a:rPr kumimoji="0" lang="en-US" altLang="zh-CN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hỏi</a:t>
            </a:r>
            <a:r>
              <a:rPr kumimoji="0" lang="en-US" altLang="zh-CN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: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cs typeface="+mn-ea"/>
              <a:sym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917468" y="2366065"/>
            <a:ext cx="6154928" cy="35394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noProof="0" dirty="0" smtClean="0">
                <a:solidFill>
                  <a:srgbClr val="7D562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Ở </a:t>
            </a:r>
            <a:r>
              <a:rPr lang="en-US" sz="3200" noProof="0" dirty="0" err="1" smtClean="0">
                <a:solidFill>
                  <a:srgbClr val="7D562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3200" noProof="0" dirty="0" smtClean="0">
                <a:solidFill>
                  <a:srgbClr val="7D562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noProof="0" dirty="0" err="1" smtClean="0">
                <a:solidFill>
                  <a:srgbClr val="7D562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Huy</a:t>
            </a:r>
            <a:r>
              <a:rPr lang="en-US" sz="3200" noProof="0" dirty="0" smtClean="0">
                <a:solidFill>
                  <a:srgbClr val="7D562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noProof="0" dirty="0" err="1" smtClean="0">
                <a:solidFill>
                  <a:srgbClr val="7D562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noProof="0" dirty="0" smtClean="0">
                <a:solidFill>
                  <a:srgbClr val="7D562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noProof="0" dirty="0" err="1" smtClean="0">
                <a:solidFill>
                  <a:srgbClr val="7D562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biệt</a:t>
            </a:r>
            <a:r>
              <a:rPr lang="en-US" sz="3200" noProof="0" dirty="0" smtClean="0">
                <a:solidFill>
                  <a:srgbClr val="7D562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noProof="0" dirty="0" err="1" smtClean="0">
                <a:solidFill>
                  <a:srgbClr val="7D562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lang="en-US" sz="3200" noProof="0" dirty="0" smtClean="0">
                <a:solidFill>
                  <a:srgbClr val="7D562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noProof="0" dirty="0" err="1" smtClean="0">
                <a:solidFill>
                  <a:srgbClr val="7D562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noProof="0" dirty="0" smtClean="0">
                <a:solidFill>
                  <a:srgbClr val="7D562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US" sz="3200" noProof="0" dirty="0" err="1" smtClean="0">
                <a:solidFill>
                  <a:srgbClr val="7D562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Huy</a:t>
            </a:r>
            <a:r>
              <a:rPr lang="en-US" sz="3200" noProof="0" dirty="0" smtClean="0">
                <a:solidFill>
                  <a:srgbClr val="7D562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noProof="0" dirty="0" err="1" smtClean="0">
                <a:solidFill>
                  <a:srgbClr val="7D562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hứa</a:t>
            </a:r>
            <a:r>
              <a:rPr lang="en-US" sz="3200" noProof="0" dirty="0" smtClean="0">
                <a:solidFill>
                  <a:srgbClr val="7D562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noProof="0" dirty="0" err="1" smtClean="0">
                <a:solidFill>
                  <a:srgbClr val="7D562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hẹn</a:t>
            </a:r>
            <a:r>
              <a:rPr lang="en-US" sz="3200" noProof="0" dirty="0" smtClean="0">
                <a:solidFill>
                  <a:srgbClr val="7D562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” </a:t>
            </a:r>
            <a:r>
              <a:rPr lang="en-US" sz="3200" noProof="0" dirty="0" err="1" smtClean="0">
                <a:solidFill>
                  <a:srgbClr val="7D562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3200" noProof="0" dirty="0" smtClean="0">
                <a:solidFill>
                  <a:srgbClr val="7D562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noProof="0" dirty="0" err="1" smtClean="0">
                <a:solidFill>
                  <a:srgbClr val="7D562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200" noProof="0" dirty="0" smtClean="0">
                <a:solidFill>
                  <a:srgbClr val="7D562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noProof="0" dirty="0" err="1" smtClean="0">
                <a:solidFill>
                  <a:srgbClr val="7D562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hứa</a:t>
            </a:r>
            <a:r>
              <a:rPr lang="en-US" sz="3200" noProof="0" dirty="0" smtClean="0">
                <a:solidFill>
                  <a:srgbClr val="7D562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noProof="0" dirty="0" err="1" smtClean="0">
                <a:solidFill>
                  <a:srgbClr val="7D562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rất</a:t>
            </a:r>
            <a:r>
              <a:rPr lang="en-US" sz="3200" noProof="0" dirty="0" smtClean="0">
                <a:solidFill>
                  <a:srgbClr val="7D562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noProof="0" dirty="0" err="1" smtClean="0">
                <a:solidFill>
                  <a:srgbClr val="7D562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3200" noProof="0" dirty="0" smtClean="0">
                <a:solidFill>
                  <a:srgbClr val="7D562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noProof="0" dirty="0" err="1" smtClean="0">
                <a:solidFill>
                  <a:srgbClr val="7D562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nhưng</a:t>
            </a:r>
            <a:r>
              <a:rPr lang="en-US" sz="3200" noProof="0" dirty="0" smtClean="0">
                <a:solidFill>
                  <a:srgbClr val="7D562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noProof="0" dirty="0" err="1" smtClean="0">
                <a:solidFill>
                  <a:srgbClr val="7D562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ít</a:t>
            </a:r>
            <a:r>
              <a:rPr lang="en-US" sz="3200" noProof="0" dirty="0" smtClean="0">
                <a:solidFill>
                  <a:srgbClr val="7D562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noProof="0" dirty="0" err="1" smtClean="0">
                <a:solidFill>
                  <a:srgbClr val="7D562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3200" noProof="0" dirty="0" smtClean="0">
                <a:solidFill>
                  <a:srgbClr val="7D562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noProof="0" dirty="0" err="1" smtClean="0">
                <a:solidFill>
                  <a:srgbClr val="7D562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3200" noProof="0" dirty="0" smtClean="0">
                <a:solidFill>
                  <a:srgbClr val="7D562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noProof="0" dirty="0" err="1" smtClean="0">
                <a:solidFill>
                  <a:srgbClr val="7D562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200" noProof="0" dirty="0" smtClean="0">
                <a:solidFill>
                  <a:srgbClr val="7D562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noProof="0" dirty="0" err="1" smtClean="0">
                <a:solidFill>
                  <a:srgbClr val="7D562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Huy</a:t>
            </a:r>
            <a:r>
              <a:rPr lang="en-US" sz="3200" noProof="0" dirty="0" smtClean="0">
                <a:solidFill>
                  <a:srgbClr val="7D562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noProof="0" dirty="0" err="1" smtClean="0">
                <a:solidFill>
                  <a:srgbClr val="7D562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200" noProof="0" dirty="0" smtClean="0">
                <a:solidFill>
                  <a:srgbClr val="7D562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noProof="0" dirty="0" err="1" smtClean="0">
                <a:solidFill>
                  <a:srgbClr val="7D562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rằng</a:t>
            </a:r>
            <a:r>
              <a:rPr lang="en-US" sz="3200" noProof="0" dirty="0" smtClean="0">
                <a:solidFill>
                  <a:srgbClr val="7D562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noProof="0" dirty="0" err="1" smtClean="0">
                <a:solidFill>
                  <a:srgbClr val="7D562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cứ</a:t>
            </a:r>
            <a:r>
              <a:rPr lang="en-US" sz="3200" noProof="0" dirty="0" smtClean="0">
                <a:solidFill>
                  <a:srgbClr val="7D562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noProof="0" dirty="0" err="1" smtClean="0">
                <a:solidFill>
                  <a:srgbClr val="7D562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hứa</a:t>
            </a:r>
            <a:r>
              <a:rPr lang="en-US" sz="3200" noProof="0" dirty="0" smtClean="0">
                <a:solidFill>
                  <a:srgbClr val="7D562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noProof="0" dirty="0" err="1" smtClean="0">
                <a:solidFill>
                  <a:srgbClr val="7D562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200" noProof="0" dirty="0" smtClean="0">
                <a:solidFill>
                  <a:srgbClr val="7D562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noProof="0" dirty="0" err="1" smtClean="0">
                <a:solidFill>
                  <a:srgbClr val="7D562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mọi</a:t>
            </a:r>
            <a:r>
              <a:rPr lang="en-US" sz="3200" noProof="0" dirty="0" smtClean="0">
                <a:solidFill>
                  <a:srgbClr val="7D562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noProof="0" dirty="0" err="1" smtClean="0">
                <a:solidFill>
                  <a:srgbClr val="7D562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200" noProof="0" dirty="0" smtClean="0">
                <a:solidFill>
                  <a:srgbClr val="7D562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noProof="0" dirty="0" err="1" smtClean="0">
                <a:solidFill>
                  <a:srgbClr val="7D562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vui</a:t>
            </a:r>
            <a:r>
              <a:rPr lang="en-US" sz="3200" noProof="0" dirty="0" smtClean="0">
                <a:solidFill>
                  <a:srgbClr val="7D562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noProof="0" dirty="0" err="1" smtClean="0">
                <a:solidFill>
                  <a:srgbClr val="7D562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3200" noProof="0" dirty="0" smtClean="0">
                <a:solidFill>
                  <a:srgbClr val="7D562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noProof="0" dirty="0" err="1" smtClean="0">
                <a:solidFill>
                  <a:srgbClr val="7D562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3200" noProof="0" dirty="0" smtClean="0">
                <a:solidFill>
                  <a:srgbClr val="7D562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noProof="0" dirty="0" err="1" smtClean="0">
                <a:solidFill>
                  <a:srgbClr val="7D562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200" noProof="0" dirty="0" smtClean="0">
                <a:solidFill>
                  <a:srgbClr val="7D562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hay </a:t>
            </a:r>
            <a:r>
              <a:rPr lang="en-US" sz="3200" noProof="0" dirty="0" err="1" smtClean="0">
                <a:solidFill>
                  <a:srgbClr val="7D562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200" noProof="0" dirty="0" smtClean="0">
                <a:solidFill>
                  <a:srgbClr val="7D562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noProof="0" dirty="0" err="1" smtClean="0">
                <a:solidFill>
                  <a:srgbClr val="7D562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3200" noProof="0" dirty="0" smtClean="0">
                <a:solidFill>
                  <a:srgbClr val="7D562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noProof="0" dirty="0" err="1" smtClean="0">
                <a:solidFill>
                  <a:srgbClr val="7D562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noProof="0" dirty="0" smtClean="0">
                <a:solidFill>
                  <a:srgbClr val="7D562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noProof="0" dirty="0" err="1" smtClean="0">
                <a:solidFill>
                  <a:srgbClr val="7D562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en-US" sz="3200" noProof="0" dirty="0" smtClean="0">
                <a:solidFill>
                  <a:srgbClr val="7D562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noProof="0" dirty="0" err="1" smtClean="0">
                <a:solidFill>
                  <a:srgbClr val="7D562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3200" noProof="0" dirty="0" smtClean="0">
                <a:solidFill>
                  <a:srgbClr val="7D562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noProof="0" dirty="0" err="1" smtClean="0">
                <a:solidFill>
                  <a:srgbClr val="7D562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Dần</a:t>
            </a:r>
            <a:r>
              <a:rPr lang="en-US" sz="3200" noProof="0" dirty="0" smtClean="0">
                <a:solidFill>
                  <a:srgbClr val="7D562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noProof="0" dirty="0" err="1" smtClean="0">
                <a:solidFill>
                  <a:srgbClr val="7D562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dần</a:t>
            </a:r>
            <a:r>
              <a:rPr lang="en-US" sz="3200" noProof="0" dirty="0" smtClean="0">
                <a:solidFill>
                  <a:srgbClr val="7D562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noProof="0" dirty="0" err="1" smtClean="0">
                <a:solidFill>
                  <a:srgbClr val="7D562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200" noProof="0" dirty="0" smtClean="0">
                <a:solidFill>
                  <a:srgbClr val="7D562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noProof="0" dirty="0" err="1" smtClean="0">
                <a:solidFill>
                  <a:srgbClr val="7D562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ai</a:t>
            </a:r>
            <a:r>
              <a:rPr lang="en-US" sz="3200" noProof="0" dirty="0" smtClean="0">
                <a:solidFill>
                  <a:srgbClr val="7D562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tin </a:t>
            </a:r>
            <a:r>
              <a:rPr lang="en-US" sz="3200" noProof="0" dirty="0" err="1" smtClean="0">
                <a:solidFill>
                  <a:srgbClr val="7D562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200" noProof="0" dirty="0" smtClean="0">
                <a:solidFill>
                  <a:srgbClr val="7D562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noProof="0" dirty="0" err="1" smtClean="0">
                <a:solidFill>
                  <a:srgbClr val="7D562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3200" noProof="0" dirty="0" smtClean="0">
                <a:solidFill>
                  <a:srgbClr val="7D562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noProof="0" dirty="0" err="1" smtClean="0">
                <a:solidFill>
                  <a:srgbClr val="7D562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hứa</a:t>
            </a:r>
            <a:r>
              <a:rPr lang="en-US" sz="3200" noProof="0" dirty="0" smtClean="0">
                <a:solidFill>
                  <a:srgbClr val="7D562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noProof="0" dirty="0" err="1" smtClean="0">
                <a:solidFill>
                  <a:srgbClr val="7D562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noProof="0" dirty="0" smtClean="0">
                <a:solidFill>
                  <a:srgbClr val="7D562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noProof="0" dirty="0" err="1" smtClean="0">
                <a:solidFill>
                  <a:srgbClr val="7D562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Huy</a:t>
            </a:r>
            <a:r>
              <a:rPr lang="en-US" sz="3200" noProof="0" dirty="0" smtClean="0">
                <a:solidFill>
                  <a:srgbClr val="7D562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noProof="0" dirty="0" err="1" smtClean="0">
                <a:solidFill>
                  <a:srgbClr val="7D562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nữa</a:t>
            </a:r>
            <a:r>
              <a:rPr lang="en-US" sz="3200" noProof="0" dirty="0" smtClean="0">
                <a:solidFill>
                  <a:srgbClr val="7D562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rgbClr val="7D562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084" y="2366065"/>
            <a:ext cx="5216922" cy="4196781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7756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17"/>
          <p:cNvSpPr>
            <a:spLocks noChangeArrowheads="1"/>
          </p:cNvSpPr>
          <p:nvPr/>
        </p:nvSpPr>
        <p:spPr bwMode="auto">
          <a:xfrm>
            <a:off x="1057443" y="2331193"/>
            <a:ext cx="10563539" cy="2726944"/>
          </a:xfrm>
          <a:prstGeom prst="roundRect">
            <a:avLst/>
          </a:prstGeom>
          <a:solidFill>
            <a:srgbClr val="3FADC1"/>
          </a:solidFill>
          <a:ln>
            <a:noFill/>
          </a:ln>
        </p:spPr>
        <p:txBody>
          <a:bodyPr anchor="ctr"/>
          <a:lstStyle/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Em</a:t>
            </a:r>
            <a:r>
              <a:rPr kumimoji="0" lang="en-US" altLang="zh-CN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có</a:t>
            </a:r>
            <a:r>
              <a:rPr kumimoji="0" lang="en-US" altLang="zh-CN" sz="4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kumimoji="0" lang="en-US" altLang="zh-CN" sz="44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nhận</a:t>
            </a:r>
            <a:r>
              <a:rPr kumimoji="0" lang="en-US" altLang="zh-CN" sz="4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kumimoji="0" lang="en-US" altLang="zh-CN" sz="44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xét</a:t>
            </a:r>
            <a:r>
              <a:rPr kumimoji="0" lang="en-US" altLang="zh-CN" sz="4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kumimoji="0" lang="en-US" altLang="zh-CN" sz="44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gì</a:t>
            </a:r>
            <a:r>
              <a:rPr kumimoji="0" lang="en-US" altLang="zh-CN" sz="4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kumimoji="0" lang="en-US" altLang="zh-CN" sz="44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về</a:t>
            </a:r>
            <a:r>
              <a:rPr kumimoji="0" lang="en-US" altLang="zh-CN" sz="4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kumimoji="0" lang="en-US" altLang="zh-CN" sz="44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việc</a:t>
            </a:r>
            <a:r>
              <a:rPr kumimoji="0" lang="en-US" altLang="zh-CN" sz="4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kumimoji="0" lang="en-US" altLang="zh-CN" sz="44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thực</a:t>
            </a:r>
            <a:r>
              <a:rPr kumimoji="0" lang="en-US" altLang="zh-CN" sz="4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kumimoji="0" lang="en-US" altLang="zh-CN" sz="44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hiện</a:t>
            </a:r>
            <a:r>
              <a:rPr kumimoji="0" lang="en-US" altLang="zh-CN" sz="4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kumimoji="0" lang="en-US" altLang="zh-CN" sz="44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lời</a:t>
            </a:r>
            <a:r>
              <a:rPr kumimoji="0" lang="en-US" altLang="zh-CN" sz="4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kumimoji="0" lang="en-US" altLang="zh-CN" sz="44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hứa</a:t>
            </a:r>
            <a:r>
              <a:rPr kumimoji="0" lang="en-US" altLang="zh-CN" sz="4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kumimoji="0" lang="en-US" altLang="zh-CN" sz="44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của</a:t>
            </a:r>
            <a:r>
              <a:rPr kumimoji="0" lang="en-US" altLang="zh-CN" sz="4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Ly </a:t>
            </a:r>
            <a:r>
              <a:rPr kumimoji="0" lang="en-US" altLang="zh-CN" sz="44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và</a:t>
            </a:r>
            <a:r>
              <a:rPr kumimoji="0" lang="en-US" altLang="zh-CN" sz="4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kumimoji="0" lang="en-US" altLang="zh-CN" sz="44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Huy</a:t>
            </a:r>
            <a:r>
              <a:rPr kumimoji="0" lang="en-US" altLang="zh-CN" sz="4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?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zh-CN" sz="4400" baseline="0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Theo </a:t>
            </a:r>
            <a:r>
              <a:rPr lang="en-US" altLang="zh-CN" sz="4400" baseline="0" dirty="0" err="1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em</a:t>
            </a:r>
            <a:r>
              <a:rPr lang="en-US" altLang="zh-CN" sz="4400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, </a:t>
            </a:r>
            <a:r>
              <a:rPr lang="en-US" altLang="zh-CN" sz="4400" dirty="0" err="1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vì</a:t>
            </a:r>
            <a:r>
              <a:rPr lang="en-US" altLang="zh-CN" sz="4400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400" dirty="0" err="1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sao</a:t>
            </a:r>
            <a:r>
              <a:rPr lang="en-US" altLang="zh-CN" sz="4400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400" dirty="0" err="1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phải</a:t>
            </a:r>
            <a:r>
              <a:rPr lang="en-US" altLang="zh-CN" sz="4400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400" dirty="0" err="1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giữ</a:t>
            </a:r>
            <a:r>
              <a:rPr lang="en-US" altLang="zh-CN" sz="4400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400" dirty="0" err="1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lời</a:t>
            </a:r>
            <a:r>
              <a:rPr lang="en-US" altLang="zh-CN" sz="4400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400" dirty="0" err="1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hứa</a:t>
            </a:r>
            <a:r>
              <a:rPr lang="en-US" altLang="zh-CN" sz="4400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?</a:t>
            </a:r>
            <a:endParaRPr kumimoji="0" lang="zh-CN" altLang="zh-CN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72847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-1146" t="2395" r="1"/>
          <a:stretch/>
        </p:blipFill>
        <p:spPr>
          <a:xfrm>
            <a:off x="799709" y="2614574"/>
            <a:ext cx="5200890" cy="4072732"/>
          </a:xfrm>
          <a:prstGeom prst="flowChartAlternateProcess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7471" y="2552549"/>
            <a:ext cx="5216922" cy="4196781"/>
          </a:xfrm>
          <a:prstGeom prst="roundRect">
            <a:avLst/>
          </a:prstGeom>
        </p:spPr>
      </p:pic>
      <p:sp>
        <p:nvSpPr>
          <p:cNvPr id="4" name="矩形 17"/>
          <p:cNvSpPr>
            <a:spLocks noChangeArrowheads="1"/>
          </p:cNvSpPr>
          <p:nvPr/>
        </p:nvSpPr>
        <p:spPr bwMode="auto">
          <a:xfrm>
            <a:off x="1038564" y="281171"/>
            <a:ext cx="10563539" cy="2171358"/>
          </a:xfrm>
          <a:prstGeom prst="roundRect">
            <a:avLst/>
          </a:prstGeom>
          <a:solidFill>
            <a:srgbClr val="3FADC1"/>
          </a:solidFill>
          <a:ln>
            <a:noFill/>
          </a:ln>
        </p:spPr>
        <p:txBody>
          <a:bodyPr anchor="ctr"/>
          <a:lstStyle/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Em</a:t>
            </a:r>
            <a:r>
              <a:rPr kumimoji="0" lang="en-US" altLang="zh-CN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có</a:t>
            </a:r>
            <a:r>
              <a:rPr kumimoji="0" lang="en-US" altLang="zh-CN" sz="36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nhận</a:t>
            </a:r>
            <a:r>
              <a:rPr kumimoji="0" lang="en-US" altLang="zh-CN" sz="36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xét</a:t>
            </a:r>
            <a:r>
              <a:rPr kumimoji="0" lang="en-US" altLang="zh-CN" sz="36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gì</a:t>
            </a:r>
            <a:r>
              <a:rPr kumimoji="0" lang="en-US" altLang="zh-CN" sz="36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về</a:t>
            </a:r>
            <a:r>
              <a:rPr kumimoji="0" lang="en-US" altLang="zh-CN" sz="36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việc</a:t>
            </a:r>
            <a:r>
              <a:rPr kumimoji="0" lang="en-US" altLang="zh-CN" sz="36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thực</a:t>
            </a:r>
            <a:r>
              <a:rPr kumimoji="0" lang="en-US" altLang="zh-CN" sz="36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hiện</a:t>
            </a:r>
            <a:r>
              <a:rPr kumimoji="0" lang="en-US" altLang="zh-CN" sz="36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lời</a:t>
            </a:r>
            <a:r>
              <a:rPr kumimoji="0" lang="en-US" altLang="zh-CN" sz="36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hứa</a:t>
            </a:r>
            <a:r>
              <a:rPr kumimoji="0" lang="en-US" altLang="zh-CN" sz="36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của</a:t>
            </a:r>
            <a:r>
              <a:rPr kumimoji="0" lang="en-US" altLang="zh-CN" sz="36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Ly </a:t>
            </a:r>
            <a:r>
              <a:rPr kumimoji="0" lang="en-US" altLang="zh-CN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và</a:t>
            </a:r>
            <a:r>
              <a:rPr kumimoji="0" lang="en-US" altLang="zh-CN" sz="36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Huy</a:t>
            </a:r>
            <a:r>
              <a:rPr kumimoji="0" lang="en-US" altLang="zh-CN" sz="36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?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zh-CN" sz="3600" baseline="0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Theo </a:t>
            </a:r>
            <a:r>
              <a:rPr lang="en-US" altLang="zh-CN" sz="3600" baseline="0" dirty="0" err="1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em</a:t>
            </a:r>
            <a:r>
              <a:rPr lang="en-US" altLang="zh-CN" sz="3600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, </a:t>
            </a:r>
            <a:r>
              <a:rPr lang="en-US" altLang="zh-CN" sz="3600" dirty="0" err="1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vì</a:t>
            </a:r>
            <a:r>
              <a:rPr lang="en-US" altLang="zh-CN" sz="3600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600" dirty="0" err="1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sao</a:t>
            </a:r>
            <a:r>
              <a:rPr lang="en-US" altLang="zh-CN" sz="3600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600" dirty="0" err="1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phải</a:t>
            </a:r>
            <a:r>
              <a:rPr lang="en-US" altLang="zh-CN" sz="3600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600" dirty="0" err="1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giữ</a:t>
            </a:r>
            <a:r>
              <a:rPr lang="en-US" altLang="zh-CN" sz="3600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600" dirty="0" err="1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lời</a:t>
            </a:r>
            <a:r>
              <a:rPr lang="en-US" altLang="zh-CN" sz="3600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600" dirty="0" err="1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hứa</a:t>
            </a:r>
            <a:r>
              <a:rPr lang="en-US" altLang="zh-CN" sz="3600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?</a:t>
            </a:r>
            <a:endParaRPr kumimoji="0" lang="zh-CN" altLang="zh-CN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92528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370798" y="319512"/>
            <a:ext cx="7383401" cy="6625296"/>
            <a:chOff x="-1610488" y="985264"/>
            <a:chExt cx="5638029" cy="5039303"/>
          </a:xfrm>
        </p:grpSpPr>
        <p:grpSp>
          <p:nvGrpSpPr>
            <p:cNvPr id="3" name="Group 2"/>
            <p:cNvGrpSpPr/>
            <p:nvPr/>
          </p:nvGrpSpPr>
          <p:grpSpPr>
            <a:xfrm>
              <a:off x="-498793" y="985264"/>
              <a:ext cx="4526334" cy="3409584"/>
              <a:chOff x="1068032" y="841787"/>
              <a:chExt cx="4526334" cy="3409584"/>
            </a:xfrm>
          </p:grpSpPr>
          <p:pic>
            <p:nvPicPr>
              <p:cNvPr id="5" name="图片 11" descr="51miz-E716829-E2595A0F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068032" y="841787"/>
                <a:ext cx="4526334" cy="3409584"/>
              </a:xfrm>
              <a:prstGeom prst="rect">
                <a:avLst/>
              </a:prstGeom>
            </p:spPr>
          </p:pic>
          <p:sp>
            <p:nvSpPr>
              <p:cNvPr id="6" name="文本框 12"/>
              <p:cNvSpPr txBox="1"/>
              <p:nvPr/>
            </p:nvSpPr>
            <p:spPr>
              <a:xfrm>
                <a:off x="2090171" y="2087787"/>
                <a:ext cx="2218669" cy="11002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4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accent2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字魂17号-萌趣果冻体" panose="00000500000000000000" pitchFamily="2" charset="-122"/>
                  </a:rPr>
                  <a:t>Chia </a:t>
                </a:r>
                <a:r>
                  <a:rPr kumimoji="0" lang="en-US" altLang="zh-CN" sz="44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chemeClr val="accent2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字魂17号-萌趣果冻体" panose="00000500000000000000" pitchFamily="2" charset="-122"/>
                  </a:rPr>
                  <a:t>sẻ</a:t>
                </a:r>
                <a:r>
                  <a:rPr kumimoji="0" lang="en-US" altLang="zh-CN" sz="44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accent2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字魂17号-萌趣果冻体" panose="00000500000000000000" pitchFamily="2" charset="-122"/>
                  </a:rPr>
                  <a:t> </a:t>
                </a:r>
                <a:r>
                  <a:rPr kumimoji="0" lang="en-US" altLang="zh-CN" sz="44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chemeClr val="accent2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字魂17号-萌趣果冻体" panose="00000500000000000000" pitchFamily="2" charset="-122"/>
                  </a:rPr>
                  <a:t>nhóm</a:t>
                </a:r>
                <a:r>
                  <a:rPr kumimoji="0" lang="en-US" altLang="zh-CN" sz="4400" b="1" i="0" u="none" strike="noStrike" kern="1200" cap="none" spc="0" normalizeH="0" noProof="0" dirty="0" smtClean="0">
                    <a:ln>
                      <a:noFill/>
                    </a:ln>
                    <a:solidFill>
                      <a:schemeClr val="accent2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字魂17号-萌趣果冻体" panose="00000500000000000000" pitchFamily="2" charset="-122"/>
                  </a:rPr>
                  <a:t> </a:t>
                </a:r>
                <a:r>
                  <a:rPr kumimoji="0" lang="en-US" altLang="zh-CN" sz="4400" b="1" i="0" u="none" strike="noStrike" kern="1200" cap="none" spc="0" normalizeH="0" noProof="0" dirty="0" err="1" smtClean="0">
                    <a:ln>
                      <a:noFill/>
                    </a:ln>
                    <a:solidFill>
                      <a:schemeClr val="accent2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字魂17号-萌趣果冻体" panose="00000500000000000000" pitchFamily="2" charset="-122"/>
                  </a:rPr>
                  <a:t>đôi</a:t>
                </a:r>
                <a:endPara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字魂17号-萌趣果冻体" panose="00000500000000000000" pitchFamily="2" charset="-122"/>
                </a:endParaRPr>
              </a:p>
            </p:txBody>
          </p:sp>
        </p:grpSp>
        <p:pic>
          <p:nvPicPr>
            <p:cNvPr id="4" name="图片 6" descr="C:\Users\Am'be'r\Desktop\千库网_6.1儿童节多彩卡通手绘小学生_元素编号10601599.png千库网_6.1儿童节多彩卡通手绘小学生_元素编号10601599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-1610488" y="2781398"/>
              <a:ext cx="3243169" cy="32431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85794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816012147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nc2px5lq">
      <a:majorFont>
        <a:latin typeface="字魂27号-布丁体"/>
        <a:ea typeface="字魂27号-布丁体"/>
        <a:cs typeface=""/>
      </a:majorFont>
      <a:minorFont>
        <a:latin typeface="字魂27号-布丁体"/>
        <a:ea typeface="字魂27号-布丁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48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8CCC39"/>
      </a:accent1>
      <a:accent2>
        <a:srgbClr val="FC4607"/>
      </a:accent2>
      <a:accent3>
        <a:srgbClr val="53C5D8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nc2px5lq">
      <a:majorFont>
        <a:latin typeface="字魂27号-布丁体"/>
        <a:ea typeface="字魂27号-布丁体"/>
        <a:cs typeface=""/>
      </a:majorFont>
      <a:minorFont>
        <a:latin typeface="字魂27号-布丁体"/>
        <a:ea typeface="字魂27号-布丁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439</Words>
  <Application>Microsoft Office PowerPoint</Application>
  <PresentationFormat>Widescreen</PresentationFormat>
  <Paragraphs>38</Paragraphs>
  <Slides>16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37" baseType="lpstr">
      <vt:lpstr>UTM Avo</vt:lpstr>
      <vt:lpstr>思源黑体 CN Medium</vt:lpstr>
      <vt:lpstr>UYa Respective</vt:lpstr>
      <vt:lpstr>Calibri</vt:lpstr>
      <vt:lpstr>DengXian</vt:lpstr>
      <vt:lpstr>SVN-Newton</vt:lpstr>
      <vt:lpstr>#9Slide07 HoneyCream</vt:lpstr>
      <vt:lpstr>Wingdings</vt:lpstr>
      <vt:lpstr>DengXian</vt:lpstr>
      <vt:lpstr>字魂17号-萌趣果冻体</vt:lpstr>
      <vt:lpstr>Cambria</vt:lpstr>
      <vt:lpstr>#9Slide05 Bodega Script</vt:lpstr>
      <vt:lpstr>#9Slide05 ViceroyJF</vt:lpstr>
      <vt:lpstr>字魂27号-布丁体</vt:lpstr>
      <vt:lpstr>Times New Roman</vt:lpstr>
      <vt:lpstr>Arial</vt:lpstr>
      <vt:lpstr>UTM Aquarelle</vt:lpstr>
      <vt:lpstr>SVN-Dancing Script</vt:lpstr>
      <vt:lpstr>Office 主题</vt:lpstr>
      <vt:lpstr>1_Office 主题</vt:lpstr>
      <vt:lpstr>2_Office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Laptop T&amp;T</dc:creator>
  <cp:lastModifiedBy>Nguyễn Thị Hồng Linh</cp:lastModifiedBy>
  <cp:revision>16</cp:revision>
  <dcterms:created xsi:type="dcterms:W3CDTF">2022-11-20T18:40:32Z</dcterms:created>
  <dcterms:modified xsi:type="dcterms:W3CDTF">2022-11-23T08:13:32Z</dcterms:modified>
</cp:coreProperties>
</file>