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7" r:id="rId2"/>
    <p:sldId id="259" r:id="rId3"/>
    <p:sldId id="268" r:id="rId4"/>
    <p:sldId id="266" r:id="rId5"/>
    <p:sldId id="263" r:id="rId6"/>
    <p:sldId id="264" r:id="rId7"/>
    <p:sldId id="265" r:id="rId8"/>
    <p:sldId id="267" r:id="rId9"/>
    <p:sldId id="269" r:id="rId10"/>
    <p:sldId id="270" r:id="rId11"/>
    <p:sldId id="274" r:id="rId12"/>
    <p:sldId id="271" r:id="rId13"/>
    <p:sldId id="272" r:id="rId14"/>
    <p:sldId id="273" r:id="rId15"/>
    <p:sldId id="275" r:id="rId16"/>
    <p:sldId id="276" r:id="rId17"/>
    <p:sldId id="277" r:id="rId18"/>
    <p:sldId id="278" r:id="rId19"/>
    <p:sldId id="279" r:id="rId20"/>
    <p:sldId id="280" r:id="rId21"/>
    <p:sldId id="281" r:id="rId22"/>
    <p:sldId id="282" r:id="rId23"/>
    <p:sldId id="283" r:id="rId24"/>
    <p:sldId id="285" r:id="rId25"/>
    <p:sldId id="286" r:id="rId26"/>
    <p:sldId id="287" r:id="rId27"/>
    <p:sldId id="288" r:id="rId28"/>
    <p:sldId id="289" r:id="rId29"/>
  </p:sldIdLst>
  <p:sldSz cx="9144000" cy="5715000" type="screen16x10"/>
  <p:notesSz cx="6858000" cy="9144000"/>
  <p:embeddedFontLst>
    <p:embeddedFont>
      <p:font typeface="#9Slide06 DeathRattle BB" panose="02000506000000020004" pitchFamily="2" charset="0"/>
      <p:regular r:id="rId31"/>
    </p:embeddedFont>
    <p:embeddedFont>
      <p:font typeface="宋体" panose="02010600030101010101" pitchFamily="2" charset="-122"/>
      <p:regular r:id="rId32"/>
    </p:embeddedFont>
    <p:embeddedFont>
      <p:font typeface="SVN-Dancing Script" panose="02040603050506020204" pitchFamily="18" charset="0"/>
      <p:regular r:id="rId33"/>
    </p:embeddedFont>
    <p:embeddedFont>
      <p:font typeface="SVN-Good Dog" panose="02040603050506020204" pitchFamily="18" charset="0"/>
      <p:regular r:id="rId34"/>
    </p:embeddedFont>
    <p:embeddedFont>
      <p:font typeface="UTM Flamenco" panose="02040603050506020204" pitchFamily="18" charset="0"/>
      <p:regular r:id="rId35"/>
    </p:embeddedFont>
    <p:embeddedFont>
      <p:font typeface="Open Sans"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9Slide05 Bodega Script" pitchFamily="2" charset="0"/>
      <p:regular r:id="rId48"/>
    </p:embeddedFont>
    <p:embeddedFont>
      <p:font typeface="UTM Sharnay" panose="02040603050506020204" pitchFamily="18" charset="0"/>
      <p:italic r:id="rId49"/>
    </p:embeddedFont>
    <p:embeddedFont>
      <p:font typeface="inpin heiti"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974"/>
    <a:srgbClr val="FF2847"/>
    <a:srgbClr val="00CC66"/>
    <a:srgbClr val="89CED5"/>
    <a:srgbClr val="FF3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60" y="306"/>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9950B2-2D0E-41CA-B56E-E111081A43CD}" type="datetimeFigureOut">
              <a:rPr lang="en-US" smtClean="0"/>
              <a:t>11/22/2022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15BC8-BC13-46C9-B2F0-E53B841C329E}" type="slidenum">
              <a:rPr lang="en-US" smtClean="0"/>
              <a:t>‹#›</a:t>
            </a:fld>
            <a:endParaRPr lang="en-US"/>
          </a:p>
        </p:txBody>
      </p:sp>
    </p:spTree>
    <p:extLst>
      <p:ext uri="{BB962C8B-B14F-4D97-AF65-F5344CB8AC3E}">
        <p14:creationId xmlns:p14="http://schemas.microsoft.com/office/powerpoint/2010/main" val="396774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1</a:t>
            </a:fld>
            <a:endParaRPr lang="zh-CN" altLang="en-US"/>
          </a:p>
        </p:txBody>
      </p:sp>
    </p:spTree>
    <p:extLst>
      <p:ext uri="{BB962C8B-B14F-4D97-AF65-F5344CB8AC3E}">
        <p14:creationId xmlns:p14="http://schemas.microsoft.com/office/powerpoint/2010/main" val="203517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10</a:t>
            </a:fld>
            <a:endParaRPr lang="zh-CN" altLang="en-US"/>
          </a:p>
        </p:txBody>
      </p:sp>
    </p:spTree>
    <p:extLst>
      <p:ext uri="{BB962C8B-B14F-4D97-AF65-F5344CB8AC3E}">
        <p14:creationId xmlns:p14="http://schemas.microsoft.com/office/powerpoint/2010/main" val="846720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11</a:t>
            </a:fld>
            <a:endParaRPr lang="zh-CN" altLang="en-US"/>
          </a:p>
        </p:txBody>
      </p:sp>
    </p:spTree>
    <p:extLst>
      <p:ext uri="{BB962C8B-B14F-4D97-AF65-F5344CB8AC3E}">
        <p14:creationId xmlns:p14="http://schemas.microsoft.com/office/powerpoint/2010/main" val="18342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12</a:t>
            </a:fld>
            <a:endParaRPr lang="zh-CN" altLang="en-US"/>
          </a:p>
        </p:txBody>
      </p:sp>
    </p:spTree>
    <p:extLst>
      <p:ext uri="{BB962C8B-B14F-4D97-AF65-F5344CB8AC3E}">
        <p14:creationId xmlns:p14="http://schemas.microsoft.com/office/powerpoint/2010/main" val="391337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13</a:t>
            </a:fld>
            <a:endParaRPr lang="zh-CN" altLang="en-US"/>
          </a:p>
        </p:txBody>
      </p:sp>
    </p:spTree>
    <p:extLst>
      <p:ext uri="{BB962C8B-B14F-4D97-AF65-F5344CB8AC3E}">
        <p14:creationId xmlns:p14="http://schemas.microsoft.com/office/powerpoint/2010/main" val="251092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14</a:t>
            </a:fld>
            <a:endParaRPr lang="zh-CN" altLang="en-US"/>
          </a:p>
        </p:txBody>
      </p:sp>
    </p:spTree>
    <p:extLst>
      <p:ext uri="{BB962C8B-B14F-4D97-AF65-F5344CB8AC3E}">
        <p14:creationId xmlns:p14="http://schemas.microsoft.com/office/powerpoint/2010/main" val="538833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15</a:t>
            </a:fld>
            <a:endParaRPr lang="zh-CN" altLang="en-US"/>
          </a:p>
        </p:txBody>
      </p:sp>
    </p:spTree>
    <p:extLst>
      <p:ext uri="{BB962C8B-B14F-4D97-AF65-F5344CB8AC3E}">
        <p14:creationId xmlns:p14="http://schemas.microsoft.com/office/powerpoint/2010/main" val="406223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16</a:t>
            </a:fld>
            <a:endParaRPr lang="zh-CN" altLang="en-US"/>
          </a:p>
        </p:txBody>
      </p:sp>
    </p:spTree>
    <p:extLst>
      <p:ext uri="{BB962C8B-B14F-4D97-AF65-F5344CB8AC3E}">
        <p14:creationId xmlns:p14="http://schemas.microsoft.com/office/powerpoint/2010/main" val="303480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17</a:t>
            </a:fld>
            <a:endParaRPr lang="zh-CN" altLang="en-US"/>
          </a:p>
        </p:txBody>
      </p:sp>
    </p:spTree>
    <p:extLst>
      <p:ext uri="{BB962C8B-B14F-4D97-AF65-F5344CB8AC3E}">
        <p14:creationId xmlns:p14="http://schemas.microsoft.com/office/powerpoint/2010/main" val="1758027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18</a:t>
            </a:fld>
            <a:endParaRPr lang="zh-CN" altLang="en-US"/>
          </a:p>
        </p:txBody>
      </p:sp>
    </p:spTree>
    <p:extLst>
      <p:ext uri="{BB962C8B-B14F-4D97-AF65-F5344CB8AC3E}">
        <p14:creationId xmlns:p14="http://schemas.microsoft.com/office/powerpoint/2010/main" val="110621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19</a:t>
            </a:fld>
            <a:endParaRPr lang="zh-CN" altLang="en-US"/>
          </a:p>
        </p:txBody>
      </p:sp>
    </p:spTree>
    <p:extLst>
      <p:ext uri="{BB962C8B-B14F-4D97-AF65-F5344CB8AC3E}">
        <p14:creationId xmlns:p14="http://schemas.microsoft.com/office/powerpoint/2010/main" val="1065783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a:t>
            </a:fld>
            <a:endParaRPr lang="zh-CN" altLang="en-US"/>
          </a:p>
        </p:txBody>
      </p:sp>
    </p:spTree>
    <p:extLst>
      <p:ext uri="{BB962C8B-B14F-4D97-AF65-F5344CB8AC3E}">
        <p14:creationId xmlns:p14="http://schemas.microsoft.com/office/powerpoint/2010/main" val="4219931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20</a:t>
            </a:fld>
            <a:endParaRPr lang="zh-CN" altLang="en-US"/>
          </a:p>
        </p:txBody>
      </p:sp>
    </p:spTree>
    <p:extLst>
      <p:ext uri="{BB962C8B-B14F-4D97-AF65-F5344CB8AC3E}">
        <p14:creationId xmlns:p14="http://schemas.microsoft.com/office/powerpoint/2010/main" val="878618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21</a:t>
            </a:fld>
            <a:endParaRPr lang="zh-CN" altLang="en-US"/>
          </a:p>
        </p:txBody>
      </p:sp>
    </p:spTree>
    <p:extLst>
      <p:ext uri="{BB962C8B-B14F-4D97-AF65-F5344CB8AC3E}">
        <p14:creationId xmlns:p14="http://schemas.microsoft.com/office/powerpoint/2010/main" val="2818170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22</a:t>
            </a:fld>
            <a:endParaRPr lang="zh-CN" altLang="en-US"/>
          </a:p>
        </p:txBody>
      </p:sp>
    </p:spTree>
    <p:extLst>
      <p:ext uri="{BB962C8B-B14F-4D97-AF65-F5344CB8AC3E}">
        <p14:creationId xmlns:p14="http://schemas.microsoft.com/office/powerpoint/2010/main" val="948306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23</a:t>
            </a:fld>
            <a:endParaRPr lang="zh-CN" altLang="en-US"/>
          </a:p>
        </p:txBody>
      </p:sp>
    </p:spTree>
    <p:extLst>
      <p:ext uri="{BB962C8B-B14F-4D97-AF65-F5344CB8AC3E}">
        <p14:creationId xmlns:p14="http://schemas.microsoft.com/office/powerpoint/2010/main" val="992166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24</a:t>
            </a:fld>
            <a:endParaRPr lang="zh-CN" altLang="en-US"/>
          </a:p>
        </p:txBody>
      </p:sp>
    </p:spTree>
    <p:extLst>
      <p:ext uri="{BB962C8B-B14F-4D97-AF65-F5344CB8AC3E}">
        <p14:creationId xmlns:p14="http://schemas.microsoft.com/office/powerpoint/2010/main" val="1731489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850F40-DB3E-4DC4-95ED-4CBE898A0901}" type="slidenum">
              <a:rPr lang="zh-CN" altLang="en-US" smtClean="0"/>
              <a:t>25</a:t>
            </a:fld>
            <a:endParaRPr lang="zh-CN" altLang="en-US"/>
          </a:p>
        </p:txBody>
      </p:sp>
    </p:spTree>
    <p:extLst>
      <p:ext uri="{BB962C8B-B14F-4D97-AF65-F5344CB8AC3E}">
        <p14:creationId xmlns:p14="http://schemas.microsoft.com/office/powerpoint/2010/main" val="1436757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26</a:t>
            </a:fld>
            <a:endParaRPr lang="zh-CN" altLang="en-US"/>
          </a:p>
        </p:txBody>
      </p:sp>
    </p:spTree>
    <p:extLst>
      <p:ext uri="{BB962C8B-B14F-4D97-AF65-F5344CB8AC3E}">
        <p14:creationId xmlns:p14="http://schemas.microsoft.com/office/powerpoint/2010/main" val="335794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27</a:t>
            </a:fld>
            <a:endParaRPr lang="zh-CN" altLang="en-US"/>
          </a:p>
        </p:txBody>
      </p:sp>
    </p:spTree>
    <p:extLst>
      <p:ext uri="{BB962C8B-B14F-4D97-AF65-F5344CB8AC3E}">
        <p14:creationId xmlns:p14="http://schemas.microsoft.com/office/powerpoint/2010/main" val="314304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3</a:t>
            </a:fld>
            <a:endParaRPr lang="zh-CN" altLang="en-US"/>
          </a:p>
        </p:txBody>
      </p:sp>
    </p:spTree>
    <p:extLst>
      <p:ext uri="{BB962C8B-B14F-4D97-AF65-F5344CB8AC3E}">
        <p14:creationId xmlns:p14="http://schemas.microsoft.com/office/powerpoint/2010/main" val="2620315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4</a:t>
            </a:fld>
            <a:endParaRPr lang="zh-CN" altLang="en-US"/>
          </a:p>
        </p:txBody>
      </p:sp>
    </p:spTree>
    <p:extLst>
      <p:ext uri="{BB962C8B-B14F-4D97-AF65-F5344CB8AC3E}">
        <p14:creationId xmlns:p14="http://schemas.microsoft.com/office/powerpoint/2010/main" val="154191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5</a:t>
            </a:fld>
            <a:endParaRPr lang="zh-CN" altLang="en-US"/>
          </a:p>
        </p:txBody>
      </p:sp>
    </p:spTree>
    <p:extLst>
      <p:ext uri="{BB962C8B-B14F-4D97-AF65-F5344CB8AC3E}">
        <p14:creationId xmlns:p14="http://schemas.microsoft.com/office/powerpoint/2010/main" val="173347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6</a:t>
            </a:fld>
            <a:endParaRPr lang="zh-CN" altLang="en-US"/>
          </a:p>
        </p:txBody>
      </p:sp>
    </p:spTree>
    <p:extLst>
      <p:ext uri="{BB962C8B-B14F-4D97-AF65-F5344CB8AC3E}">
        <p14:creationId xmlns:p14="http://schemas.microsoft.com/office/powerpoint/2010/main" val="421993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7</a:t>
            </a:fld>
            <a:endParaRPr lang="zh-CN" altLang="en-US"/>
          </a:p>
        </p:txBody>
      </p:sp>
    </p:spTree>
    <p:extLst>
      <p:ext uri="{BB962C8B-B14F-4D97-AF65-F5344CB8AC3E}">
        <p14:creationId xmlns:p14="http://schemas.microsoft.com/office/powerpoint/2010/main" val="173347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8</a:t>
            </a:fld>
            <a:endParaRPr lang="zh-CN" altLang="en-US"/>
          </a:p>
        </p:txBody>
      </p:sp>
    </p:spTree>
    <p:extLst>
      <p:ext uri="{BB962C8B-B14F-4D97-AF65-F5344CB8AC3E}">
        <p14:creationId xmlns:p14="http://schemas.microsoft.com/office/powerpoint/2010/main" val="1205750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850F40-DB3E-4DC4-95ED-4CBE898A0901}" type="slidenum">
              <a:rPr lang="zh-CN" altLang="en-US" smtClean="0"/>
              <a:t>9</a:t>
            </a:fld>
            <a:endParaRPr lang="zh-CN" altLang="en-US"/>
          </a:p>
        </p:txBody>
      </p:sp>
    </p:spTree>
    <p:extLst>
      <p:ext uri="{BB962C8B-B14F-4D97-AF65-F5344CB8AC3E}">
        <p14:creationId xmlns:p14="http://schemas.microsoft.com/office/powerpoint/2010/main" val="2475338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77660-E64F-4237-8A2A-2E8662E3F2CB}"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2665865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77660-E64F-4237-8A2A-2E8662E3F2CB}"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4169571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979"/>
            <a:ext cx="2057400" cy="365654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171979"/>
            <a:ext cx="6019800" cy="36565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77660-E64F-4237-8A2A-2E8662E3F2CB}"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41342473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59557"/>
            <a:ext cx="207969" cy="231031"/>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5029363"/>
            <a:ext cx="207969" cy="231031"/>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59557"/>
            <a:ext cx="207969" cy="231031"/>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5029363"/>
            <a:ext cx="207969" cy="231031"/>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700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F77660-E64F-4237-8A2A-2E8662E3F2CB}"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4210109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F77660-E64F-4237-8A2A-2E8662E3F2CB}"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20403815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F77660-E64F-4237-8A2A-2E8662E3F2CB}"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4520904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279261"/>
            <a:ext cx="4041775" cy="533136"/>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F77660-E64F-4237-8A2A-2E8662E3F2CB}"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212231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F77660-E64F-4237-8A2A-2E8662E3F2CB}"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2206235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77660-E64F-4237-8A2A-2E8662E3F2CB}"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27487423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1"/>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195920"/>
            <a:ext cx="3008313" cy="3909219"/>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77660-E64F-4237-8A2A-2E8662E3F2CB}"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805728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endParaRPr lang="en-US"/>
          </a:p>
        </p:txBody>
      </p:sp>
      <p:sp>
        <p:nvSpPr>
          <p:cNvPr id="4" name="Text Placeholder 3"/>
          <p:cNvSpPr>
            <a:spLocks noGrp="1"/>
          </p:cNvSpPr>
          <p:nvPr>
            <p:ph type="body" sz="half" idx="2"/>
          </p:nvPr>
        </p:nvSpPr>
        <p:spPr>
          <a:xfrm>
            <a:off x="1792288" y="4472784"/>
            <a:ext cx="5486400" cy="670719"/>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F77660-E64F-4237-8A2A-2E8662E3F2CB}"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871B63-4349-4794-8CD6-7A81A924F990}" type="slidenum">
              <a:rPr lang="en-US" smtClean="0"/>
              <a:t>‹#›</a:t>
            </a:fld>
            <a:endParaRPr lang="en-US"/>
          </a:p>
        </p:txBody>
      </p:sp>
    </p:spTree>
    <p:extLst>
      <p:ext uri="{BB962C8B-B14F-4D97-AF65-F5344CB8AC3E}">
        <p14:creationId xmlns:p14="http://schemas.microsoft.com/office/powerpoint/2010/main" val="622772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20210"/>
            <a:ext cx="9220200" cy="5842000"/>
          </a:xfrm>
          <a:prstGeom prst="rect">
            <a:avLst/>
          </a:prstGeom>
        </p:spPr>
      </p:pic>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696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4F77660-E64F-4237-8A2A-2E8662E3F2CB}" type="datetimeFigureOut">
              <a:rPr lang="en-US" smtClean="0"/>
              <a:t>11/22/2022</a:t>
            </a:fld>
            <a:endParaRPr lang="en-US"/>
          </a:p>
        </p:txBody>
      </p:sp>
      <p:sp>
        <p:nvSpPr>
          <p:cNvPr id="5" name="Footer Placeholder 4"/>
          <p:cNvSpPr>
            <a:spLocks noGrp="1"/>
          </p:cNvSpPr>
          <p:nvPr>
            <p:ph type="ftr" sz="quarter" idx="3"/>
          </p:nvPr>
        </p:nvSpPr>
        <p:spPr>
          <a:xfrm>
            <a:off x="3124201" y="529696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7871B63-4349-4794-8CD6-7A81A924F990}" type="slidenum">
              <a:rPr lang="en-US" smtClean="0"/>
              <a:t>‹#›</a:t>
            </a:fld>
            <a:endParaRPr lang="en-US"/>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506200" y="5773276"/>
            <a:ext cx="1143157" cy="1179500"/>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506200" y="-3162300"/>
            <a:ext cx="1143157" cy="1179500"/>
          </a:xfrm>
          <a:prstGeom prst="rect">
            <a:avLst/>
          </a:prstGeom>
        </p:spPr>
      </p:pic>
      <p:sp>
        <p:nvSpPr>
          <p:cNvPr id="9" name="TextBox 8"/>
          <p:cNvSpPr txBox="1"/>
          <p:nvPr userDrawn="1"/>
        </p:nvSpPr>
        <p:spPr>
          <a:xfrm>
            <a:off x="8229600" y="-2295"/>
            <a:ext cx="1143000" cy="369332"/>
          </a:xfrm>
          <a:prstGeom prst="rect">
            <a:avLst/>
          </a:prstGeom>
          <a:noFill/>
        </p:spPr>
        <p:txBody>
          <a:bodyPr wrap="square" rtlCol="0">
            <a:spAutoFit/>
          </a:bodyPr>
          <a:lstStyle/>
          <a:p>
            <a:r>
              <a:rPr lang="en-GB" dirty="0" err="1" smtClean="0">
                <a:solidFill>
                  <a:schemeClr val="accent5">
                    <a:lumMod val="75000"/>
                  </a:schemeClr>
                </a:solidFill>
                <a:latin typeface="SVN-Good Dog" panose="02040603050506020204" pitchFamily="18" charset="0"/>
              </a:rPr>
              <a:t>Măng</a:t>
            </a:r>
            <a:r>
              <a:rPr lang="en-GB" baseline="0" dirty="0" smtClean="0">
                <a:solidFill>
                  <a:schemeClr val="accent5">
                    <a:lumMod val="75000"/>
                  </a:schemeClr>
                </a:solidFill>
                <a:latin typeface="SVN-Good Dog" panose="02040603050506020204" pitchFamily="18" charset="0"/>
              </a:rPr>
              <a:t> non</a:t>
            </a:r>
            <a:endParaRPr lang="en-GB" dirty="0">
              <a:solidFill>
                <a:schemeClr val="accent5">
                  <a:lumMod val="75000"/>
                </a:schemeClr>
              </a:solidFill>
              <a:latin typeface="SVN-Good Dog" panose="02040603050506020204" pitchFamily="18" charset="0"/>
            </a:endParaRPr>
          </a:p>
        </p:txBody>
      </p:sp>
    </p:spTree>
    <p:extLst>
      <p:ext uri="{BB962C8B-B14F-4D97-AF65-F5344CB8AC3E}">
        <p14:creationId xmlns:p14="http://schemas.microsoft.com/office/powerpoint/2010/main" val="2670054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txStyles>
    <p:titleStyle>
      <a:lvl1pPr algn="ctr" defTabSz="914391" rtl="0" eaLnBrk="1" latinLnBrk="0" hangingPunct="1">
        <a:spcBef>
          <a:spcPct val="0"/>
        </a:spcBef>
        <a:buNone/>
        <a:defRPr sz="4400" kern="1200">
          <a:solidFill>
            <a:schemeClr val="tx1"/>
          </a:solidFill>
          <a:latin typeface="+mj-lt"/>
          <a:ea typeface="+mj-ea"/>
          <a:cs typeface="+mj-cs"/>
        </a:defRPr>
      </a:lvl1pPr>
    </p:titleStyle>
    <p:bodyStyle>
      <a:lvl1pPr marL="342896" indent="-342896" algn="l" defTabSz="91439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3" indent="-285747" algn="l" defTabSz="91439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8" indent="-228597" algn="l" defTabSz="91439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4"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79"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75"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0"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66"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1"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nvSpPr>
        <p:spPr>
          <a:xfrm>
            <a:off x="1065379" y="483265"/>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3"/>
          <a:stretch>
            <a:fillRect/>
          </a:stretch>
        </p:blipFill>
        <p:spPr>
          <a:xfrm>
            <a:off x="-397" y="2828944"/>
            <a:ext cx="9144793" cy="3099068"/>
          </a:xfrm>
          <a:prstGeom prst="rect">
            <a:avLst/>
          </a:prstGeom>
        </p:spPr>
      </p:pic>
      <p:pic>
        <p:nvPicPr>
          <p:cNvPr id="12" name="图片 11"/>
          <p:cNvPicPr>
            <a:picLocks noChangeAspect="1"/>
          </p:cNvPicPr>
          <p:nvPr/>
        </p:nvPicPr>
        <p:blipFill>
          <a:blip r:embed="rId4"/>
          <a:stretch>
            <a:fillRect/>
          </a:stretch>
        </p:blipFill>
        <p:spPr>
          <a:xfrm>
            <a:off x="-451093" y="2298668"/>
            <a:ext cx="9784928" cy="3175275"/>
          </a:xfrm>
          <a:prstGeom prst="rect">
            <a:avLst/>
          </a:prstGeom>
        </p:spPr>
      </p:pic>
      <p:pic>
        <p:nvPicPr>
          <p:cNvPr id="7" name="图片 6"/>
          <p:cNvPicPr>
            <a:picLocks noChangeAspect="1"/>
          </p:cNvPicPr>
          <p:nvPr/>
        </p:nvPicPr>
        <p:blipFill>
          <a:blip r:embed="rId5"/>
          <a:stretch>
            <a:fillRect/>
          </a:stretch>
        </p:blipFill>
        <p:spPr>
          <a:xfrm>
            <a:off x="392837" y="2338118"/>
            <a:ext cx="1610387" cy="2166282"/>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8730" t="38730" b="28254"/>
          <a:stretch/>
        </p:blipFill>
        <p:spPr>
          <a:xfrm>
            <a:off x="5617228" y="2322271"/>
            <a:ext cx="3526971" cy="3785745"/>
          </a:xfrm>
          <a:prstGeom prst="rect">
            <a:avLst/>
          </a:prstGeom>
        </p:spPr>
      </p:pic>
      <p:pic>
        <p:nvPicPr>
          <p:cNvPr id="13" name="图片 12"/>
          <p:cNvPicPr>
            <a:picLocks noChangeAspect="1"/>
          </p:cNvPicPr>
          <p:nvPr/>
        </p:nvPicPr>
        <p:blipFill>
          <a:blip r:embed="rId7"/>
          <a:stretch>
            <a:fillRect/>
          </a:stretch>
        </p:blipFill>
        <p:spPr>
          <a:xfrm>
            <a:off x="667580" y="198637"/>
            <a:ext cx="978217" cy="635328"/>
          </a:xfrm>
          <a:prstGeom prst="rect">
            <a:avLst/>
          </a:prstGeom>
        </p:spPr>
      </p:pic>
      <p:pic>
        <p:nvPicPr>
          <p:cNvPr id="14" name="图片 13"/>
          <p:cNvPicPr>
            <a:picLocks noChangeAspect="1"/>
          </p:cNvPicPr>
          <p:nvPr/>
        </p:nvPicPr>
        <p:blipFill>
          <a:blip r:embed="rId7"/>
          <a:stretch>
            <a:fillRect/>
          </a:stretch>
        </p:blipFill>
        <p:spPr>
          <a:xfrm>
            <a:off x="8046412" y="1823271"/>
            <a:ext cx="996301" cy="647073"/>
          </a:xfrm>
          <a:prstGeom prst="rect">
            <a:avLst/>
          </a:prstGeom>
        </p:spPr>
      </p:pic>
      <p:pic>
        <p:nvPicPr>
          <p:cNvPr id="16" name="图片 15"/>
          <p:cNvPicPr>
            <a:picLocks noChangeAspect="1"/>
          </p:cNvPicPr>
          <p:nvPr/>
        </p:nvPicPr>
        <p:blipFill>
          <a:blip r:embed="rId8"/>
          <a:stretch>
            <a:fillRect/>
          </a:stretch>
        </p:blipFill>
        <p:spPr>
          <a:xfrm>
            <a:off x="7593034" y="287871"/>
            <a:ext cx="1202540" cy="1646063"/>
          </a:xfrm>
          <a:prstGeom prst="rect">
            <a:avLst/>
          </a:prstGeom>
        </p:spPr>
      </p:pic>
      <p:pic>
        <p:nvPicPr>
          <p:cNvPr id="17" name="图片 16"/>
          <p:cNvPicPr>
            <a:picLocks noChangeAspect="1"/>
          </p:cNvPicPr>
          <p:nvPr/>
        </p:nvPicPr>
        <p:blipFill>
          <a:blip r:embed="rId8"/>
          <a:stretch>
            <a:fillRect/>
          </a:stretch>
        </p:blipFill>
        <p:spPr>
          <a:xfrm>
            <a:off x="396101" y="1372568"/>
            <a:ext cx="864822" cy="1183787"/>
          </a:xfrm>
          <a:prstGeom prst="rect">
            <a:avLst/>
          </a:prstGeom>
        </p:spPr>
      </p:pic>
      <p:pic>
        <p:nvPicPr>
          <p:cNvPr id="3" name="Picture 2"/>
          <p:cNvPicPr>
            <a:picLocks noChangeAspect="1"/>
          </p:cNvPicPr>
          <p:nvPr/>
        </p:nvPicPr>
        <p:blipFill>
          <a:blip r:embed="rId9"/>
          <a:stretch>
            <a:fillRect/>
          </a:stretch>
        </p:blipFill>
        <p:spPr>
          <a:xfrm>
            <a:off x="1645797" y="894400"/>
            <a:ext cx="7193903" cy="3255546"/>
          </a:xfrm>
          <a:prstGeom prst="rect">
            <a:avLst/>
          </a:prstGeom>
        </p:spPr>
      </p:pic>
    </p:spTree>
    <p:extLst>
      <p:ext uri="{BB962C8B-B14F-4D97-AF65-F5344CB8AC3E}">
        <p14:creationId xmlns:p14="http://schemas.microsoft.com/office/powerpoint/2010/main" val="30864691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472301" y="387049"/>
            <a:ext cx="8323272" cy="5007428"/>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TextBox 2"/>
          <p:cNvSpPr txBox="1"/>
          <p:nvPr/>
        </p:nvSpPr>
        <p:spPr>
          <a:xfrm>
            <a:off x="875074" y="575692"/>
            <a:ext cx="3893384" cy="1569660"/>
          </a:xfrm>
          <a:prstGeom prst="rect">
            <a:avLst/>
          </a:prstGeom>
          <a:noFill/>
        </p:spPr>
        <p:txBody>
          <a:bodyPr wrap="square" rtlCol="0">
            <a:spAutoFit/>
          </a:bodyPr>
          <a:lstStyle/>
          <a:p>
            <a:r>
              <a:rPr lang="en-US" sz="2400" dirty="0" err="1">
                <a:solidFill>
                  <a:srgbClr val="C00000"/>
                </a:solidFill>
                <a:latin typeface="Cambria" panose="02040503050406030204" pitchFamily="18" charset="0"/>
                <a:ea typeface="Cambria" panose="02040503050406030204" pitchFamily="18" charset="0"/>
              </a:rPr>
              <a:t>Đường</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của</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chú</a:t>
            </a:r>
            <a:r>
              <a:rPr lang="en-US" sz="2400" dirty="0">
                <a:solidFill>
                  <a:srgbClr val="C00000"/>
                </a:solidFill>
                <a:latin typeface="Cambria" panose="02040503050406030204" pitchFamily="18" charset="0"/>
                <a:ea typeface="Cambria" panose="02040503050406030204" pitchFamily="18" charset="0"/>
              </a:rPr>
              <a:t> phi </a:t>
            </a:r>
            <a:r>
              <a:rPr lang="en-US" sz="2400" dirty="0" err="1">
                <a:solidFill>
                  <a:srgbClr val="C00000"/>
                </a:solidFill>
                <a:latin typeface="Cambria" panose="02040503050406030204" pitchFamily="18" charset="0"/>
                <a:ea typeface="Cambria" panose="02040503050406030204" pitchFamily="18" charset="0"/>
              </a:rPr>
              <a:t>công</a:t>
            </a:r>
            <a:endParaRPr lang="en-US" sz="2400" dirty="0">
              <a:solidFill>
                <a:srgbClr val="C00000"/>
              </a:solidFill>
              <a:latin typeface="Cambria" panose="02040503050406030204" pitchFamily="18" charset="0"/>
              <a:ea typeface="Cambria" panose="02040503050406030204" pitchFamily="18" charset="0"/>
            </a:endParaRPr>
          </a:p>
          <a:p>
            <a:r>
              <a:rPr lang="en-US" sz="2400" dirty="0" err="1">
                <a:solidFill>
                  <a:srgbClr val="C00000"/>
                </a:solidFill>
                <a:latin typeface="Cambria" panose="02040503050406030204" pitchFamily="18" charset="0"/>
                <a:ea typeface="Cambria" panose="02040503050406030204" pitchFamily="18" charset="0"/>
              </a:rPr>
              <a:t>Lẫn</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trong</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mây</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cao</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tít</a:t>
            </a:r>
            <a:endParaRPr lang="en-US" sz="2400" dirty="0">
              <a:solidFill>
                <a:srgbClr val="C00000"/>
              </a:solidFill>
              <a:latin typeface="Cambria" panose="02040503050406030204" pitchFamily="18" charset="0"/>
              <a:ea typeface="Cambria" panose="02040503050406030204" pitchFamily="18" charset="0"/>
            </a:endParaRPr>
          </a:p>
          <a:p>
            <a:r>
              <a:rPr lang="en-US" sz="2400" dirty="0" err="1">
                <a:solidFill>
                  <a:srgbClr val="C00000"/>
                </a:solidFill>
                <a:latin typeface="Cambria" panose="02040503050406030204" pitchFamily="18" charset="0"/>
                <a:ea typeface="Cambria" panose="02040503050406030204" pitchFamily="18" charset="0"/>
              </a:rPr>
              <a:t>Khắp</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những</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vùng</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trời</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xanh</a:t>
            </a:r>
            <a:endParaRPr lang="en-US" sz="2400" dirty="0">
              <a:solidFill>
                <a:srgbClr val="C00000"/>
              </a:solidFill>
              <a:latin typeface="Cambria" panose="02040503050406030204" pitchFamily="18" charset="0"/>
              <a:ea typeface="Cambria" panose="02040503050406030204" pitchFamily="18" charset="0"/>
            </a:endParaRPr>
          </a:p>
          <a:p>
            <a:r>
              <a:rPr lang="en-US" sz="2400" dirty="0" err="1">
                <a:solidFill>
                  <a:srgbClr val="C00000"/>
                </a:solidFill>
                <a:latin typeface="Cambria" panose="02040503050406030204" pitchFamily="18" charset="0"/>
                <a:ea typeface="Cambria" panose="02040503050406030204" pitchFamily="18" charset="0"/>
              </a:rPr>
              <a:t>Những</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vì</a:t>
            </a:r>
            <a:r>
              <a:rPr lang="en-US" sz="2400" dirty="0">
                <a:solidFill>
                  <a:srgbClr val="C00000"/>
                </a:solidFill>
                <a:latin typeface="Cambria" panose="02040503050406030204" pitchFamily="18" charset="0"/>
                <a:ea typeface="Cambria" panose="02040503050406030204" pitchFamily="18" charset="0"/>
              </a:rPr>
              <a:t> </a:t>
            </a:r>
            <a:r>
              <a:rPr lang="en-US" sz="2400" dirty="0" err="1">
                <a:solidFill>
                  <a:srgbClr val="C00000"/>
                </a:solidFill>
                <a:latin typeface="Cambria" panose="02040503050406030204" pitchFamily="18" charset="0"/>
                <a:ea typeface="Cambria" panose="02040503050406030204" pitchFamily="18" charset="0"/>
              </a:rPr>
              <a:t>sao</a:t>
            </a:r>
            <a:r>
              <a:rPr lang="en-US" sz="2400" dirty="0">
                <a:solidFill>
                  <a:srgbClr val="C00000"/>
                </a:solidFill>
                <a:latin typeface="Cambria" panose="02040503050406030204" pitchFamily="18" charset="0"/>
                <a:ea typeface="Cambria" panose="02040503050406030204" pitchFamily="18" charset="0"/>
              </a:rPr>
              <a:t> chi </a:t>
            </a:r>
            <a:r>
              <a:rPr lang="en-US" sz="2400" dirty="0" err="1">
                <a:solidFill>
                  <a:srgbClr val="C00000"/>
                </a:solidFill>
                <a:latin typeface="Cambria" panose="02040503050406030204" pitchFamily="18" charset="0"/>
                <a:ea typeface="Cambria" panose="02040503050406030204" pitchFamily="18" charset="0"/>
              </a:rPr>
              <a:t>chít</a:t>
            </a:r>
            <a:r>
              <a:rPr lang="en-US" sz="2400" dirty="0">
                <a:solidFill>
                  <a:srgbClr val="C00000"/>
                </a:solidFill>
                <a:latin typeface="Cambria" panose="02040503050406030204" pitchFamily="18" charset="0"/>
                <a:ea typeface="Cambria" panose="02040503050406030204" pitchFamily="18" charset="0"/>
              </a:rPr>
              <a:t>.</a:t>
            </a:r>
          </a:p>
        </p:txBody>
      </p:sp>
      <p:sp>
        <p:nvSpPr>
          <p:cNvPr id="2" name="Rectangle 1"/>
          <p:cNvSpPr/>
          <p:nvPr/>
        </p:nvSpPr>
        <p:spPr>
          <a:xfrm>
            <a:off x="875075" y="3711542"/>
            <a:ext cx="3597767" cy="1569660"/>
          </a:xfrm>
          <a:prstGeom prst="rect">
            <a:avLst/>
          </a:prstGeom>
        </p:spPr>
        <p:txBody>
          <a:bodyPr wrap="square">
            <a:spAutoFit/>
          </a:bodyPr>
          <a:lstStyle/>
          <a:p>
            <a:pPr lvl="0"/>
            <a:r>
              <a:rPr lang="en-US" sz="2400" dirty="0" err="1">
                <a:solidFill>
                  <a:schemeClr val="accent6">
                    <a:lumMod val="75000"/>
                  </a:schemeClr>
                </a:solidFill>
                <a:latin typeface="Cambria" panose="02040503050406030204" pitchFamily="18" charset="0"/>
                <a:ea typeface="Cambria" panose="02040503050406030204" pitchFamily="18" charset="0"/>
              </a:rPr>
              <a:t>Đường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của</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chú</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hải</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quân</a:t>
            </a:r>
            <a:endParaRPr lang="en-US" sz="2400" dirty="0">
              <a:solidFill>
                <a:schemeClr val="accent6">
                  <a:lumMod val="75000"/>
                </a:schemeClr>
              </a:solidFill>
              <a:latin typeface="Cambria" panose="02040503050406030204" pitchFamily="18" charset="0"/>
              <a:ea typeface="Cambria" panose="02040503050406030204" pitchFamily="18" charset="0"/>
            </a:endParaRPr>
          </a:p>
          <a:p>
            <a:pPr lvl="0"/>
            <a:r>
              <a:rPr lang="en-US" sz="2400" dirty="0" err="1">
                <a:solidFill>
                  <a:schemeClr val="accent6">
                    <a:lumMod val="75000"/>
                  </a:schemeClr>
                </a:solidFill>
                <a:latin typeface="Cambria" panose="02040503050406030204" pitchFamily="18" charset="0"/>
                <a:ea typeface="Cambria" panose="02040503050406030204" pitchFamily="18" charset="0"/>
              </a:rPr>
              <a:t>Mênh</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mông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trên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biển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cả</a:t>
            </a:r>
            <a:endParaRPr lang="en-US" sz="2400" dirty="0">
              <a:solidFill>
                <a:schemeClr val="accent6">
                  <a:lumMod val="75000"/>
                </a:schemeClr>
              </a:solidFill>
              <a:latin typeface="Cambria" panose="02040503050406030204" pitchFamily="18" charset="0"/>
              <a:ea typeface="Cambria" panose="02040503050406030204" pitchFamily="18" charset="0"/>
            </a:endParaRPr>
          </a:p>
          <a:p>
            <a:pPr lvl="0"/>
            <a:r>
              <a:rPr lang="en-US" sz="2400" dirty="0" err="1">
                <a:solidFill>
                  <a:schemeClr val="accent6">
                    <a:lumMod val="75000"/>
                  </a:schemeClr>
                </a:solidFill>
                <a:latin typeface="Cambria" panose="02040503050406030204" pitchFamily="18" charset="0"/>
                <a:ea typeface="Cambria" panose="02040503050406030204" pitchFamily="18" charset="0"/>
              </a:rPr>
              <a:t>Tới</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những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vùng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đảo</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xa</a:t>
            </a:r>
            <a:endParaRPr lang="en-US" sz="2400" dirty="0">
              <a:solidFill>
                <a:schemeClr val="accent6">
                  <a:lumMod val="75000"/>
                </a:schemeClr>
              </a:solidFill>
              <a:latin typeface="Cambria" panose="02040503050406030204" pitchFamily="18" charset="0"/>
              <a:ea typeface="Cambria" panose="02040503050406030204" pitchFamily="18" charset="0"/>
            </a:endParaRPr>
          </a:p>
          <a:p>
            <a:pPr lvl="0"/>
            <a:r>
              <a:rPr lang="en-US" sz="2400" dirty="0" err="1">
                <a:solidFill>
                  <a:schemeClr val="accent6">
                    <a:lumMod val="75000"/>
                  </a:schemeClr>
                </a:solidFill>
                <a:latin typeface="Cambria" panose="02040503050406030204" pitchFamily="18" charset="0"/>
                <a:ea typeface="Cambria" panose="02040503050406030204" pitchFamily="18" charset="0"/>
              </a:rPr>
              <a:t>Và</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những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bờ</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bến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lạ</a:t>
            </a:r>
            <a:r>
              <a:rPr lang="en-US" sz="2400" dirty="0">
                <a:solidFill>
                  <a:schemeClr val="accent6">
                    <a:lumMod val="75000"/>
                  </a:schemeClr>
                </a:solidFill>
                <a:latin typeface="Cambria" panose="02040503050406030204" pitchFamily="18" charset="0"/>
                <a:ea typeface="Cambria" panose="02040503050406030204" pitchFamily="18" charset="0"/>
              </a:rPr>
              <a:t>.</a:t>
            </a:r>
          </a:p>
        </p:txBody>
      </p:sp>
      <p:sp>
        <p:nvSpPr>
          <p:cNvPr id="5" name="Rectangle 4"/>
          <p:cNvSpPr/>
          <p:nvPr/>
        </p:nvSpPr>
        <p:spPr>
          <a:xfrm>
            <a:off x="823614" y="2141881"/>
            <a:ext cx="3597767" cy="1569660"/>
          </a:xfrm>
          <a:prstGeom prst="rect">
            <a:avLst/>
          </a:prstGeom>
        </p:spPr>
        <p:txBody>
          <a:bodyPr wrap="square">
            <a:spAutoFit/>
          </a:bodyPr>
          <a:lstStyle/>
          <a:p>
            <a:pPr lvl="0"/>
            <a:r>
              <a:rPr lang="en-US" sz="2400" dirty="0">
                <a:solidFill>
                  <a:srgbClr val="00B050"/>
                </a:solidFill>
                <a:latin typeface="Cambria" panose="02040503050406030204" pitchFamily="18" charset="0"/>
                <a:ea typeface="Cambria" panose="02040503050406030204" pitchFamily="18" charset="0"/>
              </a:rPr>
              <a:t>Con </a:t>
            </a:r>
            <a:r>
              <a:rPr lang="en-US" sz="2400" dirty="0" err="1">
                <a:solidFill>
                  <a:srgbClr val="00B050"/>
                </a:solidFill>
                <a:latin typeface="Cambria" panose="02040503050406030204" pitchFamily="18" charset="0"/>
                <a:ea typeface="Cambria" panose="02040503050406030204" pitchFamily="18" charset="0"/>
              </a:rPr>
              <a:t>đường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làm</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bằng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sắt</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Là</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của</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bác</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lái</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tàu</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Chạy</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dài</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theo</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đất</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nước</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Đi</a:t>
            </a:r>
            <a:r>
              <a:rPr lang="en-US" sz="2400" dirty="0">
                <a:solidFill>
                  <a:srgbClr val="00B050"/>
                </a:solidFill>
                <a:latin typeface="Cambria" panose="02040503050406030204" pitchFamily="18" charset="0"/>
                <a:ea typeface="Cambria" panose="02040503050406030204" pitchFamily="18" charset="0"/>
              </a:rPr>
              <a:t> song </a:t>
            </a:r>
            <a:r>
              <a:rPr lang="en-US" sz="2400" dirty="0" err="1">
                <a:solidFill>
                  <a:srgbClr val="00B050"/>
                </a:solidFill>
                <a:latin typeface="Cambria" panose="02040503050406030204" pitchFamily="18" charset="0"/>
                <a:ea typeface="Cambria" panose="02040503050406030204" pitchFamily="18" charset="0"/>
              </a:rPr>
              <a:t>hành</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bên</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nhau</a:t>
            </a:r>
            <a:r>
              <a:rPr lang="en-US" sz="2400" dirty="0">
                <a:solidFill>
                  <a:srgbClr val="00B050"/>
                </a:solidFill>
                <a:latin typeface="Cambria" panose="02040503050406030204" pitchFamily="18" charset="0"/>
                <a:ea typeface="Cambria" panose="02040503050406030204" pitchFamily="18" charset="0"/>
              </a:rPr>
              <a:t>.</a:t>
            </a:r>
          </a:p>
        </p:txBody>
      </p:sp>
      <p:sp>
        <p:nvSpPr>
          <p:cNvPr id="7" name="Cloud 6"/>
          <p:cNvSpPr/>
          <p:nvPr/>
        </p:nvSpPr>
        <p:spPr>
          <a:xfrm>
            <a:off x="3078039" y="-16834"/>
            <a:ext cx="3111795" cy="660217"/>
          </a:xfrm>
          <a:prstGeom prst="cloud">
            <a:avLst/>
          </a:prstGeom>
          <a:solidFill>
            <a:schemeClr val="bg1"/>
          </a:solidFill>
          <a:ln>
            <a:solidFill>
              <a:srgbClr val="89CE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err="1">
                <a:solidFill>
                  <a:schemeClr val="accent5">
                    <a:lumMod val="50000"/>
                  </a:schemeClr>
                </a:solidFill>
                <a:latin typeface="Cambria" panose="02040503050406030204" pitchFamily="18" charset="0"/>
                <a:ea typeface="Cambria" panose="02040503050406030204" pitchFamily="18" charset="0"/>
              </a:rPr>
              <a:t>Cùng</a:t>
            </a:r>
            <a:r>
              <a:rPr lang="en-GB" sz="2000" b="1" dirty="0">
                <a:solidFill>
                  <a:schemeClr val="accent5">
                    <a:lumMod val="50000"/>
                  </a:schemeClr>
                </a:solidFill>
                <a:latin typeface="Cambria" panose="02040503050406030204" pitchFamily="18" charset="0"/>
                <a:ea typeface="Cambria" panose="02040503050406030204" pitchFamily="18" charset="0"/>
              </a:rPr>
              <a:t> chia </a:t>
            </a:r>
            <a:r>
              <a:rPr lang="en-GB" sz="2000" b="1" dirty="0" err="1">
                <a:solidFill>
                  <a:schemeClr val="accent5">
                    <a:lumMod val="50000"/>
                  </a:schemeClr>
                </a:solidFill>
                <a:latin typeface="Cambria" panose="02040503050406030204" pitchFamily="18" charset="0"/>
                <a:ea typeface="Cambria" panose="02040503050406030204" pitchFamily="18" charset="0"/>
              </a:rPr>
              <a:t>đoạn</a:t>
            </a:r>
            <a:endParaRPr lang="en-GB" sz="2000" b="1" dirty="0">
              <a:solidFill>
                <a:schemeClr val="accent5">
                  <a:lumMod val="50000"/>
                </a:schemeClr>
              </a:solidFill>
              <a:latin typeface="Cambria" panose="02040503050406030204" pitchFamily="18" charset="0"/>
              <a:ea typeface="Cambria" panose="02040503050406030204" pitchFamily="18" charset="0"/>
            </a:endParaRPr>
          </a:p>
        </p:txBody>
      </p:sp>
      <p:sp>
        <p:nvSpPr>
          <p:cNvPr id="13" name="TextBox 12"/>
          <p:cNvSpPr txBox="1"/>
          <p:nvPr/>
        </p:nvSpPr>
        <p:spPr>
          <a:xfrm>
            <a:off x="4855980" y="582949"/>
            <a:ext cx="3893384" cy="1569660"/>
          </a:xfrm>
          <a:prstGeom prst="rect">
            <a:avLst/>
          </a:prstGeom>
          <a:noFill/>
        </p:spPr>
        <p:txBody>
          <a:bodyPr wrap="square" rtlCol="0">
            <a:spAutoFit/>
          </a:bodyPr>
          <a:lstStyle/>
          <a:p>
            <a:r>
              <a:rPr lang="en-US" sz="2400" dirty="0" err="1">
                <a:solidFill>
                  <a:srgbClr val="0070C0"/>
                </a:solidFill>
                <a:latin typeface="Cambria" panose="02040503050406030204" pitchFamily="18" charset="0"/>
                <a:ea typeface="Cambria" panose="02040503050406030204" pitchFamily="18" charset="0"/>
              </a:rPr>
              <a:t>Còn</a:t>
            </a:r>
            <a:r>
              <a:rPr lang="en-US" sz="2400" dirty="0">
                <a:solidFill>
                  <a:srgbClr val="0070C0"/>
                </a:solidFill>
                <a:latin typeface="Cambria" panose="02040503050406030204" pitchFamily="18" charset="0"/>
                <a:ea typeface="Cambria" panose="02040503050406030204" pitchFamily="18" charset="0"/>
              </a:rPr>
              <a:t> con </a:t>
            </a:r>
            <a:r>
              <a:rPr lang="en-US" sz="2400" dirty="0" err="1">
                <a:solidFill>
                  <a:srgbClr val="0070C0"/>
                </a:solidFill>
                <a:latin typeface="Cambria" panose="02040503050406030204" pitchFamily="18" charset="0"/>
                <a:ea typeface="Cambria" panose="02040503050406030204" pitchFamily="18" charset="0"/>
              </a:rPr>
              <a:t>đường</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của</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bố</a:t>
            </a:r>
            <a:endParaRPr lang="en-US" sz="2400" dirty="0">
              <a:solidFill>
                <a:srgbClr val="0070C0"/>
              </a:solidFill>
              <a:latin typeface="Cambria" panose="02040503050406030204" pitchFamily="18" charset="0"/>
              <a:ea typeface="Cambria" panose="02040503050406030204" pitchFamily="18" charset="0"/>
            </a:endParaRPr>
          </a:p>
          <a:p>
            <a:r>
              <a:rPr lang="en-US" sz="2400" dirty="0" err="1">
                <a:solidFill>
                  <a:srgbClr val="0070C0"/>
                </a:solidFill>
                <a:latin typeface="Cambria" panose="02040503050406030204" pitchFamily="18" charset="0"/>
                <a:ea typeface="Cambria" panose="02040503050406030204" pitchFamily="18" charset="0"/>
              </a:rPr>
              <a:t>Đi</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trên</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giàn</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giáo</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cao</a:t>
            </a:r>
            <a:endParaRPr lang="en-US" sz="2400" dirty="0">
              <a:solidFill>
                <a:srgbClr val="0070C0"/>
              </a:solidFill>
              <a:latin typeface="Cambria" panose="02040503050406030204" pitchFamily="18" charset="0"/>
              <a:ea typeface="Cambria" panose="02040503050406030204" pitchFamily="18" charset="0"/>
            </a:endParaRPr>
          </a:p>
          <a:p>
            <a:r>
              <a:rPr lang="en-US" sz="2400" dirty="0" err="1">
                <a:solidFill>
                  <a:srgbClr val="0070C0"/>
                </a:solidFill>
                <a:latin typeface="Cambria" panose="02040503050406030204" pitchFamily="18" charset="0"/>
                <a:ea typeface="Cambria" panose="02040503050406030204" pitchFamily="18" charset="0"/>
              </a:rPr>
              <a:t>Những</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khung</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sắt</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nối</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nhau</a:t>
            </a:r>
            <a:endParaRPr lang="en-US" sz="2400" dirty="0">
              <a:solidFill>
                <a:srgbClr val="0070C0"/>
              </a:solidFill>
              <a:latin typeface="Cambria" panose="02040503050406030204" pitchFamily="18" charset="0"/>
              <a:ea typeface="Cambria" panose="02040503050406030204" pitchFamily="18" charset="0"/>
            </a:endParaRPr>
          </a:p>
          <a:p>
            <a:r>
              <a:rPr lang="en-US" sz="2400" dirty="0" err="1">
                <a:solidFill>
                  <a:srgbClr val="0070C0"/>
                </a:solidFill>
                <a:latin typeface="Cambria" panose="02040503050406030204" pitchFamily="18" charset="0"/>
                <a:ea typeface="Cambria" panose="02040503050406030204" pitchFamily="18" charset="0"/>
              </a:rPr>
              <a:t>Dựng</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nên</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bao</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nhà</a:t>
            </a:r>
            <a:r>
              <a:rPr lang="en-US" sz="2400" dirty="0">
                <a:solidFill>
                  <a:srgbClr val="0070C0"/>
                </a:solidFill>
                <a:latin typeface="Cambria" panose="02040503050406030204" pitchFamily="18" charset="0"/>
                <a:ea typeface="Cambria" panose="02040503050406030204" pitchFamily="18" charset="0"/>
              </a:rPr>
              <a:t> </a:t>
            </a:r>
            <a:r>
              <a:rPr lang="en-US" sz="2400" dirty="0" err="1">
                <a:solidFill>
                  <a:srgbClr val="0070C0"/>
                </a:solidFill>
                <a:latin typeface="Cambria" panose="02040503050406030204" pitchFamily="18" charset="0"/>
                <a:ea typeface="Cambria" panose="02040503050406030204" pitchFamily="18" charset="0"/>
              </a:rPr>
              <a:t>mới</a:t>
            </a:r>
            <a:r>
              <a:rPr lang="en-US" sz="2400" dirty="0">
                <a:solidFill>
                  <a:srgbClr val="0070C0"/>
                </a:solidFill>
                <a:latin typeface="Cambria" panose="02040503050406030204" pitchFamily="18" charset="0"/>
                <a:ea typeface="Cambria" panose="02040503050406030204" pitchFamily="18" charset="0"/>
              </a:rPr>
              <a:t>.</a:t>
            </a:r>
          </a:p>
        </p:txBody>
      </p:sp>
      <p:sp>
        <p:nvSpPr>
          <p:cNvPr id="14" name="Rectangle 13"/>
          <p:cNvSpPr/>
          <p:nvPr/>
        </p:nvSpPr>
        <p:spPr>
          <a:xfrm>
            <a:off x="4840031" y="3711541"/>
            <a:ext cx="4572000" cy="1569660"/>
          </a:xfrm>
          <a:prstGeom prst="rect">
            <a:avLst/>
          </a:prstGeom>
        </p:spPr>
        <p:txBody>
          <a:bodyPr>
            <a:spAutoFit/>
          </a:bodyPr>
          <a:lstStyle/>
          <a:p>
            <a:pPr lvl="0"/>
            <a:r>
              <a:rPr lang="en-US" sz="2400" dirty="0" err="1">
                <a:solidFill>
                  <a:srgbClr val="7030A0"/>
                </a:solidFill>
                <a:latin typeface="Cambria" panose="02040503050406030204" pitchFamily="18" charset="0"/>
                <a:ea typeface="Cambria" panose="02040503050406030204" pitchFamily="18" charset="0"/>
              </a:rPr>
              <a:t>Bà</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bảo</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của</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bé</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Chỉ</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đi</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đến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thôi</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Bé</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tìm</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mỗi</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sớm</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mai</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a:solidFill>
                  <a:srgbClr val="7030A0"/>
                </a:solidFill>
                <a:latin typeface="Cambria" panose="02040503050406030204" pitchFamily="18" charset="0"/>
                <a:ea typeface="Cambria" panose="02040503050406030204" pitchFamily="18" charset="0"/>
              </a:rPr>
              <a:t>Con </a:t>
            </a:r>
            <a:r>
              <a:rPr lang="en-US" sz="2400" dirty="0" err="1">
                <a:solidFill>
                  <a:srgbClr val="7030A0"/>
                </a:solidFill>
                <a:latin typeface="Cambria" panose="02040503050406030204" pitchFamily="18" charset="0"/>
                <a:ea typeface="Cambria" panose="02040503050406030204" pitchFamily="18" charset="0"/>
              </a:rPr>
              <a:t>đường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trên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trang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sách</a:t>
            </a:r>
            <a:r>
              <a:rPr lang="en-US" sz="2400" dirty="0">
                <a:solidFill>
                  <a:srgbClr val="7030A0"/>
                </a:solidFill>
                <a:latin typeface="Cambria" panose="02040503050406030204" pitchFamily="18" charset="0"/>
                <a:ea typeface="Cambria" panose="02040503050406030204" pitchFamily="18" charset="0"/>
              </a:rPr>
              <a:t>.</a:t>
            </a:r>
          </a:p>
        </p:txBody>
      </p:sp>
      <p:sp>
        <p:nvSpPr>
          <p:cNvPr id="15" name="Rectangle 14"/>
          <p:cNvSpPr/>
          <p:nvPr/>
        </p:nvSpPr>
        <p:spPr>
          <a:xfrm>
            <a:off x="4822310" y="2152609"/>
            <a:ext cx="4572000" cy="1569660"/>
          </a:xfrm>
          <a:prstGeom prst="rect">
            <a:avLst/>
          </a:prstGeom>
        </p:spPr>
        <p:txBody>
          <a:bodyPr>
            <a:spAutoFit/>
          </a:bodyPr>
          <a:lstStyle/>
          <a:p>
            <a:pPr lvl="0"/>
            <a:r>
              <a:rPr lang="en-US" sz="2400" dirty="0" err="1">
                <a:solidFill>
                  <a:schemeClr val="accent2">
                    <a:lumMod val="75000"/>
                  </a:schemeClr>
                </a:solidFill>
                <a:latin typeface="Cambria" panose="02040503050406030204" pitchFamily="18" charset="0"/>
                <a:ea typeface="Cambria" panose="02040503050406030204" pitchFamily="18" charset="0"/>
              </a:rPr>
              <a:t>Và</a:t>
            </a:r>
            <a:r>
              <a:rPr lang="en-US" sz="2400" dirty="0">
                <a:solidFill>
                  <a:schemeClr val="accent2">
                    <a:lumMod val="75000"/>
                  </a:schemeClr>
                </a:solidFill>
                <a:latin typeface="Cambria" panose="02040503050406030204" pitchFamily="18" charset="0"/>
                <a:ea typeface="Cambria" panose="02040503050406030204" pitchFamily="18" charset="0"/>
              </a:rPr>
              <a:t> con </a:t>
            </a:r>
            <a:r>
              <a:rPr lang="en-US" sz="2400" dirty="0" err="1">
                <a:solidFill>
                  <a:schemeClr val="accent2">
                    <a:lumMod val="75000"/>
                  </a:schemeClr>
                </a:solidFill>
                <a:latin typeface="Cambria" panose="02040503050406030204" pitchFamily="18" charset="0"/>
                <a:ea typeface="Cambria" panose="02040503050406030204" pitchFamily="18" charset="0"/>
              </a:rPr>
              <a:t>đường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của</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mẹ</a:t>
            </a:r>
            <a:endParaRPr lang="en-US" sz="2400" dirty="0">
              <a:solidFill>
                <a:schemeClr val="accent2">
                  <a:lumMod val="75000"/>
                </a:schemeClr>
              </a:solidFill>
              <a:latin typeface="Cambria" panose="02040503050406030204" pitchFamily="18" charset="0"/>
              <a:ea typeface="Cambria" panose="02040503050406030204" pitchFamily="18" charset="0"/>
            </a:endParaRPr>
          </a:p>
          <a:p>
            <a:pPr lvl="0"/>
            <a:r>
              <a:rPr lang="en-US" sz="2400" dirty="0" err="1">
                <a:solidFill>
                  <a:schemeClr val="accent2">
                    <a:lumMod val="75000"/>
                  </a:schemeClr>
                </a:solidFill>
                <a:latin typeface="Cambria" panose="02040503050406030204" pitchFamily="18" charset="0"/>
                <a:ea typeface="Cambria" panose="02040503050406030204" pitchFamily="18" charset="0"/>
              </a:rPr>
              <a:t>Là</a:t>
            </a:r>
            <a:r>
              <a:rPr lang="en-US" sz="2400" dirty="0">
                <a:solidFill>
                  <a:schemeClr val="accent2">
                    <a:lumMod val="75000"/>
                  </a:schemeClr>
                </a:solidFill>
                <a:latin typeface="Cambria" panose="02040503050406030204" pitchFamily="18" charset="0"/>
                <a:ea typeface="Cambria" panose="02040503050406030204" pitchFamily="18" charset="0"/>
              </a:rPr>
              <a:t> ở </a:t>
            </a:r>
            <a:r>
              <a:rPr lang="en-US" sz="2400" dirty="0" err="1">
                <a:solidFill>
                  <a:schemeClr val="accent2">
                    <a:lumMod val="75000"/>
                  </a:schemeClr>
                </a:solidFill>
                <a:latin typeface="Cambria" panose="02040503050406030204" pitchFamily="18" charset="0"/>
                <a:ea typeface="Cambria" panose="02040503050406030204" pitchFamily="18" charset="0"/>
              </a:rPr>
              <a:t>trên</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cánh</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đồng</a:t>
            </a:r>
            <a:endParaRPr lang="en-US" sz="2400" dirty="0">
              <a:solidFill>
                <a:schemeClr val="accent2">
                  <a:lumMod val="75000"/>
                </a:schemeClr>
              </a:solidFill>
              <a:latin typeface="Cambria" panose="02040503050406030204" pitchFamily="18" charset="0"/>
              <a:ea typeface="Cambria" panose="02040503050406030204" pitchFamily="18" charset="0"/>
            </a:endParaRPr>
          </a:p>
          <a:p>
            <a:pPr lvl="0"/>
            <a:r>
              <a:rPr lang="en-US" sz="2400" dirty="0" err="1">
                <a:solidFill>
                  <a:schemeClr val="accent2">
                    <a:lumMod val="75000"/>
                  </a:schemeClr>
                </a:solidFill>
                <a:latin typeface="Cambria" panose="02040503050406030204" pitchFamily="18" charset="0"/>
                <a:ea typeface="Cambria" panose="02040503050406030204" pitchFamily="18" charset="0"/>
              </a:rPr>
              <a:t>Cỏ</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ruộng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dâu</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xanh</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tốt</a:t>
            </a:r>
            <a:endParaRPr lang="en-US" sz="2400" dirty="0">
              <a:solidFill>
                <a:schemeClr val="accent2">
                  <a:lumMod val="75000"/>
                </a:schemeClr>
              </a:solidFill>
              <a:latin typeface="Cambria" panose="02040503050406030204" pitchFamily="18" charset="0"/>
              <a:ea typeface="Cambria" panose="02040503050406030204" pitchFamily="18" charset="0"/>
            </a:endParaRPr>
          </a:p>
          <a:p>
            <a:pPr lvl="0"/>
            <a:r>
              <a:rPr lang="en-US" sz="2400" dirty="0" err="1">
                <a:solidFill>
                  <a:schemeClr val="accent2">
                    <a:lumMod val="75000"/>
                  </a:schemeClr>
                </a:solidFill>
                <a:latin typeface="Cambria" panose="02040503050406030204" pitchFamily="18" charset="0"/>
                <a:ea typeface="Cambria" panose="02040503050406030204" pitchFamily="18" charset="0"/>
              </a:rPr>
              <a:t>Thảm</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lúa</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vàng</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ngát</a:t>
            </a:r>
            <a:r>
              <a:rPr lang="en-US" sz="2400" dirty="0">
                <a:solidFill>
                  <a:schemeClr val="accent2">
                    <a:lumMod val="75000"/>
                  </a:schemeClr>
                </a:solidFill>
                <a:latin typeface="Cambria" panose="02040503050406030204" pitchFamily="18" charset="0"/>
                <a:ea typeface="Cambria" panose="02040503050406030204" pitchFamily="18" charset="0"/>
              </a:rPr>
              <a:t> </a:t>
            </a:r>
            <a:r>
              <a:rPr lang="en-US" sz="2400" dirty="0" err="1">
                <a:solidFill>
                  <a:schemeClr val="accent2">
                    <a:lumMod val="75000"/>
                  </a:schemeClr>
                </a:solidFill>
                <a:latin typeface="Cambria" panose="02040503050406030204" pitchFamily="18" charset="0"/>
                <a:ea typeface="Cambria" panose="02040503050406030204" pitchFamily="18" charset="0"/>
              </a:rPr>
              <a:t>hương</a:t>
            </a:r>
            <a:r>
              <a:rPr lang="en-US" sz="2400" dirty="0">
                <a:solidFill>
                  <a:schemeClr val="accent2">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357335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animBg="1"/>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46315" y="2681414"/>
            <a:ext cx="9784928" cy="2857748"/>
          </a:xfrm>
          <a:prstGeom prst="rect">
            <a:avLst/>
          </a:prstGeom>
        </p:spPr>
      </p:pic>
      <p:pic>
        <p:nvPicPr>
          <p:cNvPr id="6" name="图片 5"/>
          <p:cNvPicPr>
            <a:picLocks noChangeAspect="1"/>
          </p:cNvPicPr>
          <p:nvPr/>
        </p:nvPicPr>
        <p:blipFill>
          <a:blip r:embed="rId4"/>
          <a:stretch>
            <a:fillRect/>
          </a:stretch>
        </p:blipFill>
        <p:spPr>
          <a:xfrm>
            <a:off x="-397" y="3790950"/>
            <a:ext cx="9144793" cy="1830010"/>
          </a:xfrm>
          <a:prstGeom prst="rect">
            <a:avLst/>
          </a:prstGeom>
        </p:spPr>
      </p:pic>
      <p:grpSp>
        <p:nvGrpSpPr>
          <p:cNvPr id="24" name="Group 23"/>
          <p:cNvGrpSpPr/>
          <p:nvPr/>
        </p:nvGrpSpPr>
        <p:grpSpPr>
          <a:xfrm>
            <a:off x="141417" y="138573"/>
            <a:ext cx="3973384" cy="751936"/>
            <a:chOff x="141417" y="138573"/>
            <a:chExt cx="3973384" cy="751936"/>
          </a:xfrm>
        </p:grpSpPr>
        <p:grpSp>
          <p:nvGrpSpPr>
            <p:cNvPr id="10" name="组合 9"/>
            <p:cNvGrpSpPr/>
            <p:nvPr/>
          </p:nvGrpSpPr>
          <p:grpSpPr>
            <a:xfrm>
              <a:off x="141417" y="138573"/>
              <a:ext cx="3973384" cy="751936"/>
              <a:chOff x="0" y="645884"/>
              <a:chExt cx="1654631" cy="834572"/>
            </a:xfrm>
          </p:grpSpPr>
          <p:sp>
            <p:nvSpPr>
              <p:cNvPr id="8" name="流程图: 离页连接符 7"/>
              <p:cNvSpPr/>
              <p:nvPr/>
            </p:nvSpPr>
            <p:spPr>
              <a:xfrm rot="16200000">
                <a:off x="410030" y="235854"/>
                <a:ext cx="834572" cy="1654631"/>
              </a:xfrm>
              <a:prstGeom prst="flowChartOffpage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流程图: 离页连接符 8"/>
              <p:cNvSpPr/>
              <p:nvPr/>
            </p:nvSpPr>
            <p:spPr>
              <a:xfrm rot="16200000">
                <a:off x="414198" y="279398"/>
                <a:ext cx="710118" cy="1538514"/>
              </a:xfrm>
              <a:prstGeom prst="flowChartOffpageConnector">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8" name="Rectangle 37"/>
            <p:cNvSpPr/>
            <p:nvPr/>
          </p:nvSpPr>
          <p:spPr>
            <a:xfrm>
              <a:off x="222254" y="239853"/>
              <a:ext cx="2940228" cy="523220"/>
            </a:xfrm>
            <a:prstGeom prst="rect">
              <a:avLst/>
            </a:prstGeom>
          </p:spPr>
          <p:txBody>
            <a:bodyPr wrap="none">
              <a:spAutoFit/>
            </a:bodyPr>
            <a:lstStyle/>
            <a:p>
              <a:r>
                <a:rPr lang="en-US" altLang="zh-CN" sz="2800" b="1" dirty="0">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GIẢI NGHĨA TỪ </a:t>
              </a:r>
              <a:endParaRPr lang="zh-CN" altLang="en-US" sz="2800" b="1" dirty="0">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endParaRPr>
            </a:p>
          </p:txBody>
        </p:sp>
      </p:grpSp>
      <p:grpSp>
        <p:nvGrpSpPr>
          <p:cNvPr id="18" name="Group 17"/>
          <p:cNvGrpSpPr/>
          <p:nvPr/>
        </p:nvGrpSpPr>
        <p:grpSpPr>
          <a:xfrm>
            <a:off x="686443" y="1216351"/>
            <a:ext cx="7314558" cy="1522874"/>
            <a:chOff x="686443" y="1216351"/>
            <a:chExt cx="7314558" cy="1522874"/>
          </a:xfrm>
        </p:grpSpPr>
        <p:grpSp>
          <p:nvGrpSpPr>
            <p:cNvPr id="15" name="Group 14"/>
            <p:cNvGrpSpPr/>
            <p:nvPr/>
          </p:nvGrpSpPr>
          <p:grpSpPr>
            <a:xfrm>
              <a:off x="1746767" y="1419333"/>
              <a:ext cx="6254234" cy="1077735"/>
              <a:chOff x="1746767" y="1419333"/>
              <a:chExt cx="6254234" cy="1077735"/>
            </a:xfrm>
          </p:grpSpPr>
          <p:sp>
            <p:nvSpPr>
              <p:cNvPr id="11" name="Rounded Rectangle 10"/>
              <p:cNvSpPr/>
              <p:nvPr/>
            </p:nvSpPr>
            <p:spPr>
              <a:xfrm>
                <a:off x="1746767" y="1419333"/>
                <a:ext cx="6254234" cy="1077735"/>
              </a:xfrm>
              <a:prstGeom prst="roundRect">
                <a:avLst/>
              </a:prstGeom>
              <a:solidFill>
                <a:schemeClr val="bg1"/>
              </a:solidFill>
              <a:ln>
                <a:solidFill>
                  <a:srgbClr val="E979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Rectangle 11"/>
              <p:cNvSpPr/>
              <p:nvPr/>
            </p:nvSpPr>
            <p:spPr>
              <a:xfrm>
                <a:off x="2209329" y="1481146"/>
                <a:ext cx="5659324" cy="954107"/>
              </a:xfrm>
              <a:prstGeom prst="rect">
                <a:avLst/>
              </a:prstGeom>
            </p:spPr>
            <p:txBody>
              <a:bodyPr wrap="square">
                <a:spAutoFit/>
              </a:bodyPr>
              <a:lstStyle/>
              <a:p>
                <a:pPr lvl="0" algn="just"/>
                <a:r>
                  <a:rPr lang="en-GB" sz="2800" dirty="0" err="1">
                    <a:solidFill>
                      <a:srgbClr val="000000"/>
                    </a:solidFill>
                    <a:latin typeface="Cambria" panose="02040503050406030204" pitchFamily="18" charset="0"/>
                    <a:ea typeface="Cambria" panose="02040503050406030204" pitchFamily="18" charset="0"/>
                  </a:rPr>
                  <a:t>giàn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bằng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sắt</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hoặc</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bằng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gỗ</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cho</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thợ</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xây</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thi</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công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các</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công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trình</a:t>
                </a:r>
                <a:r>
                  <a:rPr lang="en-GB" sz="2800" dirty="0">
                    <a:solidFill>
                      <a:srgbClr val="000000"/>
                    </a:solidFill>
                    <a:latin typeface="Cambria" panose="02040503050406030204" pitchFamily="18" charset="0"/>
                    <a:ea typeface="Cambria" panose="02040503050406030204" pitchFamily="18" charset="0"/>
                  </a:rPr>
                  <a:t>.</a:t>
                </a:r>
              </a:p>
            </p:txBody>
          </p:sp>
        </p:grpSp>
        <p:grpSp>
          <p:nvGrpSpPr>
            <p:cNvPr id="19" name="组合 18"/>
            <p:cNvGrpSpPr/>
            <p:nvPr/>
          </p:nvGrpSpPr>
          <p:grpSpPr>
            <a:xfrm>
              <a:off x="686443" y="1216351"/>
              <a:ext cx="1549468" cy="1522874"/>
              <a:chOff x="2131795" y="1962587"/>
              <a:chExt cx="980876" cy="980876"/>
            </a:xfrm>
          </p:grpSpPr>
          <p:grpSp>
            <p:nvGrpSpPr>
              <p:cNvPr id="20" name="组合 19"/>
              <p:cNvGrpSpPr/>
              <p:nvPr/>
            </p:nvGrpSpPr>
            <p:grpSpPr>
              <a:xfrm>
                <a:off x="2131795" y="1962587"/>
                <a:ext cx="980876" cy="980876"/>
                <a:chOff x="6695203" y="1689753"/>
                <a:chExt cx="566057" cy="566057"/>
              </a:xfrm>
            </p:grpSpPr>
            <p:sp>
              <p:nvSpPr>
                <p:cNvPr id="22" name="椭圆 21"/>
                <p:cNvSpPr/>
                <p:nvPr/>
              </p:nvSpPr>
              <p:spPr>
                <a:xfrm>
                  <a:off x="6695203" y="1689753"/>
                  <a:ext cx="566057" cy="56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23" name="椭圆 22"/>
                <p:cNvSpPr/>
                <p:nvPr/>
              </p:nvSpPr>
              <p:spPr>
                <a:xfrm>
                  <a:off x="6753260" y="1747810"/>
                  <a:ext cx="449943" cy="449943"/>
                </a:xfrm>
                <a:prstGeom prst="ellipse">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文本框 20"/>
              <p:cNvSpPr txBox="1"/>
              <p:nvPr/>
            </p:nvSpPr>
            <p:spPr>
              <a:xfrm flipH="1">
                <a:off x="2147462" y="2107588"/>
                <a:ext cx="900442" cy="614536"/>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giàn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giáo</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grpSp>
        <p:nvGrpSpPr>
          <p:cNvPr id="17" name="Group 16"/>
          <p:cNvGrpSpPr/>
          <p:nvPr/>
        </p:nvGrpSpPr>
        <p:grpSpPr>
          <a:xfrm>
            <a:off x="3200401" y="2660992"/>
            <a:ext cx="5384652" cy="1522874"/>
            <a:chOff x="2387748" y="2710774"/>
            <a:chExt cx="5384652" cy="1522874"/>
          </a:xfrm>
        </p:grpSpPr>
        <p:grpSp>
          <p:nvGrpSpPr>
            <p:cNvPr id="40" name="Group 39"/>
            <p:cNvGrpSpPr/>
            <p:nvPr/>
          </p:nvGrpSpPr>
          <p:grpSpPr>
            <a:xfrm>
              <a:off x="3700202" y="3074613"/>
              <a:ext cx="4072198" cy="825703"/>
              <a:chOff x="1746767" y="1419333"/>
              <a:chExt cx="6254234" cy="933957"/>
            </a:xfrm>
          </p:grpSpPr>
          <p:sp>
            <p:nvSpPr>
              <p:cNvPr id="41" name="Rounded Rectangle 40"/>
              <p:cNvSpPr/>
              <p:nvPr/>
            </p:nvSpPr>
            <p:spPr>
              <a:xfrm>
                <a:off x="1746767" y="1419333"/>
                <a:ext cx="6254234" cy="933957"/>
              </a:xfrm>
              <a:prstGeom prst="roundRect">
                <a:avLst/>
              </a:prstGeom>
              <a:solidFill>
                <a:schemeClr val="bg1"/>
              </a:solidFill>
              <a:ln>
                <a:solidFill>
                  <a:srgbClr val="E9797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Rectangle 41"/>
              <p:cNvSpPr/>
              <p:nvPr/>
            </p:nvSpPr>
            <p:spPr>
              <a:xfrm>
                <a:off x="1955272" y="1588656"/>
                <a:ext cx="5659323" cy="591817"/>
              </a:xfrm>
              <a:prstGeom prst="rect">
                <a:avLst/>
              </a:prstGeom>
            </p:spPr>
            <p:txBody>
              <a:bodyPr wrap="square">
                <a:spAutoFit/>
              </a:bodyPr>
              <a:lstStyle/>
              <a:p>
                <a:pPr lvl="0" algn="just"/>
                <a:r>
                  <a:rPr lang="nn-NO" sz="2800" dirty="0">
                    <a:solidFill>
                      <a:srgbClr val="000000"/>
                    </a:solidFill>
                    <a:latin typeface="Cambria" panose="02040503050406030204" pitchFamily="18" charset="0"/>
                    <a:ea typeface="Cambria" panose="02040503050406030204" pitchFamily="18" charset="0"/>
                  </a:rPr>
                  <a:t>đi song song với nhau</a:t>
                </a:r>
              </a:p>
            </p:txBody>
          </p:sp>
        </p:grpSp>
        <p:grpSp>
          <p:nvGrpSpPr>
            <p:cNvPr id="3" name="组合 2"/>
            <p:cNvGrpSpPr/>
            <p:nvPr/>
          </p:nvGrpSpPr>
          <p:grpSpPr>
            <a:xfrm>
              <a:off x="2387748" y="2710774"/>
              <a:ext cx="1549468" cy="1522874"/>
              <a:chOff x="2131795" y="1962587"/>
              <a:chExt cx="980876" cy="980876"/>
            </a:xfrm>
          </p:grpSpPr>
          <p:grpSp>
            <p:nvGrpSpPr>
              <p:cNvPr id="2" name="组合 1"/>
              <p:cNvGrpSpPr/>
              <p:nvPr/>
            </p:nvGrpSpPr>
            <p:grpSpPr>
              <a:xfrm>
                <a:off x="2131795" y="1962587"/>
                <a:ext cx="980876" cy="980876"/>
                <a:chOff x="6695203" y="1689753"/>
                <a:chExt cx="566057" cy="566057"/>
              </a:xfrm>
            </p:grpSpPr>
            <p:sp>
              <p:nvSpPr>
                <p:cNvPr id="13" name="椭圆 12"/>
                <p:cNvSpPr/>
                <p:nvPr/>
              </p:nvSpPr>
              <p:spPr>
                <a:xfrm>
                  <a:off x="6695203" y="1689753"/>
                  <a:ext cx="566057" cy="56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椭圆 13"/>
                <p:cNvSpPr/>
                <p:nvPr/>
              </p:nvSpPr>
              <p:spPr>
                <a:xfrm>
                  <a:off x="6753260" y="1747810"/>
                  <a:ext cx="449943" cy="449943"/>
                </a:xfrm>
                <a:prstGeom prst="ellipse">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文本框 15"/>
              <p:cNvSpPr txBox="1"/>
              <p:nvPr/>
            </p:nvSpPr>
            <p:spPr>
              <a:xfrm flipH="1">
                <a:off x="2263771" y="2089157"/>
                <a:ext cx="736303" cy="614536"/>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inpin heiti" panose="00000500000000000000" pitchFamily="2" charset="-122"/>
                  </a:rPr>
                  <a:t>song </a:t>
                </a:r>
                <a:r>
                  <a:rPr lang="en-US" altLang="zh-CN" sz="2800" b="1" dirty="0" err="1">
                    <a:latin typeface="Cambria" panose="02040503050406030204" pitchFamily="18" charset="0"/>
                    <a:ea typeface="Cambria" panose="02040503050406030204" pitchFamily="18" charset="0"/>
                    <a:sym typeface="inpin heiti" panose="00000500000000000000" pitchFamily="2" charset="-122"/>
                  </a:rPr>
                  <a:t>hành</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37497951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472301" y="387049"/>
            <a:ext cx="8323272" cy="5007428"/>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TextBox 2"/>
          <p:cNvSpPr txBox="1"/>
          <p:nvPr/>
        </p:nvSpPr>
        <p:spPr>
          <a:xfrm>
            <a:off x="875074" y="575692"/>
            <a:ext cx="3893384" cy="1569660"/>
          </a:xfrm>
          <a:prstGeom prst="rect">
            <a:avLst/>
          </a:prstGeom>
          <a:noFill/>
        </p:spPr>
        <p:txBody>
          <a:bodyPr wrap="square" rtlCol="0">
            <a:spAutoFit/>
          </a:bodyPr>
          <a:lstStyle/>
          <a:p>
            <a:r>
              <a:rPr lang="en-US" sz="2400" dirty="0" err="1">
                <a:solidFill>
                  <a:schemeClr val="accent6">
                    <a:lumMod val="75000"/>
                  </a:schemeClr>
                </a:solidFill>
                <a:latin typeface="Cambria" panose="02040503050406030204" pitchFamily="18" charset="0"/>
                <a:ea typeface="Cambria" panose="02040503050406030204" pitchFamily="18" charset="0"/>
              </a:rPr>
              <a:t>Đường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của</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chú</a:t>
            </a:r>
            <a:r>
              <a:rPr lang="en-US" sz="2400" dirty="0">
                <a:solidFill>
                  <a:schemeClr val="accent6">
                    <a:lumMod val="75000"/>
                  </a:schemeClr>
                </a:solidFill>
                <a:latin typeface="Cambria" panose="02040503050406030204" pitchFamily="18" charset="0"/>
                <a:ea typeface="Cambria" panose="02040503050406030204" pitchFamily="18" charset="0"/>
              </a:rPr>
              <a:t> phi </a:t>
            </a:r>
            <a:r>
              <a:rPr lang="en-US" sz="2400" dirty="0" err="1">
                <a:solidFill>
                  <a:schemeClr val="accent6">
                    <a:lumMod val="75000"/>
                  </a:schemeClr>
                </a:solidFill>
                <a:latin typeface="Cambria" panose="02040503050406030204" pitchFamily="18" charset="0"/>
                <a:ea typeface="Cambria" panose="02040503050406030204" pitchFamily="18" charset="0"/>
              </a:rPr>
              <a:t>công</a:t>
            </a:r>
            <a:endParaRPr lang="en-US" sz="2400" dirty="0">
              <a:solidFill>
                <a:schemeClr val="accent6">
                  <a:lumMod val="75000"/>
                </a:schemeClr>
              </a:solidFill>
              <a:latin typeface="Cambria" panose="02040503050406030204" pitchFamily="18" charset="0"/>
              <a:ea typeface="Cambria" panose="02040503050406030204" pitchFamily="18" charset="0"/>
            </a:endParaRPr>
          </a:p>
          <a:p>
            <a:r>
              <a:rPr lang="en-US" sz="2400" dirty="0" err="1">
                <a:solidFill>
                  <a:schemeClr val="accent6">
                    <a:lumMod val="75000"/>
                  </a:schemeClr>
                </a:solidFill>
                <a:latin typeface="Cambria" panose="02040503050406030204" pitchFamily="18" charset="0"/>
                <a:ea typeface="Cambria" panose="02040503050406030204" pitchFamily="18" charset="0"/>
              </a:rPr>
              <a:t>Lẫn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trong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mây</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cao</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tít</a:t>
            </a:r>
            <a:endParaRPr lang="en-US" sz="2400" dirty="0">
              <a:solidFill>
                <a:schemeClr val="accent6">
                  <a:lumMod val="75000"/>
                </a:schemeClr>
              </a:solidFill>
              <a:latin typeface="Cambria" panose="02040503050406030204" pitchFamily="18" charset="0"/>
              <a:ea typeface="Cambria" panose="02040503050406030204" pitchFamily="18" charset="0"/>
            </a:endParaRPr>
          </a:p>
          <a:p>
            <a:r>
              <a:rPr lang="en-US" sz="2400" dirty="0" err="1">
                <a:solidFill>
                  <a:schemeClr val="accent6">
                    <a:lumMod val="75000"/>
                  </a:schemeClr>
                </a:solidFill>
                <a:latin typeface="Cambria" panose="02040503050406030204" pitchFamily="18" charset="0"/>
                <a:ea typeface="Cambria" panose="02040503050406030204" pitchFamily="18" charset="0"/>
              </a:rPr>
              <a:t>Khắp</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những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vùng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trời</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xanh</a:t>
            </a:r>
            <a:endParaRPr lang="en-US" sz="2400" dirty="0">
              <a:solidFill>
                <a:schemeClr val="accent6">
                  <a:lumMod val="75000"/>
                </a:schemeClr>
              </a:solidFill>
              <a:latin typeface="Cambria" panose="02040503050406030204" pitchFamily="18" charset="0"/>
              <a:ea typeface="Cambria" panose="02040503050406030204" pitchFamily="18" charset="0"/>
            </a:endParaRPr>
          </a:p>
          <a:p>
            <a:r>
              <a:rPr lang="en-US" sz="2400" dirty="0" err="1">
                <a:solidFill>
                  <a:schemeClr val="accent6">
                    <a:lumMod val="75000"/>
                  </a:schemeClr>
                </a:solidFill>
                <a:latin typeface="Cambria" panose="02040503050406030204" pitchFamily="18" charset="0"/>
                <a:ea typeface="Cambria" panose="02040503050406030204" pitchFamily="18" charset="0"/>
              </a:rPr>
              <a:t>Những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vì</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sao</a:t>
            </a:r>
            <a:r>
              <a:rPr lang="en-US" sz="2400" dirty="0">
                <a:solidFill>
                  <a:schemeClr val="accent6">
                    <a:lumMod val="75000"/>
                  </a:schemeClr>
                </a:solidFill>
                <a:latin typeface="Cambria" panose="02040503050406030204" pitchFamily="18" charset="0"/>
                <a:ea typeface="Cambria" panose="02040503050406030204" pitchFamily="18" charset="0"/>
              </a:rPr>
              <a:t> chi </a:t>
            </a:r>
            <a:r>
              <a:rPr lang="en-US" sz="2400" dirty="0" err="1">
                <a:solidFill>
                  <a:schemeClr val="accent6">
                    <a:lumMod val="75000"/>
                  </a:schemeClr>
                </a:solidFill>
                <a:latin typeface="Cambria" panose="02040503050406030204" pitchFamily="18" charset="0"/>
                <a:ea typeface="Cambria" panose="02040503050406030204" pitchFamily="18" charset="0"/>
              </a:rPr>
              <a:t>chít</a:t>
            </a:r>
            <a:r>
              <a:rPr lang="en-US" sz="2400" dirty="0">
                <a:solidFill>
                  <a:schemeClr val="accent6">
                    <a:lumMod val="75000"/>
                  </a:schemeClr>
                </a:solidFill>
                <a:latin typeface="Cambria" panose="02040503050406030204" pitchFamily="18" charset="0"/>
                <a:ea typeface="Cambria" panose="02040503050406030204" pitchFamily="18" charset="0"/>
              </a:rPr>
              <a:t>.</a:t>
            </a:r>
          </a:p>
        </p:txBody>
      </p:sp>
      <p:sp>
        <p:nvSpPr>
          <p:cNvPr id="2" name="Rectangle 1"/>
          <p:cNvSpPr/>
          <p:nvPr/>
        </p:nvSpPr>
        <p:spPr>
          <a:xfrm>
            <a:off x="875075" y="3711542"/>
            <a:ext cx="3597767" cy="1569660"/>
          </a:xfrm>
          <a:prstGeom prst="rect">
            <a:avLst/>
          </a:prstGeom>
        </p:spPr>
        <p:txBody>
          <a:bodyPr wrap="square">
            <a:spAutoFit/>
          </a:bodyPr>
          <a:lstStyle/>
          <a:p>
            <a:pPr lvl="0"/>
            <a:r>
              <a:rPr lang="en-US" sz="2400" dirty="0" err="1">
                <a:solidFill>
                  <a:srgbClr val="7030A0"/>
                </a:solidFill>
                <a:latin typeface="Cambria" panose="02040503050406030204" pitchFamily="18" charset="0"/>
                <a:ea typeface="Cambria" panose="02040503050406030204" pitchFamily="18" charset="0"/>
              </a:rPr>
              <a:t>Đường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của</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chú</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hải</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quân</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Mênh</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mông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trên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biển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cả</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Tới</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những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vùng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đảo</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xa</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Và</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những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bờ</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bến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lạ</a:t>
            </a:r>
            <a:r>
              <a:rPr lang="en-US" sz="2400" dirty="0">
                <a:solidFill>
                  <a:srgbClr val="7030A0"/>
                </a:solidFill>
                <a:latin typeface="Cambria" panose="02040503050406030204" pitchFamily="18" charset="0"/>
                <a:ea typeface="Cambria" panose="02040503050406030204" pitchFamily="18" charset="0"/>
              </a:rPr>
              <a:t>.</a:t>
            </a:r>
          </a:p>
        </p:txBody>
      </p:sp>
      <p:sp>
        <p:nvSpPr>
          <p:cNvPr id="5" name="Rectangle 4"/>
          <p:cNvSpPr/>
          <p:nvPr/>
        </p:nvSpPr>
        <p:spPr>
          <a:xfrm>
            <a:off x="823614" y="2141881"/>
            <a:ext cx="3597767" cy="1569660"/>
          </a:xfrm>
          <a:prstGeom prst="rect">
            <a:avLst/>
          </a:prstGeom>
        </p:spPr>
        <p:txBody>
          <a:bodyPr wrap="square">
            <a:spAutoFit/>
          </a:bodyPr>
          <a:lstStyle/>
          <a:p>
            <a:pPr lvl="0"/>
            <a:r>
              <a:rPr lang="en-US" sz="2400" dirty="0">
                <a:solidFill>
                  <a:srgbClr val="00B050"/>
                </a:solidFill>
                <a:latin typeface="Cambria" panose="02040503050406030204" pitchFamily="18" charset="0"/>
                <a:ea typeface="Cambria" panose="02040503050406030204" pitchFamily="18" charset="0"/>
              </a:rPr>
              <a:t>Con </a:t>
            </a:r>
            <a:r>
              <a:rPr lang="en-US" sz="2400" dirty="0" err="1">
                <a:solidFill>
                  <a:srgbClr val="00B050"/>
                </a:solidFill>
                <a:latin typeface="Cambria" panose="02040503050406030204" pitchFamily="18" charset="0"/>
                <a:ea typeface="Cambria" panose="02040503050406030204" pitchFamily="18" charset="0"/>
              </a:rPr>
              <a:t>đường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làm</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bằng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sắt</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Là</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của</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bác</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lái</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tàu</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Chạy</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dài</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theo</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đất</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nước</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Đi</a:t>
            </a:r>
            <a:r>
              <a:rPr lang="en-US" sz="2400" dirty="0">
                <a:solidFill>
                  <a:srgbClr val="00B050"/>
                </a:solidFill>
                <a:latin typeface="Cambria" panose="02040503050406030204" pitchFamily="18" charset="0"/>
                <a:ea typeface="Cambria" panose="02040503050406030204" pitchFamily="18" charset="0"/>
              </a:rPr>
              <a:t> song </a:t>
            </a:r>
            <a:r>
              <a:rPr lang="en-US" sz="2400" dirty="0" err="1">
                <a:solidFill>
                  <a:srgbClr val="00B050"/>
                </a:solidFill>
                <a:latin typeface="Cambria" panose="02040503050406030204" pitchFamily="18" charset="0"/>
                <a:ea typeface="Cambria" panose="02040503050406030204" pitchFamily="18" charset="0"/>
              </a:rPr>
              <a:t>hành</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bên</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nhau</a:t>
            </a:r>
            <a:r>
              <a:rPr lang="en-US" sz="2400" dirty="0">
                <a:solidFill>
                  <a:srgbClr val="00B050"/>
                </a:solidFill>
                <a:latin typeface="Cambria" panose="02040503050406030204" pitchFamily="18" charset="0"/>
                <a:ea typeface="Cambria" panose="02040503050406030204" pitchFamily="18" charset="0"/>
              </a:rPr>
              <a:t>.</a:t>
            </a:r>
          </a:p>
        </p:txBody>
      </p:sp>
      <p:sp>
        <p:nvSpPr>
          <p:cNvPr id="7" name="Cloud 6"/>
          <p:cNvSpPr/>
          <p:nvPr/>
        </p:nvSpPr>
        <p:spPr>
          <a:xfrm>
            <a:off x="2821766" y="-20210"/>
            <a:ext cx="3551361" cy="660217"/>
          </a:xfrm>
          <a:prstGeom prst="cloud">
            <a:avLst/>
          </a:prstGeom>
          <a:solidFill>
            <a:schemeClr val="bg1"/>
          </a:solidFill>
          <a:ln>
            <a:solidFill>
              <a:srgbClr val="89CE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err="1">
                <a:solidFill>
                  <a:schemeClr val="accent5">
                    <a:lumMod val="50000"/>
                  </a:schemeClr>
                </a:solidFill>
                <a:latin typeface="Cambria" panose="02040503050406030204" pitchFamily="18" charset="0"/>
                <a:ea typeface="Cambria" panose="02040503050406030204" pitchFamily="18" charset="0"/>
              </a:rPr>
              <a:t>Luyện</a:t>
            </a:r>
            <a:r>
              <a:rPr lang="en-GB" sz="2000" b="1" dirty="0">
                <a:solidFill>
                  <a:schemeClr val="accent5">
                    <a:lumMod val="50000"/>
                  </a:schemeClr>
                </a:solidFill>
                <a:latin typeface="Cambria" panose="02040503050406030204" pitchFamily="18" charset="0"/>
                <a:ea typeface="Cambria" panose="02040503050406030204" pitchFamily="18" charset="0"/>
              </a:rPr>
              <a:t> </a:t>
            </a:r>
            <a:r>
              <a:rPr lang="en-GB" sz="2000" b="1" dirty="0" err="1">
                <a:solidFill>
                  <a:schemeClr val="accent5">
                    <a:lumMod val="50000"/>
                  </a:schemeClr>
                </a:solidFill>
                <a:latin typeface="Cambria" panose="02040503050406030204" pitchFamily="18" charset="0"/>
                <a:ea typeface="Cambria" panose="02040503050406030204" pitchFamily="18" charset="0"/>
              </a:rPr>
              <a:t>đọc</a:t>
            </a:r>
            <a:r>
              <a:rPr lang="en-GB" sz="2000" b="1" dirty="0">
                <a:solidFill>
                  <a:schemeClr val="accent5">
                    <a:lumMod val="50000"/>
                  </a:schemeClr>
                </a:solidFill>
                <a:latin typeface="Cambria" panose="02040503050406030204" pitchFamily="18" charset="0"/>
                <a:ea typeface="Cambria" panose="02040503050406030204" pitchFamily="18" charset="0"/>
              </a:rPr>
              <a:t> </a:t>
            </a:r>
            <a:r>
              <a:rPr lang="en-GB" sz="2000" b="1" dirty="0" err="1">
                <a:solidFill>
                  <a:schemeClr val="accent5">
                    <a:lumMod val="50000"/>
                  </a:schemeClr>
                </a:solidFill>
                <a:latin typeface="Cambria" panose="02040503050406030204" pitchFamily="18" charset="0"/>
                <a:ea typeface="Cambria" panose="02040503050406030204" pitchFamily="18" charset="0"/>
              </a:rPr>
              <a:t>nhóm</a:t>
            </a:r>
            <a:r>
              <a:rPr lang="en-GB" sz="2000" b="1" dirty="0">
                <a:solidFill>
                  <a:schemeClr val="accent5">
                    <a:lumMod val="50000"/>
                  </a:schemeClr>
                </a:solidFill>
                <a:latin typeface="Cambria" panose="02040503050406030204" pitchFamily="18" charset="0"/>
                <a:ea typeface="Cambria" panose="02040503050406030204" pitchFamily="18" charset="0"/>
              </a:rPr>
              <a:t> 3</a:t>
            </a:r>
          </a:p>
        </p:txBody>
      </p:sp>
      <p:sp>
        <p:nvSpPr>
          <p:cNvPr id="13" name="TextBox 12"/>
          <p:cNvSpPr txBox="1"/>
          <p:nvPr/>
        </p:nvSpPr>
        <p:spPr>
          <a:xfrm>
            <a:off x="4855980" y="582949"/>
            <a:ext cx="3893384" cy="1569660"/>
          </a:xfrm>
          <a:prstGeom prst="rect">
            <a:avLst/>
          </a:prstGeom>
          <a:noFill/>
        </p:spPr>
        <p:txBody>
          <a:bodyPr wrap="square" rtlCol="0">
            <a:spAutoFit/>
          </a:bodyPr>
          <a:lstStyle/>
          <a:p>
            <a:r>
              <a:rPr lang="en-US" sz="2400" dirty="0" err="1">
                <a:solidFill>
                  <a:schemeClr val="accent6">
                    <a:lumMod val="75000"/>
                  </a:schemeClr>
                </a:solidFill>
                <a:latin typeface="Cambria" panose="02040503050406030204" pitchFamily="18" charset="0"/>
                <a:ea typeface="Cambria" panose="02040503050406030204" pitchFamily="18" charset="0"/>
              </a:rPr>
              <a:t>Còn</a:t>
            </a:r>
            <a:r>
              <a:rPr lang="en-US" sz="2400" dirty="0">
                <a:solidFill>
                  <a:schemeClr val="accent6">
                    <a:lumMod val="75000"/>
                  </a:schemeClr>
                </a:solidFill>
                <a:latin typeface="Cambria" panose="02040503050406030204" pitchFamily="18" charset="0"/>
                <a:ea typeface="Cambria" panose="02040503050406030204" pitchFamily="18" charset="0"/>
              </a:rPr>
              <a:t> con </a:t>
            </a:r>
            <a:r>
              <a:rPr lang="en-US" sz="2400" dirty="0" err="1">
                <a:solidFill>
                  <a:schemeClr val="accent6">
                    <a:lumMod val="75000"/>
                  </a:schemeClr>
                </a:solidFill>
                <a:latin typeface="Cambria" panose="02040503050406030204" pitchFamily="18" charset="0"/>
                <a:ea typeface="Cambria" panose="02040503050406030204" pitchFamily="18" charset="0"/>
              </a:rPr>
              <a:t>đường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của</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bố</a:t>
            </a:r>
            <a:endParaRPr lang="en-US" sz="2400" dirty="0">
              <a:solidFill>
                <a:schemeClr val="accent6">
                  <a:lumMod val="75000"/>
                </a:schemeClr>
              </a:solidFill>
              <a:latin typeface="Cambria" panose="02040503050406030204" pitchFamily="18" charset="0"/>
              <a:ea typeface="Cambria" panose="02040503050406030204" pitchFamily="18" charset="0"/>
            </a:endParaRPr>
          </a:p>
          <a:p>
            <a:r>
              <a:rPr lang="en-US" sz="2400" dirty="0" err="1">
                <a:solidFill>
                  <a:schemeClr val="accent6">
                    <a:lumMod val="75000"/>
                  </a:schemeClr>
                </a:solidFill>
                <a:latin typeface="Cambria" panose="02040503050406030204" pitchFamily="18" charset="0"/>
                <a:ea typeface="Cambria" panose="02040503050406030204" pitchFamily="18" charset="0"/>
              </a:rPr>
              <a:t>Đi</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trên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giàn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giáo</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cao</a:t>
            </a:r>
            <a:endParaRPr lang="en-US" sz="2400" dirty="0">
              <a:solidFill>
                <a:schemeClr val="accent6">
                  <a:lumMod val="75000"/>
                </a:schemeClr>
              </a:solidFill>
              <a:latin typeface="Cambria" panose="02040503050406030204" pitchFamily="18" charset="0"/>
              <a:ea typeface="Cambria" panose="02040503050406030204" pitchFamily="18" charset="0"/>
            </a:endParaRPr>
          </a:p>
          <a:p>
            <a:r>
              <a:rPr lang="en-US" sz="2400" dirty="0" err="1">
                <a:solidFill>
                  <a:schemeClr val="accent6">
                    <a:lumMod val="75000"/>
                  </a:schemeClr>
                </a:solidFill>
                <a:latin typeface="Cambria" panose="02040503050406030204" pitchFamily="18" charset="0"/>
                <a:ea typeface="Cambria" panose="02040503050406030204" pitchFamily="18" charset="0"/>
              </a:rPr>
              <a:t>Những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khung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sắt</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nối</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nhau</a:t>
            </a:r>
            <a:endParaRPr lang="en-US" sz="2400" dirty="0">
              <a:solidFill>
                <a:schemeClr val="accent6">
                  <a:lumMod val="75000"/>
                </a:schemeClr>
              </a:solidFill>
              <a:latin typeface="Cambria" panose="02040503050406030204" pitchFamily="18" charset="0"/>
              <a:ea typeface="Cambria" panose="02040503050406030204" pitchFamily="18" charset="0"/>
            </a:endParaRPr>
          </a:p>
          <a:p>
            <a:r>
              <a:rPr lang="en-US" sz="2400" dirty="0" err="1">
                <a:solidFill>
                  <a:schemeClr val="accent6">
                    <a:lumMod val="75000"/>
                  </a:schemeClr>
                </a:solidFill>
                <a:latin typeface="Cambria" panose="02040503050406030204" pitchFamily="18" charset="0"/>
                <a:ea typeface="Cambria" panose="02040503050406030204" pitchFamily="18" charset="0"/>
              </a:rPr>
              <a:t>Dựng</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nên</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bao</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nhà</a:t>
            </a:r>
            <a:r>
              <a:rPr lang="en-US" sz="2400" dirty="0">
                <a:solidFill>
                  <a:schemeClr val="accent6">
                    <a:lumMod val="75000"/>
                  </a:schemeClr>
                </a:solidFill>
                <a:latin typeface="Cambria" panose="02040503050406030204" pitchFamily="18" charset="0"/>
                <a:ea typeface="Cambria" panose="02040503050406030204" pitchFamily="18" charset="0"/>
              </a:rPr>
              <a:t> </a:t>
            </a:r>
            <a:r>
              <a:rPr lang="en-US" sz="2400" dirty="0" err="1">
                <a:solidFill>
                  <a:schemeClr val="accent6">
                    <a:lumMod val="75000"/>
                  </a:schemeClr>
                </a:solidFill>
                <a:latin typeface="Cambria" panose="02040503050406030204" pitchFamily="18" charset="0"/>
                <a:ea typeface="Cambria" panose="02040503050406030204" pitchFamily="18" charset="0"/>
              </a:rPr>
              <a:t>mới</a:t>
            </a:r>
            <a:r>
              <a:rPr lang="en-US" sz="2400" dirty="0">
                <a:solidFill>
                  <a:schemeClr val="accent6">
                    <a:lumMod val="75000"/>
                  </a:schemeClr>
                </a:solidFill>
                <a:latin typeface="Cambria" panose="02040503050406030204" pitchFamily="18" charset="0"/>
                <a:ea typeface="Cambria" panose="02040503050406030204" pitchFamily="18" charset="0"/>
              </a:rPr>
              <a:t>.</a:t>
            </a:r>
          </a:p>
        </p:txBody>
      </p:sp>
      <p:sp>
        <p:nvSpPr>
          <p:cNvPr id="14" name="Rectangle 13"/>
          <p:cNvSpPr/>
          <p:nvPr/>
        </p:nvSpPr>
        <p:spPr>
          <a:xfrm>
            <a:off x="4840031" y="3711541"/>
            <a:ext cx="4572000" cy="1569660"/>
          </a:xfrm>
          <a:prstGeom prst="rect">
            <a:avLst/>
          </a:prstGeom>
        </p:spPr>
        <p:txBody>
          <a:bodyPr>
            <a:spAutoFit/>
          </a:bodyPr>
          <a:lstStyle/>
          <a:p>
            <a:pPr lvl="0"/>
            <a:r>
              <a:rPr lang="en-US" sz="2400" dirty="0" err="1">
                <a:solidFill>
                  <a:srgbClr val="7030A0"/>
                </a:solidFill>
                <a:latin typeface="Cambria" panose="02040503050406030204" pitchFamily="18" charset="0"/>
                <a:ea typeface="Cambria" panose="02040503050406030204" pitchFamily="18" charset="0"/>
              </a:rPr>
              <a:t>Bà</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bảo</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của</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bé</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Chỉ</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đi</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đến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thôi</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err="1">
                <a:solidFill>
                  <a:srgbClr val="7030A0"/>
                </a:solidFill>
                <a:latin typeface="Cambria" panose="02040503050406030204" pitchFamily="18" charset="0"/>
                <a:ea typeface="Cambria" panose="02040503050406030204" pitchFamily="18" charset="0"/>
              </a:rPr>
              <a:t>Bé</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tìm</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mỗi</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sớm</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mai</a:t>
            </a:r>
            <a:endParaRPr lang="en-US" sz="2400" dirty="0">
              <a:solidFill>
                <a:srgbClr val="7030A0"/>
              </a:solidFill>
              <a:latin typeface="Cambria" panose="02040503050406030204" pitchFamily="18" charset="0"/>
              <a:ea typeface="Cambria" panose="02040503050406030204" pitchFamily="18" charset="0"/>
            </a:endParaRPr>
          </a:p>
          <a:p>
            <a:pPr lvl="0"/>
            <a:r>
              <a:rPr lang="en-US" sz="2400" dirty="0">
                <a:solidFill>
                  <a:srgbClr val="7030A0"/>
                </a:solidFill>
                <a:latin typeface="Cambria" panose="02040503050406030204" pitchFamily="18" charset="0"/>
                <a:ea typeface="Cambria" panose="02040503050406030204" pitchFamily="18" charset="0"/>
              </a:rPr>
              <a:t>Con </a:t>
            </a:r>
            <a:r>
              <a:rPr lang="en-US" sz="2400" dirty="0" err="1">
                <a:solidFill>
                  <a:srgbClr val="7030A0"/>
                </a:solidFill>
                <a:latin typeface="Cambria" panose="02040503050406030204" pitchFamily="18" charset="0"/>
                <a:ea typeface="Cambria" panose="02040503050406030204" pitchFamily="18" charset="0"/>
              </a:rPr>
              <a:t>đường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trên</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trang</a:t>
            </a:r>
            <a:r>
              <a:rPr lang="en-US" sz="2400" dirty="0">
                <a:solidFill>
                  <a:srgbClr val="7030A0"/>
                </a:solidFill>
                <a:latin typeface="Cambria" panose="02040503050406030204" pitchFamily="18" charset="0"/>
                <a:ea typeface="Cambria" panose="02040503050406030204" pitchFamily="18" charset="0"/>
              </a:rPr>
              <a:t> </a:t>
            </a:r>
            <a:r>
              <a:rPr lang="en-US" sz="2400" dirty="0" err="1">
                <a:solidFill>
                  <a:srgbClr val="7030A0"/>
                </a:solidFill>
                <a:latin typeface="Cambria" panose="02040503050406030204" pitchFamily="18" charset="0"/>
                <a:ea typeface="Cambria" panose="02040503050406030204" pitchFamily="18" charset="0"/>
              </a:rPr>
              <a:t>sách</a:t>
            </a:r>
            <a:r>
              <a:rPr lang="en-US" sz="2400" dirty="0">
                <a:solidFill>
                  <a:srgbClr val="7030A0"/>
                </a:solidFill>
                <a:latin typeface="Cambria" panose="02040503050406030204" pitchFamily="18" charset="0"/>
                <a:ea typeface="Cambria" panose="02040503050406030204" pitchFamily="18" charset="0"/>
              </a:rPr>
              <a:t>.</a:t>
            </a:r>
          </a:p>
        </p:txBody>
      </p:sp>
      <p:sp>
        <p:nvSpPr>
          <p:cNvPr id="15" name="Rectangle 14"/>
          <p:cNvSpPr/>
          <p:nvPr/>
        </p:nvSpPr>
        <p:spPr>
          <a:xfrm>
            <a:off x="4822310" y="2152609"/>
            <a:ext cx="4572000" cy="1569660"/>
          </a:xfrm>
          <a:prstGeom prst="rect">
            <a:avLst/>
          </a:prstGeom>
        </p:spPr>
        <p:txBody>
          <a:bodyPr>
            <a:spAutoFit/>
          </a:bodyPr>
          <a:lstStyle/>
          <a:p>
            <a:pPr lvl="0"/>
            <a:r>
              <a:rPr lang="en-US" sz="2400" dirty="0" err="1">
                <a:solidFill>
                  <a:srgbClr val="00B050"/>
                </a:solidFill>
                <a:latin typeface="Cambria" panose="02040503050406030204" pitchFamily="18" charset="0"/>
                <a:ea typeface="Cambria" panose="02040503050406030204" pitchFamily="18" charset="0"/>
              </a:rPr>
              <a:t>Và</a:t>
            </a:r>
            <a:r>
              <a:rPr lang="en-US" sz="2400" dirty="0">
                <a:solidFill>
                  <a:srgbClr val="00B050"/>
                </a:solidFill>
                <a:latin typeface="Cambria" panose="02040503050406030204" pitchFamily="18" charset="0"/>
                <a:ea typeface="Cambria" panose="02040503050406030204" pitchFamily="18" charset="0"/>
              </a:rPr>
              <a:t> con </a:t>
            </a:r>
            <a:r>
              <a:rPr lang="en-US" sz="2400" dirty="0" err="1">
                <a:solidFill>
                  <a:srgbClr val="00B050"/>
                </a:solidFill>
                <a:latin typeface="Cambria" panose="02040503050406030204" pitchFamily="18" charset="0"/>
                <a:ea typeface="Cambria" panose="02040503050406030204" pitchFamily="18" charset="0"/>
              </a:rPr>
              <a:t>đường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của</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mẹ</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Là</a:t>
            </a:r>
            <a:r>
              <a:rPr lang="en-US" sz="2400" dirty="0">
                <a:solidFill>
                  <a:srgbClr val="00B050"/>
                </a:solidFill>
                <a:latin typeface="Cambria" panose="02040503050406030204" pitchFamily="18" charset="0"/>
                <a:ea typeface="Cambria" panose="02040503050406030204" pitchFamily="18" charset="0"/>
              </a:rPr>
              <a:t> ở </a:t>
            </a:r>
            <a:r>
              <a:rPr lang="en-US" sz="2400" dirty="0" err="1">
                <a:solidFill>
                  <a:srgbClr val="00B050"/>
                </a:solidFill>
                <a:latin typeface="Cambria" panose="02040503050406030204" pitchFamily="18" charset="0"/>
                <a:ea typeface="Cambria" panose="02040503050406030204" pitchFamily="18" charset="0"/>
              </a:rPr>
              <a:t>trên</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cánh</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đồng</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Cỏ</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ruộng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dâu</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xanh</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tốt</a:t>
            </a:r>
            <a:endParaRPr lang="en-US" sz="2400" dirty="0">
              <a:solidFill>
                <a:srgbClr val="00B050"/>
              </a:solidFill>
              <a:latin typeface="Cambria" panose="02040503050406030204" pitchFamily="18" charset="0"/>
              <a:ea typeface="Cambria" panose="02040503050406030204" pitchFamily="18" charset="0"/>
            </a:endParaRPr>
          </a:p>
          <a:p>
            <a:pPr lvl="0"/>
            <a:r>
              <a:rPr lang="en-US" sz="2400" dirty="0" err="1">
                <a:solidFill>
                  <a:srgbClr val="00B050"/>
                </a:solidFill>
                <a:latin typeface="Cambria" panose="02040503050406030204" pitchFamily="18" charset="0"/>
                <a:ea typeface="Cambria" panose="02040503050406030204" pitchFamily="18" charset="0"/>
              </a:rPr>
              <a:t>Thảm</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lúa</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vàng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ngát</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hương</a:t>
            </a:r>
            <a:r>
              <a:rPr lang="en-US" sz="2400" dirty="0">
                <a:solidFill>
                  <a:srgbClr val="00B05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131426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animBg="1"/>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472301" y="387049"/>
            <a:ext cx="8323272" cy="5007428"/>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TextBox 2"/>
          <p:cNvSpPr txBox="1"/>
          <p:nvPr/>
        </p:nvSpPr>
        <p:spPr>
          <a:xfrm>
            <a:off x="875074" y="575692"/>
            <a:ext cx="3893384" cy="1569660"/>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công</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Lẫn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trong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cao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tít</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Khắp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vùng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xanh</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vì</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sao</a:t>
            </a:r>
            <a:r>
              <a:rPr lang="en-US" sz="2400" dirty="0">
                <a:solidFill>
                  <a:srgbClr val="002060"/>
                </a:solidFill>
                <a:latin typeface="Cambria" panose="02040503050406030204" pitchFamily="18" charset="0"/>
                <a:ea typeface="Cambria" panose="02040503050406030204" pitchFamily="18" charset="0"/>
              </a:rPr>
              <a:t> chi </a:t>
            </a:r>
            <a:r>
              <a:rPr lang="en-US" sz="2400" dirty="0" err="1">
                <a:solidFill>
                  <a:srgbClr val="002060"/>
                </a:solidFill>
                <a:latin typeface="Cambria" panose="02040503050406030204" pitchFamily="18" charset="0"/>
                <a:ea typeface="Cambria" panose="02040503050406030204" pitchFamily="18" charset="0"/>
              </a:rPr>
              <a:t>chít</a:t>
            </a:r>
            <a:r>
              <a:rPr lang="en-US" sz="2400" dirty="0">
                <a:solidFill>
                  <a:srgbClr val="002060"/>
                </a:solidFill>
                <a:latin typeface="Cambria" panose="02040503050406030204" pitchFamily="18" charset="0"/>
                <a:ea typeface="Cambria" panose="02040503050406030204" pitchFamily="18" charset="0"/>
              </a:rPr>
              <a:t>.</a:t>
            </a:r>
          </a:p>
        </p:txBody>
      </p:sp>
      <p:sp>
        <p:nvSpPr>
          <p:cNvPr id="2" name="Rectangle 1"/>
          <p:cNvSpPr/>
          <p:nvPr/>
        </p:nvSpPr>
        <p:spPr>
          <a:xfrm>
            <a:off x="875075" y="3711542"/>
            <a:ext cx="3597767" cy="1569660"/>
          </a:xfrm>
          <a:prstGeom prst="rect">
            <a:avLst/>
          </a:prstGeom>
        </p:spPr>
        <p:txBody>
          <a:bodyPr wrap="square">
            <a:spAutoFit/>
          </a:bodyPr>
          <a:lstStyle/>
          <a:p>
            <a:pPr lvl="0"/>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quân</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Mênh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Tới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vùng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đảo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xa</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bờ</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a:t>
            </a:r>
            <a:r>
              <a:rPr lang="en-US" sz="2400"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823614" y="2141881"/>
            <a:ext cx="3597767" cy="1569660"/>
          </a:xfrm>
          <a:prstGeom prst="rect">
            <a:avLst/>
          </a:prstGeom>
        </p:spPr>
        <p:txBody>
          <a:bodyPr wrap="square">
            <a:spAutoFit/>
          </a:bodyPr>
          <a:lstStyle/>
          <a:p>
            <a:pPr lvl="0"/>
            <a:r>
              <a:rPr lang="en-US" sz="2400" dirty="0">
                <a:solidFill>
                  <a:srgbClr val="002060"/>
                </a:solidFill>
                <a:latin typeface="Cambria" panose="02040503050406030204" pitchFamily="18" charset="0"/>
                <a:ea typeface="Cambria" panose="02040503050406030204" pitchFamily="18" charset="0"/>
              </a:rPr>
              <a:t>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bằng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sắt</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tàu</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Chạy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dài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theo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nước</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song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nhau</a:t>
            </a:r>
            <a:r>
              <a:rPr lang="en-US" sz="2400" dirty="0">
                <a:solidFill>
                  <a:srgbClr val="002060"/>
                </a:solidFill>
                <a:latin typeface="Cambria" panose="02040503050406030204" pitchFamily="18" charset="0"/>
                <a:ea typeface="Cambria" panose="02040503050406030204" pitchFamily="18" charset="0"/>
              </a:rPr>
              <a:t>.</a:t>
            </a:r>
          </a:p>
        </p:txBody>
      </p:sp>
      <p:sp>
        <p:nvSpPr>
          <p:cNvPr id="7" name="Cloud 6"/>
          <p:cNvSpPr/>
          <p:nvPr/>
        </p:nvSpPr>
        <p:spPr>
          <a:xfrm>
            <a:off x="2821766" y="-20210"/>
            <a:ext cx="3551361" cy="660217"/>
          </a:xfrm>
          <a:prstGeom prst="cloud">
            <a:avLst/>
          </a:prstGeom>
          <a:solidFill>
            <a:schemeClr val="bg1"/>
          </a:solidFill>
          <a:ln>
            <a:solidFill>
              <a:srgbClr val="89CE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err="1">
                <a:solidFill>
                  <a:schemeClr val="accent5">
                    <a:lumMod val="50000"/>
                  </a:schemeClr>
                </a:solidFill>
                <a:latin typeface="Cambria" panose="02040503050406030204" pitchFamily="18" charset="0"/>
                <a:ea typeface="Cambria" panose="02040503050406030204" pitchFamily="18" charset="0"/>
              </a:rPr>
              <a:t>Đọc</a:t>
            </a:r>
            <a:r>
              <a:rPr lang="en-GB" sz="2000" b="1" dirty="0">
                <a:solidFill>
                  <a:schemeClr val="accent5">
                    <a:lumMod val="50000"/>
                  </a:schemeClr>
                </a:solidFill>
                <a:latin typeface="Cambria" panose="02040503050406030204" pitchFamily="18" charset="0"/>
                <a:ea typeface="Cambria" panose="02040503050406030204" pitchFamily="18" charset="0"/>
              </a:rPr>
              <a:t> </a:t>
            </a:r>
            <a:r>
              <a:rPr lang="en-GB" sz="2000" b="1" dirty="0" err="1">
                <a:solidFill>
                  <a:schemeClr val="accent5">
                    <a:lumMod val="50000"/>
                  </a:schemeClr>
                </a:solidFill>
                <a:latin typeface="Cambria" panose="02040503050406030204" pitchFamily="18" charset="0"/>
                <a:ea typeface="Cambria" panose="02040503050406030204" pitchFamily="18" charset="0"/>
              </a:rPr>
              <a:t>toàn</a:t>
            </a:r>
            <a:r>
              <a:rPr lang="en-GB" sz="2000" b="1" dirty="0">
                <a:solidFill>
                  <a:schemeClr val="accent5">
                    <a:lumMod val="50000"/>
                  </a:schemeClr>
                </a:solidFill>
                <a:latin typeface="Cambria" panose="02040503050406030204" pitchFamily="18" charset="0"/>
                <a:ea typeface="Cambria" panose="02040503050406030204" pitchFamily="18" charset="0"/>
              </a:rPr>
              <a:t> </a:t>
            </a:r>
            <a:r>
              <a:rPr lang="en-GB" sz="2000" b="1" dirty="0" err="1">
                <a:solidFill>
                  <a:schemeClr val="accent5">
                    <a:lumMod val="50000"/>
                  </a:schemeClr>
                </a:solidFill>
                <a:latin typeface="Cambria" panose="02040503050406030204" pitchFamily="18" charset="0"/>
                <a:ea typeface="Cambria" panose="02040503050406030204" pitchFamily="18" charset="0"/>
              </a:rPr>
              <a:t>bài</a:t>
            </a:r>
            <a:endParaRPr lang="en-GB" sz="2000" b="1" dirty="0">
              <a:solidFill>
                <a:schemeClr val="accent5">
                  <a:lumMod val="50000"/>
                </a:schemeClr>
              </a:solidFill>
              <a:latin typeface="Cambria" panose="02040503050406030204" pitchFamily="18" charset="0"/>
              <a:ea typeface="Cambria" panose="02040503050406030204" pitchFamily="18" charset="0"/>
            </a:endParaRPr>
          </a:p>
        </p:txBody>
      </p:sp>
      <p:sp>
        <p:nvSpPr>
          <p:cNvPr id="13" name="TextBox 12"/>
          <p:cNvSpPr txBox="1"/>
          <p:nvPr/>
        </p:nvSpPr>
        <p:spPr>
          <a:xfrm>
            <a:off x="4855980" y="582949"/>
            <a:ext cx="3893384" cy="1569660"/>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Còn</a:t>
            </a:r>
            <a:r>
              <a:rPr lang="en-US" sz="2400" dirty="0">
                <a:solidFill>
                  <a:srgbClr val="002060"/>
                </a:solidFill>
                <a:latin typeface="Cambria" panose="02040503050406030204" pitchFamily="18" charset="0"/>
                <a:ea typeface="Cambria" panose="02040503050406030204" pitchFamily="18" charset="0"/>
              </a:rPr>
              <a:t> 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bố</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cao</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sắt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nhau</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Dựng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bao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mới</a:t>
            </a:r>
            <a:r>
              <a:rPr lang="en-US" sz="2400" dirty="0">
                <a:solidFill>
                  <a:srgbClr val="002060"/>
                </a:solidFill>
                <a:latin typeface="Cambria" panose="02040503050406030204" pitchFamily="18" charset="0"/>
                <a:ea typeface="Cambria" panose="02040503050406030204" pitchFamily="18" charset="0"/>
              </a:rPr>
              <a:t>.</a:t>
            </a:r>
          </a:p>
        </p:txBody>
      </p:sp>
      <p:sp>
        <p:nvSpPr>
          <p:cNvPr id="14" name="Rectangle 13"/>
          <p:cNvSpPr/>
          <p:nvPr/>
        </p:nvSpPr>
        <p:spPr>
          <a:xfrm>
            <a:off x="4840031" y="3711541"/>
            <a:ext cx="4572000" cy="1569660"/>
          </a:xfrm>
          <a:prstGeom prst="rect">
            <a:avLst/>
          </a:prstGeom>
        </p:spPr>
        <p:txBody>
          <a:bodyPr>
            <a:spAutoFit/>
          </a:bodyPr>
          <a:lstStyle/>
          <a:p>
            <a:pPr lvl="0"/>
            <a:r>
              <a:rPr lang="en-US" sz="2400" dirty="0" err="1">
                <a:solidFill>
                  <a:srgbClr val="002060"/>
                </a:solidFill>
                <a:latin typeface="Cambria" panose="02040503050406030204" pitchFamily="18" charset="0"/>
                <a:ea typeface="Cambria" panose="02040503050406030204" pitchFamily="18" charset="0"/>
              </a:rPr>
              <a:t>Bà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bé</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Chỉ</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thôi</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Bé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tìm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mỗi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sớm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mai</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a:solidFill>
                  <a:srgbClr val="002060"/>
                </a:solidFill>
                <a:latin typeface="Cambria" panose="02040503050406030204" pitchFamily="18" charset="0"/>
                <a:ea typeface="Cambria" panose="02040503050406030204" pitchFamily="18" charset="0"/>
              </a:rPr>
              <a:t>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trang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sách</a:t>
            </a:r>
            <a:r>
              <a:rPr lang="en-US" sz="2400" dirty="0">
                <a:solidFill>
                  <a:srgbClr val="002060"/>
                </a:solidFill>
                <a:latin typeface="Cambria" panose="02040503050406030204" pitchFamily="18" charset="0"/>
                <a:ea typeface="Cambria" panose="02040503050406030204" pitchFamily="18" charset="0"/>
              </a:rPr>
              <a:t>.</a:t>
            </a:r>
          </a:p>
        </p:txBody>
      </p:sp>
      <p:sp>
        <p:nvSpPr>
          <p:cNvPr id="15" name="Rectangle 14"/>
          <p:cNvSpPr/>
          <p:nvPr/>
        </p:nvSpPr>
        <p:spPr>
          <a:xfrm>
            <a:off x="4822310" y="2152609"/>
            <a:ext cx="4572000" cy="1569660"/>
          </a:xfrm>
          <a:prstGeom prst="rect">
            <a:avLst/>
          </a:prstGeom>
        </p:spPr>
        <p:txBody>
          <a:bodyPr>
            <a:spAutoFit/>
          </a:bodyPr>
          <a:lstStyle/>
          <a:p>
            <a:pPr lvl="0"/>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mẹ</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ở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đồng</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Cỏ</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ruộng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xanh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tốt</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Thảm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lúa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ngát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hương</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80591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animBg="1"/>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7769" b="98512" l="0" r="100000">
                        <a14:foregroundMark x1="6072" y1="94545" x2="99587" y2="96529"/>
                      </a14:backgroundRemoval>
                    </a14:imgEffect>
                  </a14:imgLayer>
                </a14:imgProps>
              </a:ext>
              <a:ext uri="{28A0092B-C50C-407E-A947-70E740481C1C}">
                <a14:useLocalDpi xmlns:a14="http://schemas.microsoft.com/office/drawing/2010/main" val="0"/>
              </a:ext>
            </a:extLst>
          </a:blip>
          <a:srcRect l="4762" t="86497" b="-1256"/>
          <a:stretch/>
        </p:blipFill>
        <p:spPr>
          <a:xfrm>
            <a:off x="0" y="4209143"/>
            <a:ext cx="9144000" cy="1745304"/>
          </a:xfrm>
          <a:prstGeom prst="rect">
            <a:avLst/>
          </a:prstGeom>
        </p:spPr>
      </p:pic>
      <p:pic>
        <p:nvPicPr>
          <p:cNvPr id="9" name="图片 8"/>
          <p:cNvPicPr>
            <a:picLocks noChangeAspect="1"/>
          </p:cNvPicPr>
          <p:nvPr/>
        </p:nvPicPr>
        <p:blipFill>
          <a:blip r:embed="rId5"/>
          <a:stretch>
            <a:fillRect/>
          </a:stretch>
        </p:blipFill>
        <p:spPr>
          <a:xfrm>
            <a:off x="378279" y="0"/>
            <a:ext cx="1933127" cy="1255518"/>
          </a:xfrm>
          <a:prstGeom prst="rect">
            <a:avLst/>
          </a:prstGeom>
        </p:spPr>
      </p:pic>
      <p:pic>
        <p:nvPicPr>
          <p:cNvPr id="10" name="图片 9"/>
          <p:cNvPicPr>
            <a:picLocks noChangeAspect="1"/>
          </p:cNvPicPr>
          <p:nvPr/>
        </p:nvPicPr>
        <p:blipFill>
          <a:blip r:embed="rId5"/>
          <a:stretch>
            <a:fillRect/>
          </a:stretch>
        </p:blipFill>
        <p:spPr>
          <a:xfrm>
            <a:off x="8007482" y="1778024"/>
            <a:ext cx="996301" cy="647073"/>
          </a:xfrm>
          <a:prstGeom prst="rect">
            <a:avLst/>
          </a:prstGeom>
        </p:spPr>
      </p:pic>
      <p:pic>
        <p:nvPicPr>
          <p:cNvPr id="22" name="图片 21"/>
          <p:cNvPicPr>
            <a:picLocks noChangeAspect="1"/>
          </p:cNvPicPr>
          <p:nvPr/>
        </p:nvPicPr>
        <p:blipFill>
          <a:blip r:embed="rId5"/>
          <a:stretch>
            <a:fillRect/>
          </a:stretch>
        </p:blipFill>
        <p:spPr>
          <a:xfrm>
            <a:off x="3951103" y="2894179"/>
            <a:ext cx="996301" cy="647073"/>
          </a:xfrm>
          <a:prstGeom prst="rect">
            <a:avLst/>
          </a:prstGeom>
        </p:spPr>
      </p:pic>
      <p:sp>
        <p:nvSpPr>
          <p:cNvPr id="12" name="任意多边形 24"/>
          <p:cNvSpPr/>
          <p:nvPr/>
        </p:nvSpPr>
        <p:spPr>
          <a:xfrm>
            <a:off x="1115038" y="70930"/>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6" name="内容占位符 5"/>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36990" b="63235"/>
          <a:stretch/>
        </p:blipFill>
        <p:spPr>
          <a:xfrm>
            <a:off x="5313526" y="1710666"/>
            <a:ext cx="3690257" cy="3588928"/>
          </a:xfrm>
        </p:spPr>
      </p:pic>
      <p:pic>
        <p:nvPicPr>
          <p:cNvPr id="8" name="图片 7"/>
          <p:cNvPicPr>
            <a:picLocks noChangeAspect="1"/>
          </p:cNvPicPr>
          <p:nvPr/>
        </p:nvPicPr>
        <p:blipFill rotWithShape="1">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t="21799" r="51592" b="50476"/>
          <a:stretch/>
        </p:blipFill>
        <p:spPr>
          <a:xfrm>
            <a:off x="1" y="2425096"/>
            <a:ext cx="3435521" cy="3289905"/>
          </a:xfrm>
          <a:prstGeom prst="rect">
            <a:avLst/>
          </a:prstGeom>
        </p:spPr>
      </p:pic>
      <p:pic>
        <p:nvPicPr>
          <p:cNvPr id="2" name="Picture 1"/>
          <p:cNvPicPr>
            <a:picLocks noChangeAspect="1"/>
          </p:cNvPicPr>
          <p:nvPr/>
        </p:nvPicPr>
        <p:blipFill>
          <a:blip r:embed="rId8"/>
          <a:stretch>
            <a:fillRect/>
          </a:stretch>
        </p:blipFill>
        <p:spPr>
          <a:xfrm>
            <a:off x="1172306" y="324935"/>
            <a:ext cx="6756506" cy="2213040"/>
          </a:xfrm>
          <a:prstGeom prst="rect">
            <a:avLst/>
          </a:prstGeom>
        </p:spPr>
      </p:pic>
    </p:spTree>
    <p:extLst>
      <p:ext uri="{BB962C8B-B14F-4D97-AF65-F5344CB8AC3E}">
        <p14:creationId xmlns:p14="http://schemas.microsoft.com/office/powerpoint/2010/main" val="37580730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1235131" y="822967"/>
            <a:ext cx="7440149" cy="954107"/>
            <a:chOff x="356539" y="1077782"/>
            <a:chExt cx="7440149" cy="954106"/>
          </a:xfrm>
        </p:grpSpPr>
        <p:grpSp>
          <p:nvGrpSpPr>
            <p:cNvPr id="16" name="组合 15"/>
            <p:cNvGrpSpPr/>
            <p:nvPr/>
          </p:nvGrpSpPr>
          <p:grpSpPr>
            <a:xfrm>
              <a:off x="631175" y="1077782"/>
              <a:ext cx="7165513" cy="954106"/>
              <a:chOff x="6637095" y="1765331"/>
              <a:chExt cx="6739842" cy="1272140"/>
            </a:xfrm>
          </p:grpSpPr>
          <p:sp>
            <p:nvSpPr>
              <p:cNvPr id="15" name="圆角矩形 14"/>
              <p:cNvSpPr/>
              <p:nvPr/>
            </p:nvSpPr>
            <p:spPr>
              <a:xfrm>
                <a:off x="7536455" y="1836642"/>
                <a:ext cx="5453490" cy="11673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4" name="组合 13"/>
              <p:cNvGrpSpPr/>
              <p:nvPr/>
            </p:nvGrpSpPr>
            <p:grpSpPr>
              <a:xfrm>
                <a:off x="6637095" y="1765331"/>
                <a:ext cx="6739842" cy="1272140"/>
                <a:chOff x="6637095" y="1765331"/>
                <a:chExt cx="6739842" cy="1272140"/>
              </a:xfrm>
            </p:grpSpPr>
            <p:sp>
              <p:nvSpPr>
                <p:cNvPr id="4" name="流程图: 显示 3"/>
                <p:cNvSpPr/>
                <p:nvPr/>
              </p:nvSpPr>
              <p:spPr>
                <a:xfrm>
                  <a:off x="6637095" y="1902995"/>
                  <a:ext cx="752620" cy="964517"/>
                </a:xfrm>
                <a:prstGeom prst="flowChartDisp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12"/>
                <p:cNvSpPr/>
                <p:nvPr/>
              </p:nvSpPr>
              <p:spPr>
                <a:xfrm>
                  <a:off x="7653616" y="1765331"/>
                  <a:ext cx="5723321" cy="1272140"/>
                </a:xfrm>
                <a:prstGeom prst="rect">
                  <a:avLst/>
                </a:prstGeom>
              </p:spPr>
              <p:txBody>
                <a:bodyPr wrap="square">
                  <a:spAutoFit/>
                </a:bodyPr>
                <a:lstStyle/>
                <a:p>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Ba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khổ</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thơ</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đầu</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nhắc</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đến</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những</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ai</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Công</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việc</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của</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họ</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là</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gì</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a:t>
                  </a:r>
                </a:p>
              </p:txBody>
            </p:sp>
          </p:grpSp>
        </p:grpSp>
        <p:sp>
          <p:nvSpPr>
            <p:cNvPr id="22" name="文本框 21"/>
            <p:cNvSpPr txBox="1"/>
            <p:nvPr/>
          </p:nvSpPr>
          <p:spPr>
            <a:xfrm flipH="1">
              <a:off x="356539" y="1239339"/>
              <a:ext cx="1261758" cy="523219"/>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inpin heiti" panose="00000500000000000000" pitchFamily="2" charset="-122"/>
                </a:rPr>
                <a:t>01</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24" name="组合 23"/>
          <p:cNvGrpSpPr/>
          <p:nvPr/>
        </p:nvGrpSpPr>
        <p:grpSpPr>
          <a:xfrm>
            <a:off x="1411990" y="3140799"/>
            <a:ext cx="6892673" cy="954107"/>
            <a:chOff x="7550395" y="3767015"/>
            <a:chExt cx="5092105" cy="640570"/>
          </a:xfrm>
        </p:grpSpPr>
        <p:grpSp>
          <p:nvGrpSpPr>
            <p:cNvPr id="17" name="组合 16"/>
            <p:cNvGrpSpPr/>
            <p:nvPr/>
          </p:nvGrpSpPr>
          <p:grpSpPr>
            <a:xfrm>
              <a:off x="7550395" y="3767015"/>
              <a:ext cx="5092105" cy="640570"/>
              <a:chOff x="6595638" y="1699128"/>
              <a:chExt cx="5092105" cy="640570"/>
            </a:xfrm>
          </p:grpSpPr>
          <p:sp>
            <p:nvSpPr>
              <p:cNvPr id="18" name="圆角矩形 17"/>
              <p:cNvSpPr/>
              <p:nvPr/>
            </p:nvSpPr>
            <p:spPr>
              <a:xfrm>
                <a:off x="7333852" y="1710781"/>
                <a:ext cx="4323735" cy="628917"/>
              </a:xfrm>
              <a:prstGeom prst="round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9" name="组合 18"/>
              <p:cNvGrpSpPr/>
              <p:nvPr/>
            </p:nvGrpSpPr>
            <p:grpSpPr>
              <a:xfrm>
                <a:off x="6595638" y="1699128"/>
                <a:ext cx="5092105" cy="640570"/>
                <a:chOff x="6595638" y="1699128"/>
                <a:chExt cx="5092105" cy="640570"/>
              </a:xfrm>
            </p:grpSpPr>
            <p:sp>
              <p:nvSpPr>
                <p:cNvPr id="20" name="流程图: 显示 19"/>
                <p:cNvSpPr/>
                <p:nvPr/>
              </p:nvSpPr>
              <p:spPr>
                <a:xfrm>
                  <a:off x="6595638" y="1770390"/>
                  <a:ext cx="625355" cy="537029"/>
                </a:xfrm>
                <a:prstGeom prst="flowChartDisplay">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mbria" panose="02040503050406030204" pitchFamily="18" charset="0"/>
                    <a:ea typeface="inpin heiti" panose="00000500000000000000" pitchFamily="2" charset="-122"/>
                    <a:sym typeface="inpin heiti" panose="00000500000000000000" pitchFamily="2" charset="-122"/>
                  </a:endParaRPr>
                </a:p>
              </p:txBody>
            </p:sp>
            <p:sp>
              <p:nvSpPr>
                <p:cNvPr id="21" name="矩形 20"/>
                <p:cNvSpPr/>
                <p:nvPr/>
              </p:nvSpPr>
              <p:spPr>
                <a:xfrm>
                  <a:off x="7347151" y="1699128"/>
                  <a:ext cx="4340592" cy="640570"/>
                </a:xfrm>
                <a:prstGeom prst="rect">
                  <a:avLst/>
                </a:prstGeom>
              </p:spPr>
              <p:txBody>
                <a:bodyPr wrap="square">
                  <a:spAutoFit/>
                </a:bodyPr>
                <a:lstStyle/>
                <a:p>
                  <a:r>
                    <a:rPr lang="vi-VN"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Qua hình ảnh những con đường, tác giả muốn nói về điều gì?</a:t>
                  </a:r>
                </a:p>
              </p:txBody>
            </p:sp>
          </p:grpSp>
        </p:grpSp>
        <p:sp>
          <p:nvSpPr>
            <p:cNvPr id="23" name="文本框 22"/>
            <p:cNvSpPr txBox="1"/>
            <p:nvPr/>
          </p:nvSpPr>
          <p:spPr>
            <a:xfrm flipH="1">
              <a:off x="7572021" y="3916076"/>
              <a:ext cx="603729" cy="351280"/>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inpin heiti" panose="00000500000000000000" pitchFamily="2" charset="-122"/>
                </a:rPr>
                <a:t>03</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2" name="组合 31"/>
          <p:cNvGrpSpPr/>
          <p:nvPr/>
        </p:nvGrpSpPr>
        <p:grpSpPr>
          <a:xfrm flipH="1">
            <a:off x="1395468" y="4340367"/>
            <a:ext cx="6891170" cy="954107"/>
            <a:chOff x="8460926" y="3601124"/>
            <a:chExt cx="3703400" cy="664838"/>
          </a:xfrm>
        </p:grpSpPr>
        <p:grpSp>
          <p:nvGrpSpPr>
            <p:cNvPr id="33" name="组合 32"/>
            <p:cNvGrpSpPr/>
            <p:nvPr/>
          </p:nvGrpSpPr>
          <p:grpSpPr>
            <a:xfrm>
              <a:off x="8460926" y="3601124"/>
              <a:ext cx="3692797" cy="664838"/>
              <a:chOff x="7506169" y="1533237"/>
              <a:chExt cx="3692797" cy="664838"/>
            </a:xfrm>
          </p:grpSpPr>
          <p:sp>
            <p:nvSpPr>
              <p:cNvPr id="35" name="圆角矩形 34"/>
              <p:cNvSpPr/>
              <p:nvPr/>
            </p:nvSpPr>
            <p:spPr>
              <a:xfrm>
                <a:off x="7506169" y="1548043"/>
                <a:ext cx="3157514" cy="631942"/>
              </a:xfrm>
              <a:prstGeom prst="roundRect">
                <a:avLst>
                  <a:gd name="adj" fmla="val 11562"/>
                </a:avLst>
              </a:prstGeom>
              <a:solidFill>
                <a:srgbClr val="F8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4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6" name="组合 35"/>
              <p:cNvGrpSpPr/>
              <p:nvPr/>
            </p:nvGrpSpPr>
            <p:grpSpPr>
              <a:xfrm>
                <a:off x="7533371" y="1533237"/>
                <a:ext cx="3665595" cy="664838"/>
                <a:chOff x="7533371" y="1533237"/>
                <a:chExt cx="3665595" cy="664838"/>
              </a:xfrm>
            </p:grpSpPr>
            <p:sp>
              <p:nvSpPr>
                <p:cNvPr id="37" name="流程图: 显示 36"/>
                <p:cNvSpPr/>
                <p:nvPr/>
              </p:nvSpPr>
              <p:spPr>
                <a:xfrm rot="10800000">
                  <a:off x="10745781" y="1563160"/>
                  <a:ext cx="453185" cy="559897"/>
                </a:xfrm>
                <a:prstGeom prst="flowChartDisplay">
                  <a:avLst/>
                </a:prstGeom>
                <a:solidFill>
                  <a:srgbClr val="F8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400">
                    <a:latin typeface="Cambria" panose="02040503050406030204" pitchFamily="18" charset="0"/>
                    <a:ea typeface="inpin heiti" panose="00000500000000000000" pitchFamily="2" charset="-122"/>
                    <a:sym typeface="inpin heiti" panose="00000500000000000000" pitchFamily="2" charset="-122"/>
                  </a:endParaRPr>
                </a:p>
              </p:txBody>
            </p:sp>
            <p:sp>
              <p:nvSpPr>
                <p:cNvPr id="38" name="矩形 37"/>
                <p:cNvSpPr/>
                <p:nvPr/>
              </p:nvSpPr>
              <p:spPr>
                <a:xfrm>
                  <a:off x="7533371" y="1533237"/>
                  <a:ext cx="3122711" cy="664838"/>
                </a:xfrm>
                <a:prstGeom prst="rect">
                  <a:avLst/>
                </a:prstGeom>
              </p:spPr>
              <p:txBody>
                <a:bodyPr wrap="square">
                  <a:spAutoFit/>
                </a:bodyPr>
                <a:lstStyle/>
                <a:p>
                  <a:r>
                    <a:rPr lang="vi-VN"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Em hiểu “con đường trên trang sách” có nghĩa là gì?</a:t>
                  </a:r>
                </a:p>
              </p:txBody>
            </p:sp>
          </p:grpSp>
        </p:grpSp>
        <p:sp>
          <p:nvSpPr>
            <p:cNvPr id="34" name="文本框 33"/>
            <p:cNvSpPr txBox="1"/>
            <p:nvPr/>
          </p:nvSpPr>
          <p:spPr>
            <a:xfrm flipH="1">
              <a:off x="11766767" y="3712349"/>
              <a:ext cx="397559" cy="364589"/>
            </a:xfrm>
            <a:prstGeom prst="rect">
              <a:avLst/>
            </a:prstGeom>
            <a:noFill/>
          </p:spPr>
          <p:txBody>
            <a:bodyPr wrap="square" rtlCol="0">
              <a:spAutoFit/>
            </a:bodyPr>
            <a:lstStyle/>
            <a:p>
              <a:pPr algn="r"/>
              <a:r>
                <a:rPr lang="en-US" altLang="zh-CN" sz="2800" b="1" dirty="0">
                  <a:latin typeface="Cambria" panose="02040503050406030204" pitchFamily="18" charset="0"/>
                  <a:ea typeface="Cambria" panose="02040503050406030204" pitchFamily="18" charset="0"/>
                  <a:sym typeface="inpin heiti" panose="00000500000000000000" pitchFamily="2" charset="-122"/>
                </a:rPr>
                <a:t>04</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Group 38"/>
          <p:cNvGrpSpPr/>
          <p:nvPr/>
        </p:nvGrpSpPr>
        <p:grpSpPr>
          <a:xfrm>
            <a:off x="63387" y="52162"/>
            <a:ext cx="3594214" cy="680767"/>
            <a:chOff x="141417" y="138573"/>
            <a:chExt cx="3973384" cy="751936"/>
          </a:xfrm>
        </p:grpSpPr>
        <p:grpSp>
          <p:nvGrpSpPr>
            <p:cNvPr id="40" name="组合 9"/>
            <p:cNvGrpSpPr/>
            <p:nvPr/>
          </p:nvGrpSpPr>
          <p:grpSpPr>
            <a:xfrm>
              <a:off x="141417" y="138573"/>
              <a:ext cx="3973384" cy="751936"/>
              <a:chOff x="0" y="645884"/>
              <a:chExt cx="1654631" cy="834572"/>
            </a:xfrm>
          </p:grpSpPr>
          <p:sp>
            <p:nvSpPr>
              <p:cNvPr id="42" name="流程图: 离页连接符 7"/>
              <p:cNvSpPr/>
              <p:nvPr/>
            </p:nvSpPr>
            <p:spPr>
              <a:xfrm rot="16200000">
                <a:off x="410030" y="235854"/>
                <a:ext cx="834572" cy="1654631"/>
              </a:xfrm>
              <a:prstGeom prst="flowChartOffpage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流程图: 离页连接符 8"/>
              <p:cNvSpPr/>
              <p:nvPr/>
            </p:nvSpPr>
            <p:spPr>
              <a:xfrm rot="16200000">
                <a:off x="447861" y="292159"/>
                <a:ext cx="710118" cy="1538514"/>
              </a:xfrm>
              <a:prstGeom prst="flowChartOffpageConnector">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1" name="Rectangle 40"/>
            <p:cNvSpPr/>
            <p:nvPr/>
          </p:nvSpPr>
          <p:spPr>
            <a:xfrm>
              <a:off x="222254" y="239853"/>
              <a:ext cx="3223824" cy="509929"/>
            </a:xfrm>
            <a:prstGeom prst="rect">
              <a:avLst/>
            </a:prstGeom>
          </p:spPr>
          <p:txBody>
            <a:bodyPr wrap="none">
              <a:spAutoFit/>
            </a:bodyPr>
            <a:lstStyle/>
            <a:p>
              <a:r>
                <a:rPr lang="en-US" altLang="zh-CN" sz="2400" b="1" dirty="0" err="1">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Thảo</a:t>
              </a:r>
              <a:r>
                <a:rPr lang="en-US" altLang="zh-CN" sz="2400" b="1" dirty="0">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 </a:t>
              </a:r>
              <a:r>
                <a:rPr lang="en-US" altLang="zh-CN" sz="2400" b="1" dirty="0" err="1">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luận</a:t>
              </a:r>
              <a:r>
                <a:rPr lang="en-US" altLang="zh-CN" sz="2400" b="1" dirty="0">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 </a:t>
              </a:r>
              <a:r>
                <a:rPr lang="en-US" altLang="zh-CN" sz="2400" b="1" dirty="0" err="1">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nhóm</a:t>
              </a:r>
              <a:r>
                <a:rPr lang="en-US" altLang="zh-CN" sz="2400" b="1" dirty="0">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 4</a:t>
              </a:r>
              <a:endParaRPr lang="zh-CN" altLang="en-US" sz="2400" b="1" dirty="0">
                <a:ln>
                  <a:solidFill>
                    <a:schemeClr val="tx1"/>
                  </a:solidFill>
                  <a:prstDash val="solid"/>
                </a:ln>
                <a:solidFill>
                  <a:srgbClr val="E97974"/>
                </a:solidFill>
                <a:latin typeface="UTM Sharnay" panose="02040603050506020204" pitchFamily="18" charset="0"/>
                <a:ea typeface="inpin heiti" panose="00000500000000000000" pitchFamily="2" charset="-122"/>
                <a:sym typeface="inpin heiti" panose="00000500000000000000" pitchFamily="2" charset="-122"/>
              </a:endParaRPr>
            </a:p>
          </p:txBody>
        </p:sp>
      </p:grpSp>
      <p:grpSp>
        <p:nvGrpSpPr>
          <p:cNvPr id="57" name="Group 56"/>
          <p:cNvGrpSpPr/>
          <p:nvPr/>
        </p:nvGrpSpPr>
        <p:grpSpPr>
          <a:xfrm>
            <a:off x="1388669" y="1937309"/>
            <a:ext cx="6846487" cy="1064157"/>
            <a:chOff x="274867" y="1809868"/>
            <a:chExt cx="6846487" cy="1064157"/>
          </a:xfrm>
        </p:grpSpPr>
        <p:grpSp>
          <p:nvGrpSpPr>
            <p:cNvPr id="25" name="组合 24"/>
            <p:cNvGrpSpPr/>
            <p:nvPr/>
          </p:nvGrpSpPr>
          <p:grpSpPr>
            <a:xfrm flipH="1">
              <a:off x="274867" y="1858187"/>
              <a:ext cx="6846487" cy="1015838"/>
              <a:chOff x="6115403" y="3479320"/>
              <a:chExt cx="6439766" cy="1354452"/>
            </a:xfrm>
          </p:grpSpPr>
          <p:grpSp>
            <p:nvGrpSpPr>
              <p:cNvPr id="26" name="组合 25"/>
              <p:cNvGrpSpPr/>
              <p:nvPr/>
            </p:nvGrpSpPr>
            <p:grpSpPr>
              <a:xfrm>
                <a:off x="6115403" y="3479320"/>
                <a:ext cx="6426419" cy="1354452"/>
                <a:chOff x="5160646" y="1411433"/>
                <a:chExt cx="6426419" cy="1354452"/>
              </a:xfrm>
            </p:grpSpPr>
            <p:sp>
              <p:nvSpPr>
                <p:cNvPr id="28" name="圆角矩形 27"/>
                <p:cNvSpPr/>
                <p:nvPr/>
              </p:nvSpPr>
              <p:spPr>
                <a:xfrm>
                  <a:off x="5160646" y="1411433"/>
                  <a:ext cx="5464642" cy="1231387"/>
                </a:xfrm>
                <a:prstGeom prst="roundRect">
                  <a:avLst>
                    <a:gd name="adj" fmla="val 11562"/>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9" name="组合 28"/>
                <p:cNvGrpSpPr/>
                <p:nvPr/>
              </p:nvGrpSpPr>
              <p:grpSpPr>
                <a:xfrm>
                  <a:off x="7651380" y="1478625"/>
                  <a:ext cx="3935685" cy="1287260"/>
                  <a:chOff x="7651380" y="1478625"/>
                  <a:chExt cx="3935685" cy="1287260"/>
                </a:xfrm>
              </p:grpSpPr>
              <p:sp>
                <p:nvSpPr>
                  <p:cNvPr id="30" name="流程图: 显示 29"/>
                  <p:cNvSpPr/>
                  <p:nvPr/>
                </p:nvSpPr>
                <p:spPr>
                  <a:xfrm rot="10800000">
                    <a:off x="10825855" y="1478625"/>
                    <a:ext cx="761210" cy="1008903"/>
                  </a:xfrm>
                  <a:prstGeom prst="flowChartDisplay">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31" name="矩形 30"/>
                  <p:cNvSpPr/>
                  <p:nvPr/>
                </p:nvSpPr>
                <p:spPr>
                  <a:xfrm>
                    <a:off x="7651380" y="1780999"/>
                    <a:ext cx="3585863" cy="984886"/>
                  </a:xfrm>
                  <a:prstGeom prst="rect">
                    <a:avLst/>
                  </a:prstGeom>
                </p:spPr>
                <p:txBody>
                  <a:bodyPr wrap="square">
                    <a:spAutoFit/>
                  </a:bodyPr>
                  <a:lstStyle/>
                  <a:p>
                    <a:pPr algn="r">
                      <a:lnSpc>
                        <a:spcPct val="150000"/>
                      </a:lnSpc>
                    </a:pPr>
                    <a:endParaRPr lang="en-US" altLang="zh-CN" sz="2800" dirty="0">
                      <a:solidFill>
                        <a:schemeClr val="bg1"/>
                      </a:solidFill>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endParaRPr>
                  </a:p>
                </p:txBody>
              </p:sp>
            </p:grpSp>
          </p:grpSp>
          <p:sp>
            <p:nvSpPr>
              <p:cNvPr id="27" name="文本框 26"/>
              <p:cNvSpPr txBox="1"/>
              <p:nvPr/>
            </p:nvSpPr>
            <p:spPr>
              <a:xfrm flipH="1">
                <a:off x="11846561" y="3687578"/>
                <a:ext cx="708608" cy="697627"/>
              </a:xfrm>
              <a:prstGeom prst="rect">
                <a:avLst/>
              </a:prstGeom>
              <a:noFill/>
            </p:spPr>
            <p:txBody>
              <a:bodyPr wrap="square" rtlCol="0">
                <a:spAutoFit/>
              </a:bodyPr>
              <a:lstStyle/>
              <a:p>
                <a:pPr algn="r"/>
                <a:r>
                  <a:rPr lang="en-US" altLang="zh-CN" sz="2800" b="1" dirty="0">
                    <a:latin typeface="Cambria" panose="02040503050406030204" pitchFamily="18" charset="0"/>
                    <a:ea typeface="Cambria" panose="02040503050406030204" pitchFamily="18" charset="0"/>
                    <a:sym typeface="inpin heiti" panose="00000500000000000000" pitchFamily="2" charset="-122"/>
                  </a:rPr>
                  <a:t>02</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3" name="Rectangle 2"/>
            <p:cNvSpPr/>
            <p:nvPr/>
          </p:nvSpPr>
          <p:spPr>
            <a:xfrm>
              <a:off x="1315156" y="1809868"/>
              <a:ext cx="5806198" cy="954107"/>
            </a:xfrm>
            <a:prstGeom prst="rect">
              <a:avLst/>
            </a:prstGeom>
          </p:spPr>
          <p:txBody>
            <a:bodyPr wrap="square">
              <a:spAutoFit/>
            </a:bodyPr>
            <a:lstStyle/>
            <a:p>
              <a:r>
                <a:rPr lang="en-GB" sz="2800" dirty="0" err="1">
                  <a:solidFill>
                    <a:srgbClr val="000000"/>
                  </a:solidFill>
                  <a:latin typeface="Cambria" panose="02040503050406030204" pitchFamily="18" charset="0"/>
                  <a:ea typeface="Cambria" panose="02040503050406030204" pitchFamily="18" charset="0"/>
                </a:rPr>
                <a:t>Bạn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nhỏ</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kể</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những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gì</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về</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công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việc</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của</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bố</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mẹ</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mình</a:t>
              </a:r>
              <a:r>
                <a:rPr lang="en-GB" sz="2800" dirty="0">
                  <a:solidFill>
                    <a:srgbClr val="000000"/>
                  </a:solidFill>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58"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730" t="38730" b="28254"/>
          <a:stretch/>
        </p:blipFill>
        <p:spPr>
          <a:xfrm>
            <a:off x="63389" y="4559489"/>
            <a:ext cx="1037923" cy="1002668"/>
          </a:xfrm>
          <a:prstGeom prst="rect">
            <a:avLst/>
          </a:prstGeom>
        </p:spPr>
      </p:pic>
    </p:spTree>
    <p:extLst>
      <p:ext uri="{BB962C8B-B14F-4D97-AF65-F5344CB8AC3E}">
        <p14:creationId xmlns:p14="http://schemas.microsoft.com/office/powerpoint/2010/main" val="18078806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1000"/>
                                        <p:tgtEl>
                                          <p:spTgt spid="57"/>
                                        </p:tgtEl>
                                      </p:cBhvr>
                                    </p:animEffect>
                                    <p:anim calcmode="lin" valueType="num">
                                      <p:cBhvr>
                                        <p:cTn id="19" dur="1000" fill="hold"/>
                                        <p:tgtEl>
                                          <p:spTgt spid="57"/>
                                        </p:tgtEl>
                                        <p:attrNameLst>
                                          <p:attrName>ppt_x</p:attrName>
                                        </p:attrNameLst>
                                      </p:cBhvr>
                                      <p:tavLst>
                                        <p:tav tm="0">
                                          <p:val>
                                            <p:strVal val="#ppt_x"/>
                                          </p:val>
                                        </p:tav>
                                        <p:tav tm="100000">
                                          <p:val>
                                            <p:strVal val="#ppt_x"/>
                                          </p:val>
                                        </p:tav>
                                      </p:tavLst>
                                    </p:anim>
                                    <p:anim calcmode="lin" valueType="num">
                                      <p:cBhvr>
                                        <p:cTn id="20" dur="1000" fill="hold"/>
                                        <p:tgtEl>
                                          <p:spTgt spid="5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3812350"/>
            <a:ext cx="9144000" cy="2091109"/>
          </a:xfrm>
          <a:prstGeom prst="rect">
            <a:avLst/>
          </a:prstGeom>
        </p:spPr>
      </p:pic>
      <p:grpSp>
        <p:nvGrpSpPr>
          <p:cNvPr id="56" name="Group 55"/>
          <p:cNvGrpSpPr/>
          <p:nvPr/>
        </p:nvGrpSpPr>
        <p:grpSpPr>
          <a:xfrm>
            <a:off x="990600" y="184577"/>
            <a:ext cx="7440149" cy="1049775"/>
            <a:chOff x="356539" y="1077782"/>
            <a:chExt cx="7440149" cy="929010"/>
          </a:xfrm>
        </p:grpSpPr>
        <p:grpSp>
          <p:nvGrpSpPr>
            <p:cNvPr id="16" name="组合 15"/>
            <p:cNvGrpSpPr/>
            <p:nvPr/>
          </p:nvGrpSpPr>
          <p:grpSpPr>
            <a:xfrm>
              <a:off x="631175" y="1077782"/>
              <a:ext cx="7165513" cy="929010"/>
              <a:chOff x="6637095" y="1765331"/>
              <a:chExt cx="6739842" cy="1238679"/>
            </a:xfrm>
          </p:grpSpPr>
          <p:sp>
            <p:nvSpPr>
              <p:cNvPr id="15" name="圆角矩形 14"/>
              <p:cNvSpPr/>
              <p:nvPr/>
            </p:nvSpPr>
            <p:spPr>
              <a:xfrm>
                <a:off x="7536455" y="1836642"/>
                <a:ext cx="5453490" cy="11673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4" name="组合 13"/>
              <p:cNvGrpSpPr/>
              <p:nvPr/>
            </p:nvGrpSpPr>
            <p:grpSpPr>
              <a:xfrm>
                <a:off x="6637095" y="1765331"/>
                <a:ext cx="6739842" cy="1144927"/>
                <a:chOff x="6637095" y="1765331"/>
                <a:chExt cx="6739842" cy="1144927"/>
              </a:xfrm>
            </p:grpSpPr>
            <p:sp>
              <p:nvSpPr>
                <p:cNvPr id="4" name="流程图: 显示 3"/>
                <p:cNvSpPr/>
                <p:nvPr/>
              </p:nvSpPr>
              <p:spPr>
                <a:xfrm>
                  <a:off x="6637095" y="1902995"/>
                  <a:ext cx="752620" cy="964517"/>
                </a:xfrm>
                <a:prstGeom prst="flowChartDisp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12"/>
                <p:cNvSpPr/>
                <p:nvPr/>
              </p:nvSpPr>
              <p:spPr>
                <a:xfrm>
                  <a:off x="7653616" y="1765331"/>
                  <a:ext cx="5723321" cy="1144927"/>
                </a:xfrm>
                <a:prstGeom prst="rect">
                  <a:avLst/>
                </a:prstGeom>
              </p:spPr>
              <p:txBody>
                <a:bodyPr wrap="square">
                  <a:spAutoFit/>
                </a:bodyPr>
                <a:lstStyle/>
                <a:p>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Ba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khổ</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thơ</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đầu</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nhắc</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đến</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những</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ai</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Công</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việc</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của</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họ</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là</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 </a:t>
                  </a:r>
                  <a:r>
                    <a:rPr lang="en-US" altLang="zh-CN" sz="2800" dirty="0" err="1">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gì</a:t>
                  </a:r>
                  <a:r>
                    <a:rPr lang="en-US"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a:t>
                  </a:r>
                </a:p>
              </p:txBody>
            </p:sp>
          </p:grpSp>
        </p:grpSp>
        <p:sp>
          <p:nvSpPr>
            <p:cNvPr id="22" name="文本框 21"/>
            <p:cNvSpPr txBox="1"/>
            <p:nvPr/>
          </p:nvSpPr>
          <p:spPr>
            <a:xfrm flipH="1">
              <a:off x="356539" y="1239339"/>
              <a:ext cx="1261758" cy="470898"/>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inpin heiti" panose="00000500000000000000" pitchFamily="2" charset="-122"/>
                </a:rPr>
                <a:t>01</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 name="Rectangle 1"/>
          <p:cNvSpPr/>
          <p:nvPr/>
        </p:nvSpPr>
        <p:spPr>
          <a:xfrm>
            <a:off x="914401" y="1326507"/>
            <a:ext cx="7661688" cy="3108543"/>
          </a:xfrm>
          <a:prstGeom prst="rect">
            <a:avLst/>
          </a:prstGeom>
        </p:spPr>
        <p:txBody>
          <a:bodyPr wrap="square">
            <a:spAutoFit/>
          </a:bodyPr>
          <a:lstStyle/>
          <a:p>
            <a:pPr algn="just"/>
            <a:r>
              <a:rPr lang="en-GB"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Khổ thơ 1 nhắc đến phi công. Công việc của họ là lái máy bay, đưa mọi người đi khắp nơi.</a:t>
            </a:r>
          </a:p>
          <a:p>
            <a:pPr algn="just"/>
            <a:r>
              <a:rPr lang="en-GB"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Khổ thơ thứ 2 nhắc đến người lính hải quân. Công việc của họ là bảo vệ vùng biển của đất nước.</a:t>
            </a:r>
          </a:p>
          <a:p>
            <a:pPr algn="just"/>
            <a:r>
              <a:rPr lang="en-GB"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Khổ thơ thứ 3 nhắc đến người lái tàu. Công việc của họ là lái những chuyến tàu chạy dài đất nước.</a:t>
            </a:r>
          </a:p>
        </p:txBody>
      </p:sp>
      <p:pic>
        <p:nvPicPr>
          <p:cNvPr id="58" name="图片 8"/>
          <p:cNvPicPr>
            <a:picLocks noChangeAspect="1"/>
          </p:cNvPicPr>
          <p:nvPr/>
        </p:nvPicPr>
        <p:blipFill rotWithShape="1">
          <a:blip r:embed="rId4" cstate="print">
            <a:extLst>
              <a:ext uri="{28A0092B-C50C-407E-A947-70E740481C1C}">
                <a14:useLocalDpi xmlns:a14="http://schemas.microsoft.com/office/drawing/2010/main" val="0"/>
              </a:ext>
            </a:extLst>
          </a:blip>
          <a:srcRect l="48730" t="38730" b="28254"/>
          <a:stretch/>
        </p:blipFill>
        <p:spPr>
          <a:xfrm>
            <a:off x="23038" y="4314777"/>
            <a:ext cx="1536812" cy="1484611"/>
          </a:xfrm>
          <a:prstGeom prst="rect">
            <a:avLst/>
          </a:prstGeom>
        </p:spPr>
      </p:pic>
      <p:pic>
        <p:nvPicPr>
          <p:cNvPr id="44" name="图片 32"/>
          <p:cNvPicPr>
            <a:picLocks noChangeAspect="1"/>
          </p:cNvPicPr>
          <p:nvPr/>
        </p:nvPicPr>
        <p:blipFill>
          <a:blip r:embed="rId5"/>
          <a:stretch>
            <a:fillRect/>
          </a:stretch>
        </p:blipFill>
        <p:spPr>
          <a:xfrm>
            <a:off x="3962400" y="4367686"/>
            <a:ext cx="1044439" cy="1431703"/>
          </a:xfrm>
          <a:prstGeom prst="rect">
            <a:avLst/>
          </a:prstGeom>
        </p:spPr>
      </p:pic>
      <p:pic>
        <p:nvPicPr>
          <p:cNvPr id="45" name="内容占位符 5"/>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36990" b="63235"/>
          <a:stretch/>
        </p:blipFill>
        <p:spPr>
          <a:xfrm>
            <a:off x="7342479" y="4099112"/>
            <a:ext cx="1824557" cy="1597012"/>
          </a:xfrm>
        </p:spPr>
      </p:pic>
    </p:spTree>
    <p:extLst>
      <p:ext uri="{BB962C8B-B14F-4D97-AF65-F5344CB8AC3E}">
        <p14:creationId xmlns:p14="http://schemas.microsoft.com/office/powerpoint/2010/main" val="20143780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1371600" y="190500"/>
            <a:ext cx="6846487" cy="1135910"/>
            <a:chOff x="274867" y="1809868"/>
            <a:chExt cx="6846487" cy="990291"/>
          </a:xfrm>
        </p:grpSpPr>
        <p:grpSp>
          <p:nvGrpSpPr>
            <p:cNvPr id="25" name="组合 24"/>
            <p:cNvGrpSpPr/>
            <p:nvPr/>
          </p:nvGrpSpPr>
          <p:grpSpPr>
            <a:xfrm flipH="1">
              <a:off x="274867" y="1858188"/>
              <a:ext cx="6846487" cy="941971"/>
              <a:chOff x="6115403" y="3479320"/>
              <a:chExt cx="6439766" cy="1255962"/>
            </a:xfrm>
          </p:grpSpPr>
          <p:grpSp>
            <p:nvGrpSpPr>
              <p:cNvPr id="26" name="组合 25"/>
              <p:cNvGrpSpPr/>
              <p:nvPr/>
            </p:nvGrpSpPr>
            <p:grpSpPr>
              <a:xfrm>
                <a:off x="6115403" y="3479320"/>
                <a:ext cx="6426419" cy="1255962"/>
                <a:chOff x="5160646" y="1411433"/>
                <a:chExt cx="6426419" cy="1255962"/>
              </a:xfrm>
            </p:grpSpPr>
            <p:sp>
              <p:nvSpPr>
                <p:cNvPr id="28" name="圆角矩形 27"/>
                <p:cNvSpPr/>
                <p:nvPr/>
              </p:nvSpPr>
              <p:spPr>
                <a:xfrm>
                  <a:off x="5160646" y="1411433"/>
                  <a:ext cx="5464642" cy="1231387"/>
                </a:xfrm>
                <a:prstGeom prst="roundRect">
                  <a:avLst>
                    <a:gd name="adj" fmla="val 11562"/>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9" name="组合 28"/>
                <p:cNvGrpSpPr/>
                <p:nvPr/>
              </p:nvGrpSpPr>
              <p:grpSpPr>
                <a:xfrm>
                  <a:off x="7651380" y="1478625"/>
                  <a:ext cx="3935685" cy="1188770"/>
                  <a:chOff x="7651380" y="1478625"/>
                  <a:chExt cx="3935685" cy="1188770"/>
                </a:xfrm>
              </p:grpSpPr>
              <p:sp>
                <p:nvSpPr>
                  <p:cNvPr id="30" name="流程图: 显示 29"/>
                  <p:cNvSpPr/>
                  <p:nvPr/>
                </p:nvSpPr>
                <p:spPr>
                  <a:xfrm rot="10800000">
                    <a:off x="10825855" y="1478625"/>
                    <a:ext cx="761210" cy="1008903"/>
                  </a:xfrm>
                  <a:prstGeom prst="flowChartDisplay">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31" name="矩形 30"/>
                  <p:cNvSpPr/>
                  <p:nvPr/>
                </p:nvSpPr>
                <p:spPr>
                  <a:xfrm>
                    <a:off x="7651380" y="1780998"/>
                    <a:ext cx="3585863" cy="886397"/>
                  </a:xfrm>
                  <a:prstGeom prst="rect">
                    <a:avLst/>
                  </a:prstGeom>
                </p:spPr>
                <p:txBody>
                  <a:bodyPr wrap="square">
                    <a:spAutoFit/>
                  </a:bodyPr>
                  <a:lstStyle/>
                  <a:p>
                    <a:pPr algn="r">
                      <a:lnSpc>
                        <a:spcPct val="150000"/>
                      </a:lnSpc>
                    </a:pPr>
                    <a:endParaRPr lang="en-US" altLang="zh-CN" sz="2800" dirty="0">
                      <a:solidFill>
                        <a:schemeClr val="bg1"/>
                      </a:solidFill>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endParaRPr>
                  </a:p>
                </p:txBody>
              </p:sp>
            </p:grpSp>
          </p:grpSp>
          <p:sp>
            <p:nvSpPr>
              <p:cNvPr id="27" name="文本框 26"/>
              <p:cNvSpPr txBox="1"/>
              <p:nvPr/>
            </p:nvSpPr>
            <p:spPr>
              <a:xfrm flipH="1">
                <a:off x="11846561" y="3687577"/>
                <a:ext cx="708608" cy="627865"/>
              </a:xfrm>
              <a:prstGeom prst="rect">
                <a:avLst/>
              </a:prstGeom>
              <a:noFill/>
            </p:spPr>
            <p:txBody>
              <a:bodyPr wrap="square" rtlCol="0">
                <a:spAutoFit/>
              </a:bodyPr>
              <a:lstStyle/>
              <a:p>
                <a:pPr algn="r"/>
                <a:r>
                  <a:rPr lang="en-US" altLang="zh-CN" sz="2800" b="1" dirty="0">
                    <a:latin typeface="Cambria" panose="02040503050406030204" pitchFamily="18" charset="0"/>
                    <a:ea typeface="Cambria" panose="02040503050406030204" pitchFamily="18" charset="0"/>
                    <a:sym typeface="inpin heiti" panose="00000500000000000000" pitchFamily="2" charset="-122"/>
                  </a:rPr>
                  <a:t>02</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3" name="Rectangle 2"/>
            <p:cNvSpPr/>
            <p:nvPr/>
          </p:nvSpPr>
          <p:spPr>
            <a:xfrm>
              <a:off x="1315156" y="1809868"/>
              <a:ext cx="5806198" cy="858697"/>
            </a:xfrm>
            <a:prstGeom prst="rect">
              <a:avLst/>
            </a:prstGeom>
          </p:spPr>
          <p:txBody>
            <a:bodyPr wrap="square">
              <a:spAutoFit/>
            </a:bodyPr>
            <a:lstStyle/>
            <a:p>
              <a:r>
                <a:rPr lang="en-GB" sz="2800" dirty="0" err="1">
                  <a:solidFill>
                    <a:srgbClr val="000000"/>
                  </a:solidFill>
                  <a:latin typeface="Cambria" panose="02040503050406030204" pitchFamily="18" charset="0"/>
                  <a:ea typeface="Cambria" panose="02040503050406030204" pitchFamily="18" charset="0"/>
                </a:rPr>
                <a:t>Bạn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nhỏ</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kể</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những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gì</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về</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công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việc</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của</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bố</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mẹ</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mình</a:t>
              </a:r>
              <a:r>
                <a:rPr lang="en-GB" sz="2800" dirty="0">
                  <a:solidFill>
                    <a:srgbClr val="000000"/>
                  </a:solidFill>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58"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730" t="38730" b="28254"/>
          <a:stretch/>
        </p:blipFill>
        <p:spPr>
          <a:xfrm>
            <a:off x="63389" y="4559489"/>
            <a:ext cx="1037923" cy="1002668"/>
          </a:xfrm>
          <a:prstGeom prst="rect">
            <a:avLst/>
          </a:prstGeom>
        </p:spPr>
      </p:pic>
      <p:sp>
        <p:nvSpPr>
          <p:cNvPr id="2" name="Rectangle 1"/>
          <p:cNvSpPr/>
          <p:nvPr/>
        </p:nvSpPr>
        <p:spPr>
          <a:xfrm>
            <a:off x="762000" y="1384163"/>
            <a:ext cx="8038634" cy="954107"/>
          </a:xfrm>
          <a:prstGeom prst="rect">
            <a:avLst/>
          </a:prstGeom>
        </p:spPr>
        <p:txBody>
          <a:bodyPr wrap="square">
            <a:spAutoFit/>
          </a:bodyPr>
          <a:lstStyle/>
          <a:p>
            <a:pPr algn="just"/>
            <a:r>
              <a:rPr lang="en-GB" sz="2800" dirty="0" err="1">
                <a:solidFill>
                  <a:srgbClr val="000000"/>
                </a:solidFill>
                <a:latin typeface="Cambria" panose="02040503050406030204" pitchFamily="18" charset="0"/>
                <a:ea typeface="Cambria" panose="02040503050406030204" pitchFamily="18" charset="0"/>
              </a:rPr>
              <a:t>Bạn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nhỏ</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kể</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về</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nghề</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nghiệp</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của</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bố</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mẹ</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và</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những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công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việc</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mà</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bố</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mẹ</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phải</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làm</a:t>
            </a:r>
            <a:endParaRPr lang="en-GB" sz="2800" dirty="0">
              <a:solidFill>
                <a:srgbClr val="000000"/>
              </a:solidFill>
              <a:latin typeface="Cambria" panose="02040503050406030204" pitchFamily="18" charset="0"/>
              <a:ea typeface="Cambria" panose="02040503050406030204" pitchFamily="18" charset="0"/>
            </a:endParaRPr>
          </a:p>
        </p:txBody>
      </p:sp>
      <p:pic>
        <p:nvPicPr>
          <p:cNvPr id="44" name="图片 7"/>
          <p:cNvPicPr>
            <a:picLocks noChangeAspect="1"/>
          </p:cNvPicPr>
          <p:nvPr/>
        </p:nvPicPr>
        <p:blipFill>
          <a:blip r:embed="rId4"/>
          <a:stretch>
            <a:fillRect/>
          </a:stretch>
        </p:blipFill>
        <p:spPr>
          <a:xfrm>
            <a:off x="-528" y="3394731"/>
            <a:ext cx="9144528" cy="2452281"/>
          </a:xfrm>
          <a:prstGeom prst="rect">
            <a:avLst/>
          </a:prstGeom>
        </p:spPr>
      </p:pic>
      <p:pic>
        <p:nvPicPr>
          <p:cNvPr id="45" name="图片 11"/>
          <p:cNvPicPr>
            <a:picLocks noChangeAspect="1"/>
          </p:cNvPicPr>
          <p:nvPr/>
        </p:nvPicPr>
        <p:blipFill>
          <a:blip r:embed="rId5"/>
          <a:stretch>
            <a:fillRect/>
          </a:stretch>
        </p:blipFill>
        <p:spPr>
          <a:xfrm>
            <a:off x="-364945" y="3022624"/>
            <a:ext cx="8603085" cy="2512583"/>
          </a:xfrm>
          <a:prstGeom prst="rect">
            <a:avLst/>
          </a:prstGeom>
        </p:spPr>
      </p:pic>
      <p:pic>
        <p:nvPicPr>
          <p:cNvPr id="46" name="图片 6"/>
          <p:cNvPicPr>
            <a:picLocks noChangeAspect="1"/>
          </p:cNvPicPr>
          <p:nvPr/>
        </p:nvPicPr>
        <p:blipFill>
          <a:blip r:embed="rId6"/>
          <a:stretch>
            <a:fillRect/>
          </a:stretch>
        </p:blipFill>
        <p:spPr>
          <a:xfrm>
            <a:off x="168827" y="3935179"/>
            <a:ext cx="1415881" cy="1714171"/>
          </a:xfrm>
          <a:prstGeom prst="rect">
            <a:avLst/>
          </a:prstGeom>
        </p:spPr>
      </p:pic>
      <p:pic>
        <p:nvPicPr>
          <p:cNvPr id="47"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15837" y="4232370"/>
            <a:ext cx="1604500" cy="1550000"/>
          </a:xfrm>
          <a:prstGeom prst="rect">
            <a:avLst/>
          </a:prstGeom>
        </p:spPr>
      </p:pic>
      <p:sp>
        <p:nvSpPr>
          <p:cNvPr id="5" name="Rectangle 4"/>
          <p:cNvSpPr/>
          <p:nvPr/>
        </p:nvSpPr>
        <p:spPr>
          <a:xfrm>
            <a:off x="2508273" y="2495488"/>
            <a:ext cx="6120966" cy="1815882"/>
          </a:xfrm>
          <a:prstGeom prst="rect">
            <a:avLst/>
          </a:prstGeom>
        </p:spPr>
        <p:txBody>
          <a:bodyPr wrap="square">
            <a:spAutoFit/>
          </a:bodyPr>
          <a:lstStyle/>
          <a:p>
            <a:pPr lvl="0" algn="just"/>
            <a:r>
              <a:rPr lang="en-GB" sz="2800" dirty="0" err="1">
                <a:solidFill>
                  <a:srgbClr val="000000"/>
                </a:solidFill>
                <a:latin typeface="Cambria" panose="02040503050406030204" pitchFamily="18" charset="0"/>
                <a:ea typeface="Cambria" panose="02040503050406030204" pitchFamily="18" charset="0"/>
              </a:rPr>
              <a:t>Bố</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đi</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trên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giàn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giáo</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xây</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nên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những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ngôi</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nhà</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mới</a:t>
            </a:r>
            <a:endParaRPr lang="en-GB" sz="2800" dirty="0">
              <a:solidFill>
                <a:srgbClr val="000000"/>
              </a:solidFill>
              <a:latin typeface="Cambria" panose="02040503050406030204" pitchFamily="18" charset="0"/>
              <a:ea typeface="Cambria" panose="02040503050406030204" pitchFamily="18" charset="0"/>
            </a:endParaRPr>
          </a:p>
          <a:p>
            <a:pPr lvl="0" algn="just"/>
            <a:r>
              <a:rPr lang="en-GB" sz="2800" dirty="0" err="1">
                <a:solidFill>
                  <a:srgbClr val="000000"/>
                </a:solidFill>
                <a:latin typeface="Cambria" panose="02040503050406030204" pitchFamily="18" charset="0"/>
                <a:ea typeface="Cambria" panose="02040503050406030204" pitchFamily="18" charset="0"/>
              </a:rPr>
              <a:t>Mẹ</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làm</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việc</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trên</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cánh</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đồng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làm</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ra</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những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hạt</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gạo</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trắng</a:t>
            </a:r>
            <a:r>
              <a:rPr lang="en-GB" sz="2800" dirty="0">
                <a:solidFill>
                  <a:srgbClr val="000000"/>
                </a:solidFill>
                <a:latin typeface="Cambria" panose="02040503050406030204" pitchFamily="18" charset="0"/>
                <a:ea typeface="Cambria" panose="02040503050406030204" pitchFamily="18" charset="0"/>
              </a:rPr>
              <a:t> </a:t>
            </a:r>
            <a:r>
              <a:rPr lang="en-GB" sz="2800" dirty="0" err="1">
                <a:solidFill>
                  <a:srgbClr val="000000"/>
                </a:solidFill>
                <a:latin typeface="Cambria" panose="02040503050406030204" pitchFamily="18" charset="0"/>
                <a:ea typeface="Cambria" panose="02040503050406030204" pitchFamily="18" charset="0"/>
              </a:rPr>
              <a:t>ngần</a:t>
            </a:r>
            <a:endParaRPr lang="en-GB"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1395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anim calcmode="lin" valueType="num">
                                      <p:cBhvr>
                                        <p:cTn id="16" dur="1000" fill="hold"/>
                                        <p:tgtEl>
                                          <p:spTgt spid="46"/>
                                        </p:tgtEl>
                                        <p:attrNameLst>
                                          <p:attrName>ppt_x</p:attrName>
                                        </p:attrNameLst>
                                      </p:cBhvr>
                                      <p:tavLst>
                                        <p:tav tm="0">
                                          <p:val>
                                            <p:strVal val="#ppt_x"/>
                                          </p:val>
                                        </p:tav>
                                        <p:tav tm="100000">
                                          <p:val>
                                            <p:strVal val="#ppt_x"/>
                                          </p:val>
                                        </p:tav>
                                      </p:tavLst>
                                    </p:anim>
                                    <p:anim calcmode="lin" valueType="num">
                                      <p:cBhvr>
                                        <p:cTn id="17" dur="1000" fill="hold"/>
                                        <p:tgtEl>
                                          <p:spTgt spid="4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730" t="38730" b="28254"/>
          <a:stretch/>
        </p:blipFill>
        <p:spPr>
          <a:xfrm>
            <a:off x="63389" y="4559489"/>
            <a:ext cx="1037923" cy="1002668"/>
          </a:xfrm>
          <a:prstGeom prst="rect">
            <a:avLst/>
          </a:prstGeom>
        </p:spPr>
      </p:pic>
      <p:grpSp>
        <p:nvGrpSpPr>
          <p:cNvPr id="6" name="Group 5"/>
          <p:cNvGrpSpPr/>
          <p:nvPr/>
        </p:nvGrpSpPr>
        <p:grpSpPr>
          <a:xfrm>
            <a:off x="287829" y="124428"/>
            <a:ext cx="8627569" cy="2504472"/>
            <a:chOff x="287829" y="124428"/>
            <a:chExt cx="8627569" cy="2504472"/>
          </a:xfrm>
        </p:grpSpPr>
        <p:grpSp>
          <p:nvGrpSpPr>
            <p:cNvPr id="24" name="组合 23"/>
            <p:cNvGrpSpPr/>
            <p:nvPr/>
          </p:nvGrpSpPr>
          <p:grpSpPr>
            <a:xfrm>
              <a:off x="287829" y="124428"/>
              <a:ext cx="8627569" cy="2504472"/>
              <a:chOff x="6931429" y="3722655"/>
              <a:chExt cx="6373796" cy="1471966"/>
            </a:xfrm>
          </p:grpSpPr>
          <p:grpSp>
            <p:nvGrpSpPr>
              <p:cNvPr id="17" name="组合 16"/>
              <p:cNvGrpSpPr/>
              <p:nvPr/>
            </p:nvGrpSpPr>
            <p:grpSpPr>
              <a:xfrm>
                <a:off x="6931429" y="3722655"/>
                <a:ext cx="6373796" cy="1471966"/>
                <a:chOff x="5976672" y="1654768"/>
                <a:chExt cx="6373796" cy="1471966"/>
              </a:xfrm>
            </p:grpSpPr>
            <p:sp>
              <p:nvSpPr>
                <p:cNvPr id="18" name="圆角矩形 17"/>
                <p:cNvSpPr/>
                <p:nvPr/>
              </p:nvSpPr>
              <p:spPr>
                <a:xfrm>
                  <a:off x="6682986" y="1654768"/>
                  <a:ext cx="5667482" cy="1471966"/>
                </a:xfrm>
                <a:prstGeom prst="round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9" name="组合 18"/>
                <p:cNvGrpSpPr/>
                <p:nvPr/>
              </p:nvGrpSpPr>
              <p:grpSpPr>
                <a:xfrm>
                  <a:off x="5976672" y="1682362"/>
                  <a:ext cx="6373796" cy="878496"/>
                  <a:chOff x="5976672" y="1682362"/>
                  <a:chExt cx="6373796" cy="878496"/>
                </a:xfrm>
              </p:grpSpPr>
              <p:sp>
                <p:nvSpPr>
                  <p:cNvPr id="20" name="流程图: 显示 19"/>
                  <p:cNvSpPr/>
                  <p:nvPr/>
                </p:nvSpPr>
                <p:spPr>
                  <a:xfrm>
                    <a:off x="5976672" y="2023829"/>
                    <a:ext cx="625355" cy="537029"/>
                  </a:xfrm>
                  <a:prstGeom prst="flowChartDisplay">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1" name="矩形 20"/>
                  <p:cNvSpPr/>
                  <p:nvPr/>
                </p:nvSpPr>
                <p:spPr>
                  <a:xfrm>
                    <a:off x="6788000" y="1682362"/>
                    <a:ext cx="5562468" cy="560762"/>
                  </a:xfrm>
                  <a:prstGeom prst="rect">
                    <a:avLst/>
                  </a:prstGeom>
                </p:spPr>
                <p:txBody>
                  <a:bodyPr wrap="square">
                    <a:spAutoFit/>
                  </a:bodyPr>
                  <a:lstStyle/>
                  <a:p>
                    <a:r>
                      <a:rPr lang="vi-VN" altLang="zh-CN" sz="2800" dirty="0">
                        <a:solidFill>
                          <a:schemeClr val="bg1"/>
                        </a:solidFill>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Qua hình ảnh những con đường, tác giả muốn nói về điều gì?</a:t>
                    </a:r>
                  </a:p>
                </p:txBody>
              </p:sp>
            </p:grpSp>
          </p:grpSp>
          <p:sp>
            <p:nvSpPr>
              <p:cNvPr id="23" name="文本框 22"/>
              <p:cNvSpPr txBox="1"/>
              <p:nvPr/>
            </p:nvSpPr>
            <p:spPr>
              <a:xfrm flipH="1">
                <a:off x="6936241" y="4184590"/>
                <a:ext cx="603729" cy="307515"/>
              </a:xfrm>
              <a:prstGeom prst="rect">
                <a:avLst/>
              </a:prstGeom>
              <a:noFill/>
            </p:spPr>
            <p:txBody>
              <a:bodyPr wrap="square" rtlCol="0">
                <a:spAutoFit/>
              </a:bodyPr>
              <a:lstStyle/>
              <a:p>
                <a:pPr algn="ctr"/>
                <a:r>
                  <a:rPr lang="en-US" altLang="zh-CN" sz="2800" b="1" dirty="0">
                    <a:solidFill>
                      <a:schemeClr val="bg1"/>
                    </a:solidFill>
                    <a:latin typeface="Cambria" panose="02040503050406030204" pitchFamily="18" charset="0"/>
                    <a:ea typeface="Cambria" panose="02040503050406030204" pitchFamily="18" charset="0"/>
                    <a:sym typeface="inpin heiti" panose="00000500000000000000" pitchFamily="2" charset="-122"/>
                  </a:rPr>
                  <a:t>03</a:t>
                </a:r>
                <a:endParaRPr lang="zh-CN" altLang="en-US" sz="2800" b="1"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 name="Rectangle 1"/>
            <p:cNvSpPr/>
            <p:nvPr/>
          </p:nvSpPr>
          <p:spPr>
            <a:xfrm>
              <a:off x="1386042" y="1042468"/>
              <a:ext cx="7376958" cy="1384995"/>
            </a:xfrm>
            <a:prstGeom prst="rect">
              <a:avLst/>
            </a:prstGeom>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a. Nói về nghề nghiệp</a:t>
              </a:r>
            </a:p>
            <a:p>
              <a:pPr algn="just"/>
              <a:r>
                <a:rPr lang="vi-VN" sz="2800" dirty="0">
                  <a:solidFill>
                    <a:schemeClr val="bg1"/>
                  </a:solidFill>
                  <a:latin typeface="Cambria" panose="02040503050406030204" pitchFamily="18" charset="0"/>
                  <a:ea typeface="Cambria" panose="02040503050406030204" pitchFamily="18" charset="0"/>
                </a:rPr>
                <a:t>b. Nói về cảnh đẹp thiên nhiên</a:t>
              </a:r>
            </a:p>
            <a:p>
              <a:pPr algn="just"/>
              <a:r>
                <a:rPr lang="vi-VN" sz="2800" dirty="0">
                  <a:solidFill>
                    <a:schemeClr val="bg1"/>
                  </a:solidFill>
                  <a:latin typeface="Cambria" panose="02040503050406030204" pitchFamily="18" charset="0"/>
                  <a:ea typeface="Cambria" panose="02040503050406030204" pitchFamily="18" charset="0"/>
                </a:rPr>
                <a:t>c. Nói về các loại phương tiện giao thông</a:t>
              </a:r>
            </a:p>
          </p:txBody>
        </p:sp>
      </p:grpSp>
      <p:sp>
        <p:nvSpPr>
          <p:cNvPr id="5" name="Rectangle 4"/>
          <p:cNvSpPr/>
          <p:nvPr/>
        </p:nvSpPr>
        <p:spPr>
          <a:xfrm>
            <a:off x="1146341" y="3009008"/>
            <a:ext cx="7315200" cy="1077218"/>
          </a:xfrm>
          <a:prstGeom prst="rect">
            <a:avLst/>
          </a:prstGeom>
        </p:spPr>
        <p:txBody>
          <a:bodyPr wrap="square">
            <a:spAutoFit/>
          </a:bodyPr>
          <a:lstStyle/>
          <a:p>
            <a:pPr lvl="0" algn="ctr"/>
            <a:r>
              <a:rPr lang="vi-VN" sz="3200" dirty="0">
                <a:solidFill>
                  <a:srgbClr val="000000"/>
                </a:solidFill>
                <a:latin typeface="Cambria" panose="02040503050406030204" pitchFamily="18" charset="0"/>
                <a:ea typeface="Cambria" panose="02040503050406030204" pitchFamily="18" charset="0"/>
              </a:rPr>
              <a:t>Qua hình ảnh những con đường, tác giả muốn </a:t>
            </a:r>
            <a:r>
              <a:rPr lang="vi-VN" sz="3200" b="1" dirty="0">
                <a:solidFill>
                  <a:srgbClr val="000000"/>
                </a:solidFill>
                <a:latin typeface="Cambria" panose="02040503050406030204" pitchFamily="18" charset="0"/>
                <a:ea typeface="Cambria" panose="02040503050406030204" pitchFamily="18" charset="0"/>
              </a:rPr>
              <a:t>nói về nghề nghiệp.</a:t>
            </a:r>
            <a:endParaRPr lang="vi-VN" sz="3200" dirty="0">
              <a:solidFill>
                <a:srgbClr val="000000"/>
              </a:solidFill>
              <a:latin typeface="Cambria" panose="02040503050406030204" pitchFamily="18" charset="0"/>
              <a:ea typeface="Cambria" panose="02040503050406030204" pitchFamily="18" charset="0"/>
            </a:endParaRPr>
          </a:p>
        </p:txBody>
      </p:sp>
      <p:pic>
        <p:nvPicPr>
          <p:cNvPr id="44" name="Picture 43"/>
          <p:cNvPicPr>
            <a:picLocks noChangeAspect="1"/>
          </p:cNvPicPr>
          <p:nvPr/>
        </p:nvPicPr>
        <p:blipFill>
          <a:blip r:embed="rId4"/>
          <a:stretch>
            <a:fillRect/>
          </a:stretch>
        </p:blipFill>
        <p:spPr>
          <a:xfrm>
            <a:off x="1" y="3812350"/>
            <a:ext cx="9144000" cy="2091109"/>
          </a:xfrm>
          <a:prstGeom prst="rect">
            <a:avLst/>
          </a:prstGeom>
        </p:spPr>
      </p:pic>
      <p:pic>
        <p:nvPicPr>
          <p:cNvPr id="45" name="图片 8"/>
          <p:cNvPicPr>
            <a:picLocks noChangeAspect="1"/>
          </p:cNvPicPr>
          <p:nvPr/>
        </p:nvPicPr>
        <p:blipFill rotWithShape="1">
          <a:blip r:embed="rId5" cstate="print">
            <a:extLst>
              <a:ext uri="{28A0092B-C50C-407E-A947-70E740481C1C}">
                <a14:useLocalDpi xmlns:a14="http://schemas.microsoft.com/office/drawing/2010/main" val="0"/>
              </a:ext>
            </a:extLst>
          </a:blip>
          <a:srcRect l="48730" t="38730" b="28254"/>
          <a:stretch/>
        </p:blipFill>
        <p:spPr>
          <a:xfrm>
            <a:off x="23038" y="4314777"/>
            <a:ext cx="1536812" cy="1484611"/>
          </a:xfrm>
          <a:prstGeom prst="rect">
            <a:avLst/>
          </a:prstGeom>
        </p:spPr>
      </p:pic>
      <p:pic>
        <p:nvPicPr>
          <p:cNvPr id="46" name="图片 32"/>
          <p:cNvPicPr>
            <a:picLocks noChangeAspect="1"/>
          </p:cNvPicPr>
          <p:nvPr/>
        </p:nvPicPr>
        <p:blipFill>
          <a:blip r:embed="rId6"/>
          <a:stretch>
            <a:fillRect/>
          </a:stretch>
        </p:blipFill>
        <p:spPr>
          <a:xfrm>
            <a:off x="3962400" y="4367686"/>
            <a:ext cx="1044439" cy="1431703"/>
          </a:xfrm>
          <a:prstGeom prst="rect">
            <a:avLst/>
          </a:prstGeom>
        </p:spPr>
      </p:pic>
      <p:pic>
        <p:nvPicPr>
          <p:cNvPr id="47" name="内容占位符 5"/>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36990" b="63235"/>
          <a:stretch/>
        </p:blipFill>
        <p:spPr>
          <a:xfrm>
            <a:off x="7342479" y="4099112"/>
            <a:ext cx="1824557" cy="1597012"/>
          </a:xfrm>
        </p:spPr>
      </p:pic>
    </p:spTree>
    <p:extLst>
      <p:ext uri="{BB962C8B-B14F-4D97-AF65-F5344CB8AC3E}">
        <p14:creationId xmlns:p14="http://schemas.microsoft.com/office/powerpoint/2010/main" val="24436203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flipH="1">
            <a:off x="1101311" y="716581"/>
            <a:ext cx="6891170" cy="954107"/>
            <a:chOff x="8460926" y="3601124"/>
            <a:chExt cx="3703400" cy="664838"/>
          </a:xfrm>
        </p:grpSpPr>
        <p:grpSp>
          <p:nvGrpSpPr>
            <p:cNvPr id="33" name="组合 32"/>
            <p:cNvGrpSpPr/>
            <p:nvPr/>
          </p:nvGrpSpPr>
          <p:grpSpPr>
            <a:xfrm>
              <a:off x="8460926" y="3601124"/>
              <a:ext cx="3692797" cy="664838"/>
              <a:chOff x="7506169" y="1533237"/>
              <a:chExt cx="3692797" cy="664838"/>
            </a:xfrm>
          </p:grpSpPr>
          <p:sp>
            <p:nvSpPr>
              <p:cNvPr id="35" name="圆角矩形 34"/>
              <p:cNvSpPr/>
              <p:nvPr/>
            </p:nvSpPr>
            <p:spPr>
              <a:xfrm>
                <a:off x="7506169" y="1548043"/>
                <a:ext cx="3157514" cy="631942"/>
              </a:xfrm>
              <a:prstGeom prst="roundRect">
                <a:avLst>
                  <a:gd name="adj" fmla="val 11562"/>
                </a:avLst>
              </a:prstGeom>
              <a:solidFill>
                <a:srgbClr val="F8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400">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6" name="组合 35"/>
              <p:cNvGrpSpPr/>
              <p:nvPr/>
            </p:nvGrpSpPr>
            <p:grpSpPr>
              <a:xfrm>
                <a:off x="7533371" y="1533237"/>
                <a:ext cx="3665595" cy="664838"/>
                <a:chOff x="7533371" y="1533237"/>
                <a:chExt cx="3665595" cy="664838"/>
              </a:xfrm>
            </p:grpSpPr>
            <p:sp>
              <p:nvSpPr>
                <p:cNvPr id="37" name="流程图: 显示 36"/>
                <p:cNvSpPr/>
                <p:nvPr/>
              </p:nvSpPr>
              <p:spPr>
                <a:xfrm rot="10800000">
                  <a:off x="10745781" y="1563160"/>
                  <a:ext cx="453185" cy="559897"/>
                </a:xfrm>
                <a:prstGeom prst="flowChartDisplay">
                  <a:avLst/>
                </a:prstGeom>
                <a:solidFill>
                  <a:srgbClr val="F8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400">
                    <a:latin typeface="Cambria" panose="02040503050406030204" pitchFamily="18" charset="0"/>
                    <a:ea typeface="inpin heiti" panose="00000500000000000000" pitchFamily="2" charset="-122"/>
                    <a:sym typeface="inpin heiti" panose="00000500000000000000" pitchFamily="2" charset="-122"/>
                  </a:endParaRPr>
                </a:p>
              </p:txBody>
            </p:sp>
            <p:sp>
              <p:nvSpPr>
                <p:cNvPr id="38" name="矩形 37"/>
                <p:cNvSpPr/>
                <p:nvPr/>
              </p:nvSpPr>
              <p:spPr>
                <a:xfrm>
                  <a:off x="7533371" y="1533237"/>
                  <a:ext cx="3122711" cy="664838"/>
                </a:xfrm>
                <a:prstGeom prst="rect">
                  <a:avLst/>
                </a:prstGeom>
              </p:spPr>
              <p:txBody>
                <a:bodyPr wrap="square">
                  <a:spAutoFit/>
                </a:bodyPr>
                <a:lstStyle/>
                <a:p>
                  <a:r>
                    <a:rPr lang="vi-VN" altLang="zh-CN" sz="2800" dirty="0">
                      <a:latin typeface="Cambria" panose="02040503050406030204" pitchFamily="18" charset="0"/>
                      <a:ea typeface="Cambria" panose="02040503050406030204" pitchFamily="18" charset="0"/>
                      <a:cs typeface="Open Sans" panose="020B0606030504020204" pitchFamily="34" charset="0"/>
                      <a:sym typeface="inpin heiti" panose="00000500000000000000" pitchFamily="2" charset="-122"/>
                    </a:rPr>
                    <a:t>Em hiểu “con đường trên trang sách” có nghĩa là gì?</a:t>
                  </a:r>
                </a:p>
              </p:txBody>
            </p:sp>
          </p:grpSp>
        </p:grpSp>
        <p:sp>
          <p:nvSpPr>
            <p:cNvPr id="34" name="文本框 33"/>
            <p:cNvSpPr txBox="1"/>
            <p:nvPr/>
          </p:nvSpPr>
          <p:spPr>
            <a:xfrm flipH="1">
              <a:off x="11766767" y="3712349"/>
              <a:ext cx="397559" cy="364589"/>
            </a:xfrm>
            <a:prstGeom prst="rect">
              <a:avLst/>
            </a:prstGeom>
            <a:noFill/>
          </p:spPr>
          <p:txBody>
            <a:bodyPr wrap="square" rtlCol="0">
              <a:spAutoFit/>
            </a:bodyPr>
            <a:lstStyle/>
            <a:p>
              <a:pPr algn="r"/>
              <a:r>
                <a:rPr lang="en-US" altLang="zh-CN" sz="2800" b="1" dirty="0">
                  <a:latin typeface="Cambria" panose="02040503050406030204" pitchFamily="18" charset="0"/>
                  <a:ea typeface="Cambria" panose="02040503050406030204" pitchFamily="18" charset="0"/>
                  <a:sym typeface="inpin heiti" panose="00000500000000000000" pitchFamily="2" charset="-122"/>
                </a:rPr>
                <a:t>04</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8"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730" t="38730" b="28254"/>
          <a:stretch/>
        </p:blipFill>
        <p:spPr>
          <a:xfrm>
            <a:off x="63389" y="4559489"/>
            <a:ext cx="1037923" cy="1002668"/>
          </a:xfrm>
          <a:prstGeom prst="rect">
            <a:avLst/>
          </a:prstGeom>
        </p:spPr>
      </p:pic>
      <p:sp>
        <p:nvSpPr>
          <p:cNvPr id="2" name="Rectangle 1"/>
          <p:cNvSpPr/>
          <p:nvPr/>
        </p:nvSpPr>
        <p:spPr>
          <a:xfrm>
            <a:off x="1584707" y="2182449"/>
            <a:ext cx="6629400" cy="1077218"/>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“Con đường trên trang sách” có nghĩa là </a:t>
            </a:r>
            <a:r>
              <a:rPr lang="vi-VN" sz="3200" b="1" dirty="0">
                <a:solidFill>
                  <a:srgbClr val="000000"/>
                </a:solidFill>
                <a:latin typeface="Cambria" panose="02040503050406030204" pitchFamily="18" charset="0"/>
                <a:ea typeface="Cambria" panose="02040503050406030204" pitchFamily="18" charset="0"/>
              </a:rPr>
              <a:t>con đường khám phá kiến thức</a:t>
            </a:r>
            <a:endParaRPr lang="en-GB" sz="3200" dirty="0">
              <a:latin typeface="Cambria" panose="02040503050406030204" pitchFamily="18" charset="0"/>
              <a:ea typeface="Cambria" panose="02040503050406030204" pitchFamily="18" charset="0"/>
            </a:endParaRPr>
          </a:p>
        </p:txBody>
      </p:sp>
      <p:pic>
        <p:nvPicPr>
          <p:cNvPr id="44" name="图片 7"/>
          <p:cNvPicPr>
            <a:picLocks noChangeAspect="1"/>
          </p:cNvPicPr>
          <p:nvPr/>
        </p:nvPicPr>
        <p:blipFill>
          <a:blip r:embed="rId4"/>
          <a:stretch>
            <a:fillRect/>
          </a:stretch>
        </p:blipFill>
        <p:spPr>
          <a:xfrm>
            <a:off x="-528" y="3394731"/>
            <a:ext cx="9144528" cy="2452281"/>
          </a:xfrm>
          <a:prstGeom prst="rect">
            <a:avLst/>
          </a:prstGeom>
        </p:spPr>
      </p:pic>
      <p:pic>
        <p:nvPicPr>
          <p:cNvPr id="45" name="图片 11"/>
          <p:cNvPicPr>
            <a:picLocks noChangeAspect="1"/>
          </p:cNvPicPr>
          <p:nvPr/>
        </p:nvPicPr>
        <p:blipFill>
          <a:blip r:embed="rId5"/>
          <a:stretch>
            <a:fillRect/>
          </a:stretch>
        </p:blipFill>
        <p:spPr>
          <a:xfrm>
            <a:off x="-364945" y="3022624"/>
            <a:ext cx="8603085" cy="2512583"/>
          </a:xfrm>
          <a:prstGeom prst="rect">
            <a:avLst/>
          </a:prstGeom>
        </p:spPr>
      </p:pic>
      <p:pic>
        <p:nvPicPr>
          <p:cNvPr id="46" name="图片 6"/>
          <p:cNvPicPr>
            <a:picLocks noChangeAspect="1"/>
          </p:cNvPicPr>
          <p:nvPr/>
        </p:nvPicPr>
        <p:blipFill>
          <a:blip r:embed="rId6"/>
          <a:stretch>
            <a:fillRect/>
          </a:stretch>
        </p:blipFill>
        <p:spPr>
          <a:xfrm>
            <a:off x="168827" y="3935179"/>
            <a:ext cx="1415881" cy="1714171"/>
          </a:xfrm>
          <a:prstGeom prst="rect">
            <a:avLst/>
          </a:prstGeom>
        </p:spPr>
      </p:pic>
      <p:pic>
        <p:nvPicPr>
          <p:cNvPr id="47"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15837" y="4232370"/>
            <a:ext cx="1604500" cy="1550000"/>
          </a:xfrm>
          <a:prstGeom prst="rect">
            <a:avLst/>
          </a:prstGeom>
        </p:spPr>
      </p:pic>
    </p:spTree>
    <p:extLst>
      <p:ext uri="{BB962C8B-B14F-4D97-AF65-F5344CB8AC3E}">
        <p14:creationId xmlns:p14="http://schemas.microsoft.com/office/powerpoint/2010/main" val="40623968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378279" y="0"/>
            <a:ext cx="1933127" cy="1255518"/>
          </a:xfrm>
          <a:prstGeom prst="rect">
            <a:avLst/>
          </a:prstGeom>
        </p:spPr>
      </p:pic>
      <p:pic>
        <p:nvPicPr>
          <p:cNvPr id="10" name="图片 9"/>
          <p:cNvPicPr>
            <a:picLocks noChangeAspect="1"/>
          </p:cNvPicPr>
          <p:nvPr/>
        </p:nvPicPr>
        <p:blipFill>
          <a:blip r:embed="rId3"/>
          <a:stretch>
            <a:fillRect/>
          </a:stretch>
        </p:blipFill>
        <p:spPr>
          <a:xfrm>
            <a:off x="8007482" y="1778024"/>
            <a:ext cx="996301" cy="647073"/>
          </a:xfrm>
          <a:prstGeom prst="rect">
            <a:avLst/>
          </a:prstGeom>
        </p:spPr>
      </p:pic>
      <p:pic>
        <p:nvPicPr>
          <p:cNvPr id="22" name="图片 21"/>
          <p:cNvPicPr>
            <a:picLocks noChangeAspect="1"/>
          </p:cNvPicPr>
          <p:nvPr/>
        </p:nvPicPr>
        <p:blipFill>
          <a:blip r:embed="rId3"/>
          <a:stretch>
            <a:fillRect/>
          </a:stretch>
        </p:blipFill>
        <p:spPr>
          <a:xfrm>
            <a:off x="3951103" y="2894179"/>
            <a:ext cx="996301" cy="647073"/>
          </a:xfrm>
          <a:prstGeom prst="rect">
            <a:avLst/>
          </a:prstGeom>
        </p:spPr>
      </p:pic>
      <p:sp>
        <p:nvSpPr>
          <p:cNvPr id="11" name="任意多边形 24"/>
          <p:cNvSpPr/>
          <p:nvPr/>
        </p:nvSpPr>
        <p:spPr>
          <a:xfrm>
            <a:off x="1115038" y="70930"/>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6" name="内容占位符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6990" b="63235"/>
          <a:stretch/>
        </p:blipFill>
        <p:spPr>
          <a:xfrm>
            <a:off x="5830001" y="1957540"/>
            <a:ext cx="3256851" cy="3167423"/>
          </a:xfr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7769" b="98512" l="0" r="100000">
                        <a14:foregroundMark x1="6072" y1="94545" x2="99587" y2="96529"/>
                      </a14:backgroundRemoval>
                    </a14:imgEffect>
                  </a14:imgLayer>
                </a14:imgProps>
              </a:ext>
              <a:ext uri="{28A0092B-C50C-407E-A947-70E740481C1C}">
                <a14:useLocalDpi xmlns:a14="http://schemas.microsoft.com/office/drawing/2010/main" val="0"/>
              </a:ext>
            </a:extLst>
          </a:blip>
          <a:srcRect l="4762" t="86497" b="-1256"/>
          <a:stretch/>
        </p:blipFill>
        <p:spPr>
          <a:xfrm>
            <a:off x="0" y="4209143"/>
            <a:ext cx="9144000" cy="1745304"/>
          </a:xfrm>
          <a:prstGeom prst="rect">
            <a:avLst/>
          </a:prstGeom>
        </p:spPr>
      </p:pic>
      <p:pic>
        <p:nvPicPr>
          <p:cNvPr id="8" name="图片 7"/>
          <p:cNvPicPr>
            <a:picLocks noChangeAspect="1"/>
          </p:cNvPicPr>
          <p:nvPr/>
        </p:nvPicPr>
        <p:blipFill rotWithShape="1">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t="21799" r="51592" b="50476"/>
          <a:stretch/>
        </p:blipFill>
        <p:spPr>
          <a:xfrm>
            <a:off x="1" y="2425096"/>
            <a:ext cx="3435521" cy="3289905"/>
          </a:xfrm>
          <a:prstGeom prst="rect">
            <a:avLst/>
          </a:prstGeom>
        </p:spPr>
      </p:pic>
      <p:pic>
        <p:nvPicPr>
          <p:cNvPr id="12" name="Picture 11"/>
          <p:cNvPicPr>
            <a:picLocks noChangeAspect="1"/>
          </p:cNvPicPr>
          <p:nvPr/>
        </p:nvPicPr>
        <p:blipFill>
          <a:blip r:embed="rId8"/>
          <a:stretch>
            <a:fillRect/>
          </a:stretch>
        </p:blipFill>
        <p:spPr>
          <a:xfrm>
            <a:off x="1630028" y="-35693"/>
            <a:ext cx="5084505" cy="3627434"/>
          </a:xfrm>
          <a:prstGeom prst="rect">
            <a:avLst/>
          </a:prstGeom>
        </p:spPr>
      </p:pic>
    </p:spTree>
    <p:extLst>
      <p:ext uri="{BB962C8B-B14F-4D97-AF65-F5344CB8AC3E}">
        <p14:creationId xmlns:p14="http://schemas.microsoft.com/office/powerpoint/2010/main" val="22311592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40207" y="2763211"/>
            <a:ext cx="9784928" cy="2857748"/>
          </a:xfrm>
          <a:prstGeom prst="rect">
            <a:avLst/>
          </a:prstGeom>
        </p:spPr>
      </p:pic>
      <p:pic>
        <p:nvPicPr>
          <p:cNvPr id="6" name="图片 5"/>
          <p:cNvPicPr>
            <a:picLocks noChangeAspect="1"/>
          </p:cNvPicPr>
          <p:nvPr/>
        </p:nvPicPr>
        <p:blipFill>
          <a:blip r:embed="rId4"/>
          <a:stretch>
            <a:fillRect/>
          </a:stretch>
        </p:blipFill>
        <p:spPr>
          <a:xfrm>
            <a:off x="-397" y="3790950"/>
            <a:ext cx="9144793" cy="1830010"/>
          </a:xfrm>
          <a:prstGeom prst="rect">
            <a:avLst/>
          </a:prstGeom>
        </p:spPr>
      </p:pic>
      <p:sp>
        <p:nvSpPr>
          <p:cNvPr id="13" name="任意多边形 12"/>
          <p:cNvSpPr/>
          <p:nvPr/>
        </p:nvSpPr>
        <p:spPr>
          <a:xfrm>
            <a:off x="1370179" y="1052455"/>
            <a:ext cx="6929083" cy="3724391"/>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组合 13"/>
          <p:cNvGrpSpPr/>
          <p:nvPr/>
        </p:nvGrpSpPr>
        <p:grpSpPr>
          <a:xfrm>
            <a:off x="3659063" y="416760"/>
            <a:ext cx="2351314" cy="1124362"/>
            <a:chOff x="5094514" y="0"/>
            <a:chExt cx="2380343" cy="1342769"/>
          </a:xfrm>
        </p:grpSpPr>
        <p:grpSp>
          <p:nvGrpSpPr>
            <p:cNvPr id="15" name="组合 14"/>
            <p:cNvGrpSpPr/>
            <p:nvPr/>
          </p:nvGrpSpPr>
          <p:grpSpPr>
            <a:xfrm>
              <a:off x="5094514" y="0"/>
              <a:ext cx="2380343" cy="1342769"/>
              <a:chOff x="5021943" y="0"/>
              <a:chExt cx="3309257" cy="1000757"/>
            </a:xfrm>
          </p:grpSpPr>
          <p:sp>
            <p:nvSpPr>
              <p:cNvPr id="17" name="流程图: 离页连接符 16"/>
              <p:cNvSpPr/>
              <p:nvPr/>
            </p:nvSpPr>
            <p:spPr>
              <a:xfrm>
                <a:off x="5021943" y="0"/>
                <a:ext cx="3309257" cy="1000757"/>
              </a:xfrm>
              <a:prstGeom prst="flowChartOffpageConnector">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流程图: 离页连接符 17"/>
              <p:cNvSpPr/>
              <p:nvPr/>
            </p:nvSpPr>
            <p:spPr>
              <a:xfrm>
                <a:off x="5148942" y="0"/>
                <a:ext cx="3055257" cy="923945"/>
              </a:xfrm>
              <a:prstGeom prst="flowChartOffpageConnector">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矩形 15"/>
            <p:cNvSpPr/>
            <p:nvPr/>
          </p:nvSpPr>
          <p:spPr>
            <a:xfrm>
              <a:off x="5343130" y="0"/>
              <a:ext cx="2040639" cy="642446"/>
            </a:xfrm>
            <a:prstGeom prst="rect">
              <a:avLst/>
            </a:prstGeom>
          </p:spPr>
          <p:txBody>
            <a:bodyPr wrap="square">
              <a:spAutoFit/>
            </a:bodyPr>
            <a:lstStyle/>
            <a:p>
              <a:r>
                <a:rPr lang="en-GB" altLang="zh-CN" sz="4950" b="1" dirty="0" err="1">
                  <a:solidFill>
                    <a:schemeClr val="bg1"/>
                  </a:solidFill>
                  <a:latin typeface="inpin heiti" panose="00000500000000000000" pitchFamily="2" charset="-122"/>
                  <a:ea typeface="inpin heiti" panose="00000500000000000000" pitchFamily="2" charset="-122"/>
                  <a:sym typeface="inpin heiti" panose="00000500000000000000" pitchFamily="2" charset="-122"/>
                </a:rPr>
                <a:t>Câu</a:t>
              </a:r>
              <a:r>
                <a:rPr lang="en-GB" altLang="zh-CN" sz="495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 5</a:t>
              </a:r>
              <a:endParaRPr lang="zh-CN" altLang="en-US" sz="495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 name="Rectangle 3"/>
          <p:cNvSpPr/>
          <p:nvPr/>
        </p:nvSpPr>
        <p:spPr>
          <a:xfrm rot="506159">
            <a:off x="2386361" y="1997930"/>
            <a:ext cx="4572000" cy="1754326"/>
          </a:xfrm>
          <a:prstGeom prst="rect">
            <a:avLst/>
          </a:prstGeom>
        </p:spPr>
        <p:txBody>
          <a:bodyPr>
            <a:spAutoFit/>
          </a:bodyPr>
          <a:lstStyle/>
          <a:p>
            <a:pPr lvl="0" algn="ctr"/>
            <a:r>
              <a:rPr lang="vi-VN" sz="3600" b="1" dirty="0">
                <a:solidFill>
                  <a:schemeClr val="accent5">
                    <a:lumMod val="50000"/>
                  </a:schemeClr>
                </a:solidFill>
                <a:latin typeface="Cambria" panose="02040503050406030204" pitchFamily="18" charset="0"/>
                <a:ea typeface="Cambria" panose="02040503050406030204" pitchFamily="18" charset="0"/>
              </a:rPr>
              <a:t>Nói 2 – 3 câu về một con đường được tả trong bài thơ.</a:t>
            </a:r>
            <a:endParaRPr lang="vi-VN" sz="3600"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2552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6990" b="63235"/>
          <a:stretch/>
        </p:blipFill>
        <p:spPr>
          <a:xfrm>
            <a:off x="5313526" y="1710666"/>
            <a:ext cx="3690257" cy="3588928"/>
          </a:xfrm>
        </p:spPr>
      </p:pic>
      <p:pic>
        <p:nvPicPr>
          <p:cNvPr id="5" name="图片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7769" b="98512" l="0" r="100000">
                        <a14:foregroundMark x1="6072" y1="94545" x2="99587" y2="96529"/>
                      </a14:backgroundRemoval>
                    </a14:imgEffect>
                  </a14:imgLayer>
                </a14:imgProps>
              </a:ext>
              <a:ext uri="{28A0092B-C50C-407E-A947-70E740481C1C}">
                <a14:useLocalDpi xmlns:a14="http://schemas.microsoft.com/office/drawing/2010/main" val="0"/>
              </a:ext>
            </a:extLst>
          </a:blip>
          <a:srcRect l="4762" t="86497" b="-1256"/>
          <a:stretch/>
        </p:blipFill>
        <p:spPr>
          <a:xfrm>
            <a:off x="0" y="4209143"/>
            <a:ext cx="9144000" cy="1745304"/>
          </a:xfrm>
          <a:prstGeom prst="rect">
            <a:avLst/>
          </a:prstGeom>
        </p:spPr>
      </p:pic>
      <p:pic>
        <p:nvPicPr>
          <p:cNvPr id="8" name="图片 7"/>
          <p:cNvPicPr>
            <a:picLocks noChangeAspect="1"/>
          </p:cNvPicPr>
          <p:nvPr/>
        </p:nvPicPr>
        <p:blipFill rotWithShape="1">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t="21799" r="51592" b="50476"/>
          <a:stretch/>
        </p:blipFill>
        <p:spPr>
          <a:xfrm>
            <a:off x="1" y="2425096"/>
            <a:ext cx="3435521" cy="3289905"/>
          </a:xfrm>
          <a:prstGeom prst="rect">
            <a:avLst/>
          </a:prstGeom>
        </p:spPr>
      </p:pic>
      <p:pic>
        <p:nvPicPr>
          <p:cNvPr id="9" name="图片 8"/>
          <p:cNvPicPr>
            <a:picLocks noChangeAspect="1"/>
          </p:cNvPicPr>
          <p:nvPr/>
        </p:nvPicPr>
        <p:blipFill>
          <a:blip r:embed="rId7"/>
          <a:stretch>
            <a:fillRect/>
          </a:stretch>
        </p:blipFill>
        <p:spPr>
          <a:xfrm>
            <a:off x="378279" y="0"/>
            <a:ext cx="1933127" cy="1255518"/>
          </a:xfrm>
          <a:prstGeom prst="rect">
            <a:avLst/>
          </a:prstGeom>
        </p:spPr>
      </p:pic>
      <p:pic>
        <p:nvPicPr>
          <p:cNvPr id="10" name="图片 9"/>
          <p:cNvPicPr>
            <a:picLocks noChangeAspect="1"/>
          </p:cNvPicPr>
          <p:nvPr/>
        </p:nvPicPr>
        <p:blipFill>
          <a:blip r:embed="rId7"/>
          <a:stretch>
            <a:fillRect/>
          </a:stretch>
        </p:blipFill>
        <p:spPr>
          <a:xfrm>
            <a:off x="8007482" y="1778024"/>
            <a:ext cx="996301" cy="647073"/>
          </a:xfrm>
          <a:prstGeom prst="rect">
            <a:avLst/>
          </a:prstGeom>
        </p:spPr>
      </p:pic>
      <p:pic>
        <p:nvPicPr>
          <p:cNvPr id="22" name="图片 21"/>
          <p:cNvPicPr>
            <a:picLocks noChangeAspect="1"/>
          </p:cNvPicPr>
          <p:nvPr/>
        </p:nvPicPr>
        <p:blipFill>
          <a:blip r:embed="rId7"/>
          <a:stretch>
            <a:fillRect/>
          </a:stretch>
        </p:blipFill>
        <p:spPr>
          <a:xfrm>
            <a:off x="3951103" y="2894179"/>
            <a:ext cx="996301" cy="647073"/>
          </a:xfrm>
          <a:prstGeom prst="rect">
            <a:avLst/>
          </a:prstGeom>
        </p:spPr>
      </p:pic>
      <p:sp>
        <p:nvSpPr>
          <p:cNvPr id="11" name="TextBox 10"/>
          <p:cNvSpPr txBox="1"/>
          <p:nvPr/>
        </p:nvSpPr>
        <p:spPr>
          <a:xfrm>
            <a:off x="753552" y="-97478"/>
            <a:ext cx="7391400" cy="5201424"/>
          </a:xfrm>
          <a:prstGeom prst="rect">
            <a:avLst/>
          </a:prstGeom>
          <a:noFill/>
        </p:spPr>
        <p:txBody>
          <a:bodyPr wrap="square" rtlCol="0">
            <a:spAutoFit/>
          </a:bodyPr>
          <a:lstStyle/>
          <a:p>
            <a:pPr algn="ctr"/>
            <a:r>
              <a:rPr lang="en-US" sz="16600" dirty="0" err="1">
                <a:ln>
                  <a:solidFill>
                    <a:schemeClr val="tx1"/>
                  </a:solidFill>
                </a:ln>
                <a:solidFill>
                  <a:srgbClr val="FF2847"/>
                </a:solidFill>
                <a:latin typeface="#9Slide06 DeathRattle BB" panose="02000506000000020004" pitchFamily="2" charset="0"/>
              </a:rPr>
              <a:t>Luyện</a:t>
            </a:r>
            <a:r>
              <a:rPr lang="en-US" sz="16600" dirty="0">
                <a:ln>
                  <a:solidFill>
                    <a:schemeClr val="tx1"/>
                  </a:solidFill>
                </a:ln>
                <a:solidFill>
                  <a:srgbClr val="FF2847"/>
                </a:solidFill>
                <a:latin typeface="#9Slide06 DeathRattle BB" panose="02000506000000020004" pitchFamily="2" charset="0"/>
              </a:rPr>
              <a:t> </a:t>
            </a:r>
            <a:r>
              <a:rPr lang="en-US" sz="16600" dirty="0" err="1">
                <a:ln>
                  <a:solidFill>
                    <a:schemeClr val="tx1"/>
                  </a:solidFill>
                </a:ln>
                <a:solidFill>
                  <a:srgbClr val="FF2847"/>
                </a:solidFill>
                <a:latin typeface="#9Slide06 DeathRattle BB" panose="02000506000000020004" pitchFamily="2" charset="0"/>
              </a:rPr>
              <a:t>đọc</a:t>
            </a:r>
            <a:r>
              <a:rPr lang="en-US" sz="16600" dirty="0">
                <a:ln>
                  <a:solidFill>
                    <a:schemeClr val="tx1"/>
                  </a:solidFill>
                </a:ln>
                <a:solidFill>
                  <a:srgbClr val="FF2847"/>
                </a:solidFill>
                <a:latin typeface="#9Slide06 DeathRattle BB" panose="02000506000000020004" pitchFamily="2" charset="0"/>
              </a:rPr>
              <a:t> </a:t>
            </a:r>
            <a:r>
              <a:rPr lang="en-US" sz="16600" dirty="0" err="1">
                <a:ln>
                  <a:solidFill>
                    <a:schemeClr val="tx1"/>
                  </a:solidFill>
                </a:ln>
                <a:solidFill>
                  <a:srgbClr val="FF2847"/>
                </a:solidFill>
                <a:latin typeface="#9Slide06 DeathRattle BB" panose="02000506000000020004" pitchFamily="2" charset="0"/>
              </a:rPr>
              <a:t>lại</a:t>
            </a:r>
            <a:endParaRPr lang="en-US" sz="16600" dirty="0">
              <a:ln>
                <a:solidFill>
                  <a:schemeClr val="tx1"/>
                </a:solidFill>
              </a:ln>
              <a:solidFill>
                <a:srgbClr val="FF2847"/>
              </a:solidFill>
              <a:latin typeface="#9Slide06 DeathRattle BB" panose="02000506000000020004" pitchFamily="2" charset="0"/>
            </a:endParaRPr>
          </a:p>
        </p:txBody>
      </p:sp>
    </p:spTree>
    <p:extLst>
      <p:ext uri="{BB962C8B-B14F-4D97-AF65-F5344CB8AC3E}">
        <p14:creationId xmlns:p14="http://schemas.microsoft.com/office/powerpoint/2010/main" val="37725532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472301" y="387049"/>
            <a:ext cx="8323272" cy="5007428"/>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TextBox 2"/>
          <p:cNvSpPr txBox="1"/>
          <p:nvPr/>
        </p:nvSpPr>
        <p:spPr>
          <a:xfrm>
            <a:off x="875074" y="575692"/>
            <a:ext cx="3893384" cy="1569660"/>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công</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Lẫn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trong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cao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tít</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Khắp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vùng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xanh</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vì</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sao</a:t>
            </a:r>
            <a:r>
              <a:rPr lang="en-US" sz="2400" dirty="0">
                <a:solidFill>
                  <a:srgbClr val="002060"/>
                </a:solidFill>
                <a:latin typeface="Cambria" panose="02040503050406030204" pitchFamily="18" charset="0"/>
                <a:ea typeface="Cambria" panose="02040503050406030204" pitchFamily="18" charset="0"/>
              </a:rPr>
              <a:t> chi </a:t>
            </a:r>
            <a:r>
              <a:rPr lang="en-US" sz="2400" dirty="0" err="1">
                <a:solidFill>
                  <a:srgbClr val="002060"/>
                </a:solidFill>
                <a:latin typeface="Cambria" panose="02040503050406030204" pitchFamily="18" charset="0"/>
                <a:ea typeface="Cambria" panose="02040503050406030204" pitchFamily="18" charset="0"/>
              </a:rPr>
              <a:t>chít</a:t>
            </a:r>
            <a:r>
              <a:rPr lang="en-US" sz="2400" dirty="0">
                <a:solidFill>
                  <a:srgbClr val="002060"/>
                </a:solidFill>
                <a:latin typeface="Cambria" panose="02040503050406030204" pitchFamily="18" charset="0"/>
                <a:ea typeface="Cambria" panose="02040503050406030204" pitchFamily="18" charset="0"/>
              </a:rPr>
              <a:t>.</a:t>
            </a:r>
          </a:p>
        </p:txBody>
      </p:sp>
      <p:sp>
        <p:nvSpPr>
          <p:cNvPr id="2" name="Rectangle 1"/>
          <p:cNvSpPr/>
          <p:nvPr/>
        </p:nvSpPr>
        <p:spPr>
          <a:xfrm>
            <a:off x="875075" y="3711542"/>
            <a:ext cx="3597767" cy="1569660"/>
          </a:xfrm>
          <a:prstGeom prst="rect">
            <a:avLst/>
          </a:prstGeom>
        </p:spPr>
        <p:txBody>
          <a:bodyPr wrap="square">
            <a:spAutoFit/>
          </a:bodyPr>
          <a:lstStyle/>
          <a:p>
            <a:pPr lvl="0"/>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quân</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Mênh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Tới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vùng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đảo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xa</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bờ</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a:t>
            </a:r>
            <a:r>
              <a:rPr lang="en-US" sz="2400"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823614" y="2141881"/>
            <a:ext cx="3597767" cy="1569660"/>
          </a:xfrm>
          <a:prstGeom prst="rect">
            <a:avLst/>
          </a:prstGeom>
        </p:spPr>
        <p:txBody>
          <a:bodyPr wrap="square">
            <a:spAutoFit/>
          </a:bodyPr>
          <a:lstStyle/>
          <a:p>
            <a:pPr lvl="0"/>
            <a:r>
              <a:rPr lang="en-US" sz="2400" dirty="0">
                <a:solidFill>
                  <a:srgbClr val="002060"/>
                </a:solidFill>
                <a:latin typeface="Cambria" panose="02040503050406030204" pitchFamily="18" charset="0"/>
                <a:ea typeface="Cambria" panose="02040503050406030204" pitchFamily="18" charset="0"/>
              </a:rPr>
              <a:t>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bằng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sắt</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tàu</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Chạy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dài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theo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nước</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song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nhau</a:t>
            </a:r>
            <a:r>
              <a:rPr lang="en-US" sz="2400" dirty="0">
                <a:solidFill>
                  <a:srgbClr val="002060"/>
                </a:solidFill>
                <a:latin typeface="Cambria" panose="02040503050406030204" pitchFamily="18" charset="0"/>
                <a:ea typeface="Cambria" panose="02040503050406030204" pitchFamily="18" charset="0"/>
              </a:rPr>
              <a:t>.</a:t>
            </a:r>
          </a:p>
        </p:txBody>
      </p:sp>
      <p:sp>
        <p:nvSpPr>
          <p:cNvPr id="7" name="Cloud 6"/>
          <p:cNvSpPr/>
          <p:nvPr/>
        </p:nvSpPr>
        <p:spPr>
          <a:xfrm>
            <a:off x="2405034" y="-8178"/>
            <a:ext cx="4341034" cy="660217"/>
          </a:xfrm>
          <a:prstGeom prst="cloud">
            <a:avLst/>
          </a:prstGeom>
          <a:solidFill>
            <a:schemeClr val="bg1"/>
          </a:solidFill>
          <a:ln>
            <a:solidFill>
              <a:srgbClr val="89CE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chemeClr val="accent5">
                    <a:lumMod val="50000"/>
                  </a:schemeClr>
                </a:solidFill>
                <a:latin typeface="Cambria" panose="02040503050406030204" pitchFamily="18" charset="0"/>
                <a:ea typeface="Cambria" panose="02040503050406030204" pitchFamily="18" charset="0"/>
              </a:rPr>
              <a:t>Con </a:t>
            </a:r>
            <a:r>
              <a:rPr lang="en-GB" sz="2400" b="1" dirty="0" err="1">
                <a:solidFill>
                  <a:schemeClr val="accent5">
                    <a:lumMod val="50000"/>
                  </a:schemeClr>
                </a:solidFill>
                <a:latin typeface="Cambria" panose="02040503050406030204" pitchFamily="18" charset="0"/>
                <a:ea typeface="Cambria" panose="02040503050406030204" pitchFamily="18" charset="0"/>
              </a:rPr>
              <a:t>đường</a:t>
            </a:r>
            <a:r>
              <a:rPr lang="en-GB" sz="2400" b="1" dirty="0">
                <a:solidFill>
                  <a:schemeClr val="accent5">
                    <a:lumMod val="50000"/>
                  </a:schemeClr>
                </a:solidFill>
                <a:latin typeface="Cambria" panose="02040503050406030204" pitchFamily="18" charset="0"/>
                <a:ea typeface="Cambria" panose="02040503050406030204" pitchFamily="18" charset="0"/>
              </a:rPr>
              <a:t> </a:t>
            </a:r>
            <a:r>
              <a:rPr lang="en-GB" sz="2400" b="1" dirty="0" err="1">
                <a:solidFill>
                  <a:schemeClr val="accent5">
                    <a:lumMod val="50000"/>
                  </a:schemeClr>
                </a:solidFill>
                <a:latin typeface="Cambria" panose="02040503050406030204" pitchFamily="18" charset="0"/>
                <a:ea typeface="Cambria" panose="02040503050406030204" pitchFamily="18" charset="0"/>
              </a:rPr>
              <a:t>của</a:t>
            </a:r>
            <a:r>
              <a:rPr lang="en-GB" sz="2400" b="1" dirty="0">
                <a:solidFill>
                  <a:schemeClr val="accent5">
                    <a:lumMod val="50000"/>
                  </a:schemeClr>
                </a:solidFill>
                <a:latin typeface="Cambria" panose="02040503050406030204" pitchFamily="18" charset="0"/>
                <a:ea typeface="Cambria" panose="02040503050406030204" pitchFamily="18" charset="0"/>
              </a:rPr>
              <a:t> </a:t>
            </a:r>
            <a:r>
              <a:rPr lang="en-GB" sz="2400" b="1" dirty="0" err="1">
                <a:solidFill>
                  <a:schemeClr val="accent5">
                    <a:lumMod val="50000"/>
                  </a:schemeClr>
                </a:solidFill>
                <a:latin typeface="Cambria" panose="02040503050406030204" pitchFamily="18" charset="0"/>
                <a:ea typeface="Cambria" panose="02040503050406030204" pitchFamily="18" charset="0"/>
              </a:rPr>
              <a:t>bé</a:t>
            </a:r>
            <a:endParaRPr lang="en-GB" sz="2400" b="1" dirty="0">
              <a:solidFill>
                <a:schemeClr val="accent5">
                  <a:lumMod val="50000"/>
                </a:schemeClr>
              </a:solidFill>
              <a:latin typeface="Cambria" panose="02040503050406030204" pitchFamily="18" charset="0"/>
              <a:ea typeface="Cambria" panose="02040503050406030204" pitchFamily="18" charset="0"/>
            </a:endParaRPr>
          </a:p>
        </p:txBody>
      </p:sp>
      <p:sp>
        <p:nvSpPr>
          <p:cNvPr id="13" name="TextBox 12"/>
          <p:cNvSpPr txBox="1"/>
          <p:nvPr/>
        </p:nvSpPr>
        <p:spPr>
          <a:xfrm>
            <a:off x="4855980" y="582949"/>
            <a:ext cx="3893384" cy="1569660"/>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Còn</a:t>
            </a:r>
            <a:r>
              <a:rPr lang="en-US" sz="2400" dirty="0">
                <a:solidFill>
                  <a:srgbClr val="002060"/>
                </a:solidFill>
                <a:latin typeface="Cambria" panose="02040503050406030204" pitchFamily="18" charset="0"/>
                <a:ea typeface="Cambria" panose="02040503050406030204" pitchFamily="18" charset="0"/>
              </a:rPr>
              <a:t> 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bố</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cao</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sắt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nhau</a:t>
            </a:r>
            <a:endParaRPr lang="en-US" sz="2400" dirty="0">
              <a:solidFill>
                <a:srgbClr val="002060"/>
              </a:solidFill>
              <a:latin typeface="Cambria" panose="02040503050406030204" pitchFamily="18" charset="0"/>
              <a:ea typeface="Cambria" panose="02040503050406030204" pitchFamily="18" charset="0"/>
            </a:endParaRPr>
          </a:p>
          <a:p>
            <a:r>
              <a:rPr lang="en-US" sz="2400" dirty="0" err="1">
                <a:solidFill>
                  <a:srgbClr val="002060"/>
                </a:solidFill>
                <a:latin typeface="Cambria" panose="02040503050406030204" pitchFamily="18" charset="0"/>
                <a:ea typeface="Cambria" panose="02040503050406030204" pitchFamily="18" charset="0"/>
              </a:rPr>
              <a:t>Dựng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bao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mới</a:t>
            </a:r>
            <a:r>
              <a:rPr lang="en-US" sz="2400" dirty="0">
                <a:solidFill>
                  <a:srgbClr val="002060"/>
                </a:solidFill>
                <a:latin typeface="Cambria" panose="02040503050406030204" pitchFamily="18" charset="0"/>
                <a:ea typeface="Cambria" panose="02040503050406030204" pitchFamily="18" charset="0"/>
              </a:rPr>
              <a:t>.</a:t>
            </a:r>
          </a:p>
        </p:txBody>
      </p:sp>
      <p:sp>
        <p:nvSpPr>
          <p:cNvPr id="14" name="Rectangle 13"/>
          <p:cNvSpPr/>
          <p:nvPr/>
        </p:nvSpPr>
        <p:spPr>
          <a:xfrm>
            <a:off x="4840031" y="3711541"/>
            <a:ext cx="4572000" cy="1569660"/>
          </a:xfrm>
          <a:prstGeom prst="rect">
            <a:avLst/>
          </a:prstGeom>
        </p:spPr>
        <p:txBody>
          <a:bodyPr>
            <a:spAutoFit/>
          </a:bodyPr>
          <a:lstStyle/>
          <a:p>
            <a:pPr lvl="0"/>
            <a:r>
              <a:rPr lang="en-US" sz="2400" dirty="0" err="1">
                <a:solidFill>
                  <a:srgbClr val="002060"/>
                </a:solidFill>
                <a:latin typeface="Cambria" panose="02040503050406030204" pitchFamily="18" charset="0"/>
                <a:ea typeface="Cambria" panose="02040503050406030204" pitchFamily="18" charset="0"/>
              </a:rPr>
              <a:t>Bà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bé</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Chỉ</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thôi</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Bé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tìm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mỗi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sớm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mai</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a:solidFill>
                  <a:srgbClr val="002060"/>
                </a:solidFill>
                <a:latin typeface="Cambria" panose="02040503050406030204" pitchFamily="18" charset="0"/>
                <a:ea typeface="Cambria" panose="02040503050406030204" pitchFamily="18" charset="0"/>
              </a:rPr>
              <a:t>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trang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sách</a:t>
            </a:r>
            <a:r>
              <a:rPr lang="en-US" sz="2400" dirty="0">
                <a:solidFill>
                  <a:srgbClr val="002060"/>
                </a:solidFill>
                <a:latin typeface="Cambria" panose="02040503050406030204" pitchFamily="18" charset="0"/>
                <a:ea typeface="Cambria" panose="02040503050406030204" pitchFamily="18" charset="0"/>
              </a:rPr>
              <a:t>.</a:t>
            </a:r>
          </a:p>
        </p:txBody>
      </p:sp>
      <p:sp>
        <p:nvSpPr>
          <p:cNvPr id="15" name="Rectangle 14"/>
          <p:cNvSpPr/>
          <p:nvPr/>
        </p:nvSpPr>
        <p:spPr>
          <a:xfrm>
            <a:off x="4822310" y="2152609"/>
            <a:ext cx="4572000" cy="1569660"/>
          </a:xfrm>
          <a:prstGeom prst="rect">
            <a:avLst/>
          </a:prstGeom>
        </p:spPr>
        <p:txBody>
          <a:bodyPr>
            <a:spAutoFit/>
          </a:bodyPr>
          <a:lstStyle/>
          <a:p>
            <a:pPr lvl="0"/>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con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mẹ</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ở </a:t>
            </a:r>
            <a:r>
              <a:rPr lang="en-US" sz="2400" dirty="0" err="1">
                <a:solidFill>
                  <a:srgbClr val="002060"/>
                </a:solidFill>
                <a:latin typeface="Cambria" panose="02040503050406030204" pitchFamily="18" charset="0"/>
                <a:ea typeface="Cambria" panose="02040503050406030204" pitchFamily="18" charset="0"/>
              </a:rPr>
              <a:t>trên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đồng</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Cỏ</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ruộng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xanh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tốt</a:t>
            </a:r>
            <a:endParaRPr lang="en-US" sz="2400" dirty="0">
              <a:solidFill>
                <a:srgbClr val="002060"/>
              </a:solidFill>
              <a:latin typeface="Cambria" panose="02040503050406030204" pitchFamily="18" charset="0"/>
              <a:ea typeface="Cambria" panose="02040503050406030204" pitchFamily="18" charset="0"/>
            </a:endParaRPr>
          </a:p>
          <a:p>
            <a:pPr lvl="0"/>
            <a:r>
              <a:rPr lang="en-US" sz="2400" dirty="0" err="1">
                <a:solidFill>
                  <a:srgbClr val="002060"/>
                </a:solidFill>
                <a:latin typeface="Cambria" panose="02040503050406030204" pitchFamily="18" charset="0"/>
                <a:ea typeface="Cambria" panose="02040503050406030204" pitchFamily="18" charset="0"/>
              </a:rPr>
              <a:t>Thảm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lúa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ngát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hương</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64217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animBg="1"/>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378279" y="0"/>
            <a:ext cx="1933127" cy="1255518"/>
          </a:xfrm>
          <a:prstGeom prst="rect">
            <a:avLst/>
          </a:prstGeom>
        </p:spPr>
      </p:pic>
      <p:pic>
        <p:nvPicPr>
          <p:cNvPr id="10" name="图片 9"/>
          <p:cNvPicPr>
            <a:picLocks noChangeAspect="1"/>
          </p:cNvPicPr>
          <p:nvPr/>
        </p:nvPicPr>
        <p:blipFill>
          <a:blip r:embed="rId3"/>
          <a:stretch>
            <a:fillRect/>
          </a:stretch>
        </p:blipFill>
        <p:spPr>
          <a:xfrm>
            <a:off x="8007482" y="1778024"/>
            <a:ext cx="996301" cy="647073"/>
          </a:xfrm>
          <a:prstGeom prst="rect">
            <a:avLst/>
          </a:prstGeom>
        </p:spPr>
      </p:pic>
      <p:pic>
        <p:nvPicPr>
          <p:cNvPr id="22" name="图片 21"/>
          <p:cNvPicPr>
            <a:picLocks noChangeAspect="1"/>
          </p:cNvPicPr>
          <p:nvPr/>
        </p:nvPicPr>
        <p:blipFill>
          <a:blip r:embed="rId3"/>
          <a:stretch>
            <a:fillRect/>
          </a:stretch>
        </p:blipFill>
        <p:spPr>
          <a:xfrm>
            <a:off x="3951103" y="2894179"/>
            <a:ext cx="996301" cy="647073"/>
          </a:xfrm>
          <a:prstGeom prst="rect">
            <a:avLst/>
          </a:prstGeom>
        </p:spPr>
      </p:pic>
      <p:grpSp>
        <p:nvGrpSpPr>
          <p:cNvPr id="2" name="Group 1"/>
          <p:cNvGrpSpPr/>
          <p:nvPr/>
        </p:nvGrpSpPr>
        <p:grpSpPr>
          <a:xfrm>
            <a:off x="622173" y="141488"/>
            <a:ext cx="7391400" cy="4138213"/>
            <a:chOff x="826030" y="1472145"/>
            <a:chExt cx="7391400" cy="4138213"/>
          </a:xfrm>
        </p:grpSpPr>
        <p:sp>
          <p:nvSpPr>
            <p:cNvPr id="12" name="任意多边形 24"/>
            <p:cNvSpPr/>
            <p:nvPr/>
          </p:nvSpPr>
          <p:spPr>
            <a:xfrm>
              <a:off x="1215869" y="1472145"/>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TextBox 10"/>
            <p:cNvSpPr txBox="1"/>
            <p:nvPr/>
          </p:nvSpPr>
          <p:spPr>
            <a:xfrm>
              <a:off x="826030" y="1713266"/>
              <a:ext cx="7391400" cy="2646878"/>
            </a:xfrm>
            <a:prstGeom prst="rect">
              <a:avLst/>
            </a:prstGeom>
            <a:noFill/>
          </p:spPr>
          <p:txBody>
            <a:bodyPr wrap="square" rtlCol="0">
              <a:spAutoFit/>
            </a:bodyPr>
            <a:lstStyle/>
            <a:p>
              <a:pPr algn="ctr"/>
              <a:r>
                <a:rPr lang="en-US" sz="16600" dirty="0" err="1">
                  <a:ln>
                    <a:solidFill>
                      <a:schemeClr val="tx1"/>
                    </a:solidFill>
                  </a:ln>
                  <a:solidFill>
                    <a:srgbClr val="FF2847"/>
                  </a:solidFill>
                  <a:latin typeface="#9Slide06 DeathRattle BB" panose="02000506000000020004" pitchFamily="2" charset="0"/>
                </a:rPr>
                <a:t>Thi</a:t>
              </a:r>
              <a:r>
                <a:rPr lang="en-US" sz="16600" dirty="0">
                  <a:ln>
                    <a:solidFill>
                      <a:schemeClr val="tx1"/>
                    </a:solidFill>
                  </a:ln>
                  <a:solidFill>
                    <a:srgbClr val="FF2847"/>
                  </a:solidFill>
                  <a:latin typeface="#9Slide06 DeathRattle BB" panose="02000506000000020004" pitchFamily="2" charset="0"/>
                </a:rPr>
                <a:t> </a:t>
              </a:r>
              <a:r>
                <a:rPr lang="en-US" sz="16600" dirty="0" err="1">
                  <a:ln>
                    <a:solidFill>
                      <a:schemeClr val="tx1"/>
                    </a:solidFill>
                  </a:ln>
                  <a:solidFill>
                    <a:srgbClr val="FF2847"/>
                  </a:solidFill>
                  <a:latin typeface="#9Slide06 DeathRattle BB" panose="02000506000000020004" pitchFamily="2" charset="0"/>
                </a:rPr>
                <a:t>đọc</a:t>
              </a:r>
              <a:r>
                <a:rPr lang="en-US" sz="16600" dirty="0">
                  <a:ln>
                    <a:solidFill>
                      <a:schemeClr val="tx1"/>
                    </a:solidFill>
                  </a:ln>
                  <a:solidFill>
                    <a:srgbClr val="FF2847"/>
                  </a:solidFill>
                  <a:latin typeface="#9Slide06 DeathRattle BB" panose="02000506000000020004" pitchFamily="2" charset="0"/>
                </a:rPr>
                <a:t> </a:t>
              </a:r>
            </a:p>
          </p:txBody>
        </p:sp>
      </p:grpSp>
      <p:pic>
        <p:nvPicPr>
          <p:cNvPr id="6" name="内容占位符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6990" b="63235"/>
          <a:stretch/>
        </p:blipFill>
        <p:spPr>
          <a:xfrm>
            <a:off x="5313526" y="1710666"/>
            <a:ext cx="3690257" cy="3588928"/>
          </a:xfr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7769" b="98512" l="0" r="100000">
                        <a14:foregroundMark x1="6072" y1="94545" x2="99587" y2="96529"/>
                      </a14:backgroundRemoval>
                    </a14:imgEffect>
                  </a14:imgLayer>
                </a14:imgProps>
              </a:ext>
              <a:ext uri="{28A0092B-C50C-407E-A947-70E740481C1C}">
                <a14:useLocalDpi xmlns:a14="http://schemas.microsoft.com/office/drawing/2010/main" val="0"/>
              </a:ext>
            </a:extLst>
          </a:blip>
          <a:srcRect l="4762" t="86497" b="-1256"/>
          <a:stretch/>
        </p:blipFill>
        <p:spPr>
          <a:xfrm>
            <a:off x="0" y="4209143"/>
            <a:ext cx="9144000" cy="1745304"/>
          </a:xfrm>
          <a:prstGeom prst="rect">
            <a:avLst/>
          </a:prstGeom>
        </p:spPr>
      </p:pic>
      <p:pic>
        <p:nvPicPr>
          <p:cNvPr id="8" name="图片 7"/>
          <p:cNvPicPr>
            <a:picLocks noChangeAspect="1"/>
          </p:cNvPicPr>
          <p:nvPr/>
        </p:nvPicPr>
        <p:blipFill rotWithShape="1">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t="21799" r="51592" b="50476"/>
          <a:stretch/>
        </p:blipFill>
        <p:spPr>
          <a:xfrm>
            <a:off x="1" y="2425096"/>
            <a:ext cx="3435521" cy="3289905"/>
          </a:xfrm>
          <a:prstGeom prst="rect">
            <a:avLst/>
          </a:prstGeom>
        </p:spPr>
      </p:pic>
    </p:spTree>
    <p:extLst>
      <p:ext uri="{BB962C8B-B14F-4D97-AF65-F5344CB8AC3E}">
        <p14:creationId xmlns:p14="http://schemas.microsoft.com/office/powerpoint/2010/main" val="20186411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nvSpPr>
        <p:spPr>
          <a:xfrm>
            <a:off x="1065379" y="483265"/>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3"/>
          <a:stretch>
            <a:fillRect/>
          </a:stretch>
        </p:blipFill>
        <p:spPr>
          <a:xfrm>
            <a:off x="-397" y="2828944"/>
            <a:ext cx="9144793" cy="3099068"/>
          </a:xfrm>
          <a:prstGeom prst="rect">
            <a:avLst/>
          </a:prstGeom>
        </p:spPr>
      </p:pic>
      <p:pic>
        <p:nvPicPr>
          <p:cNvPr id="12" name="图片 11"/>
          <p:cNvPicPr>
            <a:picLocks noChangeAspect="1"/>
          </p:cNvPicPr>
          <p:nvPr/>
        </p:nvPicPr>
        <p:blipFill>
          <a:blip r:embed="rId4"/>
          <a:stretch>
            <a:fillRect/>
          </a:stretch>
        </p:blipFill>
        <p:spPr>
          <a:xfrm>
            <a:off x="-451093" y="2298668"/>
            <a:ext cx="9784928" cy="3175275"/>
          </a:xfrm>
          <a:prstGeom prst="rect">
            <a:avLst/>
          </a:prstGeom>
        </p:spPr>
      </p:pic>
      <p:pic>
        <p:nvPicPr>
          <p:cNvPr id="7" name="图片 6"/>
          <p:cNvPicPr>
            <a:picLocks noChangeAspect="1"/>
          </p:cNvPicPr>
          <p:nvPr/>
        </p:nvPicPr>
        <p:blipFill>
          <a:blip r:embed="rId5"/>
          <a:stretch>
            <a:fillRect/>
          </a:stretch>
        </p:blipFill>
        <p:spPr>
          <a:xfrm>
            <a:off x="392837" y="2338118"/>
            <a:ext cx="1610387" cy="2166282"/>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8730" t="38730" b="28254"/>
          <a:stretch/>
        </p:blipFill>
        <p:spPr>
          <a:xfrm>
            <a:off x="5617228" y="2322271"/>
            <a:ext cx="3526971" cy="3785745"/>
          </a:xfrm>
          <a:prstGeom prst="rect">
            <a:avLst/>
          </a:prstGeom>
        </p:spPr>
      </p:pic>
      <p:pic>
        <p:nvPicPr>
          <p:cNvPr id="13" name="图片 12"/>
          <p:cNvPicPr>
            <a:picLocks noChangeAspect="1"/>
          </p:cNvPicPr>
          <p:nvPr/>
        </p:nvPicPr>
        <p:blipFill>
          <a:blip r:embed="rId7"/>
          <a:stretch>
            <a:fillRect/>
          </a:stretch>
        </p:blipFill>
        <p:spPr>
          <a:xfrm>
            <a:off x="667580" y="198637"/>
            <a:ext cx="978217" cy="635328"/>
          </a:xfrm>
          <a:prstGeom prst="rect">
            <a:avLst/>
          </a:prstGeom>
        </p:spPr>
      </p:pic>
      <p:pic>
        <p:nvPicPr>
          <p:cNvPr id="14" name="图片 13"/>
          <p:cNvPicPr>
            <a:picLocks noChangeAspect="1"/>
          </p:cNvPicPr>
          <p:nvPr/>
        </p:nvPicPr>
        <p:blipFill>
          <a:blip r:embed="rId7"/>
          <a:stretch>
            <a:fillRect/>
          </a:stretch>
        </p:blipFill>
        <p:spPr>
          <a:xfrm>
            <a:off x="8046412" y="1823271"/>
            <a:ext cx="996301" cy="647073"/>
          </a:xfrm>
          <a:prstGeom prst="rect">
            <a:avLst/>
          </a:prstGeom>
        </p:spPr>
      </p:pic>
      <p:pic>
        <p:nvPicPr>
          <p:cNvPr id="16" name="图片 15"/>
          <p:cNvPicPr>
            <a:picLocks noChangeAspect="1"/>
          </p:cNvPicPr>
          <p:nvPr/>
        </p:nvPicPr>
        <p:blipFill>
          <a:blip r:embed="rId8"/>
          <a:stretch>
            <a:fillRect/>
          </a:stretch>
        </p:blipFill>
        <p:spPr>
          <a:xfrm>
            <a:off x="7593034" y="287871"/>
            <a:ext cx="1202540" cy="1646063"/>
          </a:xfrm>
          <a:prstGeom prst="rect">
            <a:avLst/>
          </a:prstGeom>
        </p:spPr>
      </p:pic>
      <p:pic>
        <p:nvPicPr>
          <p:cNvPr id="17" name="图片 16"/>
          <p:cNvPicPr>
            <a:picLocks noChangeAspect="1"/>
          </p:cNvPicPr>
          <p:nvPr/>
        </p:nvPicPr>
        <p:blipFill>
          <a:blip r:embed="rId8"/>
          <a:stretch>
            <a:fillRect/>
          </a:stretch>
        </p:blipFill>
        <p:spPr>
          <a:xfrm>
            <a:off x="396101" y="1372568"/>
            <a:ext cx="864822" cy="1183787"/>
          </a:xfrm>
          <a:prstGeom prst="rect">
            <a:avLst/>
          </a:prstGeom>
        </p:spPr>
      </p:pic>
      <p:sp>
        <p:nvSpPr>
          <p:cNvPr id="27" name="文本框 26"/>
          <p:cNvSpPr txBox="1"/>
          <p:nvPr/>
        </p:nvSpPr>
        <p:spPr>
          <a:xfrm>
            <a:off x="769437" y="1142213"/>
            <a:ext cx="7195740" cy="2534233"/>
          </a:xfrm>
          <a:prstGeom prst="rect">
            <a:avLst/>
          </a:prstGeom>
          <a:noFill/>
        </p:spPr>
        <p:txBody>
          <a:bodyPr wrap="square" lIns="71323" tIns="35662" rIns="71323" bIns="35662" rtlCol="0">
            <a:spAutoFit/>
          </a:bodyPr>
          <a:lstStyle/>
          <a:p>
            <a:pPr algn="ctr"/>
            <a:r>
              <a:rPr lang="en-US" altLang="zh-CN" sz="8000" b="1" dirty="0">
                <a:ln>
                  <a:solidFill>
                    <a:schemeClr val="tx1"/>
                  </a:solidFill>
                  <a:prstDash val="dash"/>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ĐỌC MỞ RỘNG</a:t>
            </a:r>
            <a:endParaRPr lang="zh-CN" altLang="en-US" sz="8000" b="1" dirty="0">
              <a:ln>
                <a:solidFill>
                  <a:schemeClr val="tx1"/>
                </a:solidFill>
                <a:prstDash val="dash"/>
              </a:ln>
              <a:solidFill>
                <a:srgbClr val="E97974"/>
              </a:solidFill>
              <a:latin typeface="UTM Sharnay"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08681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43550"/>
          </a:xfrm>
          <a:prstGeom prst="rect">
            <a:avLst/>
          </a:prstGeom>
        </p:spPr>
      </p:pic>
      <p:pic>
        <p:nvPicPr>
          <p:cNvPr id="58" name="图片 8"/>
          <p:cNvPicPr>
            <a:picLocks noChangeAspect="1"/>
          </p:cNvPicPr>
          <p:nvPr/>
        </p:nvPicPr>
        <p:blipFill rotWithShape="1">
          <a:blip r:embed="rId4" cstate="print">
            <a:extLst>
              <a:ext uri="{28A0092B-C50C-407E-A947-70E740481C1C}">
                <a14:useLocalDpi xmlns:a14="http://schemas.microsoft.com/office/drawing/2010/main" val="0"/>
              </a:ext>
            </a:extLst>
          </a:blip>
          <a:srcRect l="48730" t="38730" b="28254"/>
          <a:stretch/>
        </p:blipFill>
        <p:spPr>
          <a:xfrm>
            <a:off x="63389" y="4559489"/>
            <a:ext cx="1037923" cy="1002668"/>
          </a:xfrm>
          <a:prstGeom prst="rect">
            <a:avLst/>
          </a:prstGeom>
        </p:spPr>
      </p:pic>
      <p:pic>
        <p:nvPicPr>
          <p:cNvPr id="44" name="Picture 43"/>
          <p:cNvPicPr>
            <a:picLocks noChangeAspect="1"/>
          </p:cNvPicPr>
          <p:nvPr/>
        </p:nvPicPr>
        <p:blipFill>
          <a:blip r:embed="rId5"/>
          <a:stretch>
            <a:fillRect/>
          </a:stretch>
        </p:blipFill>
        <p:spPr>
          <a:xfrm>
            <a:off x="1" y="3812350"/>
            <a:ext cx="9144000" cy="2091109"/>
          </a:xfrm>
          <a:prstGeom prst="rect">
            <a:avLst/>
          </a:prstGeom>
        </p:spPr>
      </p:pic>
      <p:sp>
        <p:nvSpPr>
          <p:cNvPr id="3" name="Rectangle 2"/>
          <p:cNvSpPr/>
          <p:nvPr/>
        </p:nvSpPr>
        <p:spPr>
          <a:xfrm>
            <a:off x="190500" y="-12547"/>
            <a:ext cx="8763000" cy="1815882"/>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Đọc câu chuyện, bài văn, bài thơ,… về một nghề nghiệp hoặc công việc nào đó và viết phiếu đọc sách theo mẫu. Trao đổi thêm với bạn về lợi ích mà nghề đó mang lại cho cuộc sống</a:t>
            </a:r>
            <a:r>
              <a:rPr lang="en-GB" sz="2800" dirty="0">
                <a:solidFill>
                  <a:srgbClr val="000000"/>
                </a:solidFill>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nvGrpSpPr>
          <p:cNvPr id="27" name="Group 26"/>
          <p:cNvGrpSpPr/>
          <p:nvPr/>
        </p:nvGrpSpPr>
        <p:grpSpPr>
          <a:xfrm>
            <a:off x="285888" y="1803335"/>
            <a:ext cx="8667611" cy="3644965"/>
            <a:chOff x="1573515" y="1215341"/>
            <a:chExt cx="8810905" cy="3265990"/>
          </a:xfrm>
        </p:grpSpPr>
        <p:sp>
          <p:nvSpPr>
            <p:cNvPr id="28" name="Rectangle 4"/>
            <p:cNvSpPr/>
            <p:nvPr/>
          </p:nvSpPr>
          <p:spPr>
            <a:xfrm>
              <a:off x="1573515" y="13214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rgbClr val="92D050"/>
            </a:solidFill>
            <a:ln w="25400" cap="flat" cmpd="sng" algn="ctr">
              <a:noFill/>
              <a:prstDash val="solid"/>
            </a:ln>
            <a:effectLst/>
          </p:spPr>
          <p:txBody>
            <a:bodyPr rtlCol="0" anchor="ctr"/>
            <a:lstStyle/>
            <a:p>
              <a:pPr algn="ctr" defTabSz="914391">
                <a:defRPr/>
              </a:pPr>
              <a:endParaRPr lang="en-US" kern="0">
                <a:latin typeface="Arial"/>
              </a:endParaRPr>
            </a:p>
          </p:txBody>
        </p:sp>
        <p:sp>
          <p:nvSpPr>
            <p:cNvPr id="29" name="Rectangle 4"/>
            <p:cNvSpPr/>
            <p:nvPr/>
          </p:nvSpPr>
          <p:spPr>
            <a:xfrm>
              <a:off x="1668684" y="12153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rgbClr val="8AE784">
                <a:lumMod val="60000"/>
                <a:lumOff val="40000"/>
              </a:srgbClr>
            </a:solidFill>
            <a:ln w="25400" cap="flat" cmpd="sng" algn="ctr">
              <a:noFill/>
              <a:prstDash val="solid"/>
            </a:ln>
            <a:effectLst/>
          </p:spPr>
          <p:txBody>
            <a:bodyPr rtlCol="0" anchor="ctr"/>
            <a:lstStyle/>
            <a:p>
              <a:pPr algn="ctr" defTabSz="914391">
                <a:defRPr/>
              </a:pPr>
              <a:endParaRPr lang="en-US" kern="0">
                <a:latin typeface="Arial"/>
              </a:endParaRPr>
            </a:p>
          </p:txBody>
        </p:sp>
      </p:grpSp>
      <p:graphicFrame>
        <p:nvGraphicFramePr>
          <p:cNvPr id="30" name="Table 29"/>
          <p:cNvGraphicFramePr>
            <a:graphicFrameLocks noGrp="1"/>
          </p:cNvGraphicFramePr>
          <p:nvPr>
            <p:extLst>
              <p:ext uri="{D42A27DB-BD31-4B8C-83A1-F6EECF244321}">
                <p14:modId xmlns:p14="http://schemas.microsoft.com/office/powerpoint/2010/main" val="2356939581"/>
              </p:ext>
            </p:extLst>
          </p:nvPr>
        </p:nvGraphicFramePr>
        <p:xfrm>
          <a:off x="674392" y="1943100"/>
          <a:ext cx="7984224" cy="3213986"/>
        </p:xfrm>
        <a:graphic>
          <a:graphicData uri="http://schemas.openxmlformats.org/drawingml/2006/table">
            <a:tbl>
              <a:tblPr firstRow="1" bandRow="1">
                <a:solidFill>
                  <a:srgbClr val="8AE784">
                    <a:lumMod val="50000"/>
                  </a:srgbClr>
                </a:solidFill>
              </a:tblPr>
              <a:tblGrid>
                <a:gridCol w="3992112">
                  <a:extLst>
                    <a:ext uri="{9D8B030D-6E8A-4147-A177-3AD203B41FA5}">
                      <a16:colId xmlns:a16="http://schemas.microsoft.com/office/drawing/2014/main" val="1187328568"/>
                    </a:ext>
                  </a:extLst>
                </a:gridCol>
                <a:gridCol w="3992112">
                  <a:extLst>
                    <a:ext uri="{9D8B030D-6E8A-4147-A177-3AD203B41FA5}">
                      <a16:colId xmlns:a16="http://schemas.microsoft.com/office/drawing/2014/main" val="2714439271"/>
                    </a:ext>
                  </a:extLst>
                </a:gridCol>
              </a:tblGrid>
              <a:tr h="610657">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3200" dirty="0" smtClean="0">
                          <a:ln>
                            <a:noFill/>
                          </a:ln>
                          <a:solidFill>
                            <a:schemeClr val="accent2">
                              <a:lumMod val="75000"/>
                            </a:schemeClr>
                          </a:solidFill>
                          <a:latin typeface="Cambria" panose="02040503050406030204" pitchFamily="18" charset="0"/>
                          <a:ea typeface="Cambria" panose="02040503050406030204" pitchFamily="18" charset="0"/>
                        </a:rPr>
                        <a:t>PHIẾU ĐỌC</a:t>
                      </a:r>
                      <a:r>
                        <a:rPr lang="en-US" sz="3200" baseline="0" dirty="0" smtClean="0">
                          <a:ln>
                            <a:noFill/>
                          </a:ln>
                          <a:solidFill>
                            <a:schemeClr val="accent2">
                              <a:lumMod val="75000"/>
                            </a:schemeClr>
                          </a:solidFill>
                          <a:latin typeface="Cambria" panose="02040503050406030204" pitchFamily="18" charset="0"/>
                          <a:ea typeface="Cambria" panose="02040503050406030204" pitchFamily="18" charset="0"/>
                        </a:rPr>
                        <a:t> SÁCH</a:t>
                      </a:r>
                      <a:endParaRPr lang="en-US" sz="3200" dirty="0">
                        <a:ln>
                          <a:noFill/>
                        </a:ln>
                        <a:solidFill>
                          <a:schemeClr val="accent2">
                            <a:lumMod val="75000"/>
                          </a:schemeClr>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89693883"/>
                  </a:ext>
                </a:extLst>
              </a:tr>
              <a:tr h="1253455">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457200">
                        <a:buFontTx/>
                        <a:buChar char="-"/>
                      </a:pPr>
                      <a:r>
                        <a:rPr lang="en-US" sz="2400" dirty="0" err="1" smtClean="0">
                          <a:ln>
                            <a:noFill/>
                          </a:ln>
                          <a:solidFill>
                            <a:schemeClr val="tx1"/>
                          </a:solidFill>
                          <a:latin typeface="Cambria" panose="02040503050406030204" pitchFamily="18" charset="0"/>
                          <a:ea typeface="Cambria" panose="02040503050406030204" pitchFamily="18" charset="0"/>
                        </a:rPr>
                        <a:t>Ngày</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đọc</a:t>
                      </a:r>
                      <a:r>
                        <a:rPr lang="en-US" sz="2400" baseline="0" dirty="0" smtClean="0">
                          <a:ln>
                            <a:noFill/>
                          </a:ln>
                          <a:solidFill>
                            <a:schemeClr val="tx1"/>
                          </a:solidFill>
                          <a:latin typeface="Cambria" panose="02040503050406030204" pitchFamily="18" charset="0"/>
                          <a:ea typeface="Cambria" panose="02040503050406030204" pitchFamily="18" charset="0"/>
                        </a:rPr>
                        <a:t>: (…)</a:t>
                      </a:r>
                    </a:p>
                    <a:p>
                      <a:pPr marL="457200" marR="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aseline="0" dirty="0" err="1" smtClean="0">
                          <a:ln>
                            <a:noFill/>
                          </a:ln>
                          <a:solidFill>
                            <a:schemeClr val="tx1"/>
                          </a:solidFill>
                          <a:latin typeface="Cambria" panose="02040503050406030204" pitchFamily="18" charset="0"/>
                          <a:ea typeface="Cambria" panose="02040503050406030204" pitchFamily="18" charset="0"/>
                        </a:rPr>
                        <a:t>Số</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câu</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đố</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đã</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đọc</a:t>
                      </a:r>
                      <a:r>
                        <a:rPr lang="en-US" sz="2400" baseline="0" dirty="0" smtClean="0">
                          <a:ln>
                            <a:noFill/>
                          </a:ln>
                          <a:solidFill>
                            <a:schemeClr val="tx1"/>
                          </a:solidFill>
                          <a:latin typeface="Cambria" panose="02040503050406030204" pitchFamily="18" charset="0"/>
                          <a:ea typeface="Cambria" panose="02040503050406030204" pitchFamily="18" charset="0"/>
                        </a:rPr>
                        <a:t>: (…)</a:t>
                      </a:r>
                      <a:endParaRPr lang="en-US" sz="2400" dirty="0" smtClean="0">
                        <a:ln>
                          <a:noFill/>
                        </a:ln>
                        <a:solidFill>
                          <a:schemeClr val="tx1"/>
                        </a:solidFill>
                        <a:latin typeface="Cambria" panose="02040503050406030204" pitchFamily="18" charset="0"/>
                        <a:ea typeface="Cambria" panose="02040503050406030204" pitchFamily="18" charset="0"/>
                      </a:endParaRPr>
                    </a:p>
                    <a:p>
                      <a:pPr marL="457200" marR="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err="1" smtClean="0">
                          <a:ln>
                            <a:noFill/>
                          </a:ln>
                          <a:solidFill>
                            <a:schemeClr val="tx1"/>
                          </a:solidFill>
                          <a:latin typeface="Cambria" panose="02040503050406030204" pitchFamily="18" charset="0"/>
                          <a:ea typeface="Cambria" panose="02040503050406030204" pitchFamily="18" charset="0"/>
                        </a:rPr>
                        <a:t>Các</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đồ</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vật</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được</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nói</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đến</a:t>
                      </a:r>
                      <a:r>
                        <a:rPr lang="en-US" sz="2400" baseline="0" dirty="0" smtClean="0">
                          <a:ln>
                            <a:noFill/>
                          </a:ln>
                          <a:solidFill>
                            <a:schemeClr val="tx1"/>
                          </a:solidFill>
                          <a:latin typeface="Cambria" panose="02040503050406030204" pitchFamily="18" charset="0"/>
                          <a:ea typeface="Cambria" panose="02040503050406030204" pitchFamily="18" charset="0"/>
                        </a:rPr>
                        <a:t>: (…)</a:t>
                      </a:r>
                      <a:endParaRPr lang="en-US" sz="2400" dirty="0" smtClean="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163707884"/>
                  </a:ext>
                </a:extLst>
              </a:tr>
              <a:tr h="86777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smtClean="0">
                          <a:ln>
                            <a:noFill/>
                          </a:ln>
                          <a:solidFill>
                            <a:schemeClr val="tx1"/>
                          </a:solidFill>
                          <a:latin typeface="Cambria" panose="02040503050406030204" pitchFamily="18" charset="0"/>
                          <a:ea typeface="Cambria" panose="02040503050406030204" pitchFamily="18" charset="0"/>
                        </a:rPr>
                        <a:t>Câu</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đố</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em</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thấy</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dễ</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đoán</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nhất</a:t>
                      </a:r>
                      <a:r>
                        <a:rPr lang="en-US" sz="2400" baseline="0" dirty="0" smtClean="0">
                          <a:ln>
                            <a:noFill/>
                          </a:ln>
                          <a:solidFill>
                            <a:schemeClr val="tx1"/>
                          </a:solidFill>
                          <a:latin typeface="Cambria" panose="02040503050406030204" pitchFamily="18" charset="0"/>
                          <a:ea typeface="Cambria" panose="02040503050406030204" pitchFamily="18" charset="0"/>
                        </a:rPr>
                        <a:t>: (…)</a:t>
                      </a:r>
                      <a:endParaRPr lang="en-US" sz="2400" dirty="0" smtClean="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smtClean="0">
                          <a:ln>
                            <a:noFill/>
                          </a:ln>
                          <a:solidFill>
                            <a:schemeClr val="tx1"/>
                          </a:solidFill>
                          <a:latin typeface="Cambria" panose="02040503050406030204" pitchFamily="18" charset="0"/>
                          <a:ea typeface="Cambria" panose="02040503050406030204" pitchFamily="18" charset="0"/>
                        </a:rPr>
                        <a:t>Câu</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đố</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em</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thấy</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khó</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đoán</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nhất</a:t>
                      </a:r>
                      <a:r>
                        <a:rPr lang="en-US" sz="2400" baseline="0" dirty="0" smtClean="0">
                          <a:ln>
                            <a:noFill/>
                          </a:ln>
                          <a:solidFill>
                            <a:schemeClr val="tx1"/>
                          </a:solidFill>
                          <a:latin typeface="Cambria" panose="02040503050406030204" pitchFamily="18" charset="0"/>
                          <a:ea typeface="Cambria" panose="02040503050406030204" pitchFamily="18" charset="0"/>
                        </a:rPr>
                        <a:t>: (…)</a:t>
                      </a:r>
                      <a:endParaRPr lang="en-US" sz="2400" dirty="0" smtClean="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4503092"/>
                  </a:ext>
                </a:extLst>
              </a:tr>
              <a:tr h="482098">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400" dirty="0" err="1" smtClean="0">
                          <a:ln>
                            <a:noFill/>
                          </a:ln>
                          <a:solidFill>
                            <a:schemeClr val="tx1"/>
                          </a:solidFill>
                          <a:latin typeface="Cambria" panose="02040503050406030204" pitchFamily="18" charset="0"/>
                          <a:ea typeface="Cambria" panose="02040503050406030204" pitchFamily="18" charset="0"/>
                        </a:rPr>
                        <a:t>Mức</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độ</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yêu</a:t>
                      </a:r>
                      <a:r>
                        <a:rPr lang="en-US" sz="2400" baseline="0" dirty="0" smtClean="0">
                          <a:ln>
                            <a:noFill/>
                          </a:ln>
                          <a:solidFill>
                            <a:schemeClr val="tx1"/>
                          </a:solidFill>
                          <a:latin typeface="Cambria" panose="02040503050406030204" pitchFamily="18" charset="0"/>
                          <a:ea typeface="Cambria" panose="02040503050406030204" pitchFamily="18" charset="0"/>
                        </a:rPr>
                        <a:t> </a:t>
                      </a:r>
                      <a:r>
                        <a:rPr lang="en-US" sz="2400" baseline="0" dirty="0" err="1" smtClean="0">
                          <a:ln>
                            <a:noFill/>
                          </a:ln>
                          <a:solidFill>
                            <a:schemeClr val="tx1"/>
                          </a:solidFill>
                          <a:latin typeface="Cambria" panose="02040503050406030204" pitchFamily="18" charset="0"/>
                          <a:ea typeface="Cambria" panose="02040503050406030204" pitchFamily="18" charset="0"/>
                        </a:rPr>
                        <a:t>thích</a:t>
                      </a:r>
                      <a:r>
                        <a:rPr lang="en-US" sz="2400" baseline="0" dirty="0" smtClean="0">
                          <a:ln>
                            <a:noFill/>
                          </a:ln>
                          <a:solidFill>
                            <a:schemeClr val="tx1"/>
                          </a:solidFill>
                          <a:latin typeface="Cambria" panose="02040503050406030204" pitchFamily="18" charset="0"/>
                          <a:ea typeface="Cambria" panose="02040503050406030204" pitchFamily="18" charset="0"/>
                        </a:rPr>
                        <a:t>: </a:t>
                      </a:r>
                      <a:endParaRPr lang="en-US" sz="2400" dirty="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2823220886"/>
                  </a:ext>
                </a:extLst>
              </a:tr>
            </a:tbl>
          </a:graphicData>
        </a:graphic>
      </p:graphicFrame>
      <p:grpSp>
        <p:nvGrpSpPr>
          <p:cNvPr id="31" name="Group 30"/>
          <p:cNvGrpSpPr/>
          <p:nvPr/>
        </p:nvGrpSpPr>
        <p:grpSpPr>
          <a:xfrm>
            <a:off x="3124201" y="4721494"/>
            <a:ext cx="2362200" cy="367414"/>
            <a:chOff x="4074288" y="4490308"/>
            <a:chExt cx="2683721" cy="432712"/>
          </a:xfrm>
        </p:grpSpPr>
        <p:sp>
          <p:nvSpPr>
            <p:cNvPr id="32" name="5-Point Star 31"/>
            <p:cNvSpPr/>
            <p:nvPr/>
          </p:nvSpPr>
          <p:spPr>
            <a:xfrm>
              <a:off x="4074288" y="4518325"/>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33" name="5-Point Star 32"/>
            <p:cNvSpPr/>
            <p:nvPr/>
          </p:nvSpPr>
          <p:spPr>
            <a:xfrm>
              <a:off x="4628909" y="4518325"/>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34" name="5-Point Star 33"/>
            <p:cNvSpPr/>
            <p:nvPr/>
          </p:nvSpPr>
          <p:spPr>
            <a:xfrm>
              <a:off x="5183530" y="4513066"/>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35" name="5-Point Star 34"/>
            <p:cNvSpPr/>
            <p:nvPr/>
          </p:nvSpPr>
          <p:spPr>
            <a:xfrm>
              <a:off x="5740400" y="4507807"/>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36" name="5-Point Star 35"/>
            <p:cNvSpPr/>
            <p:nvPr/>
          </p:nvSpPr>
          <p:spPr>
            <a:xfrm>
              <a:off x="6295021" y="4490308"/>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grpSp>
    </p:spTree>
    <p:extLst>
      <p:ext uri="{BB962C8B-B14F-4D97-AF65-F5344CB8AC3E}">
        <p14:creationId xmlns:p14="http://schemas.microsoft.com/office/powerpoint/2010/main" val="4079553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40207" y="2763211"/>
            <a:ext cx="9784928" cy="2857748"/>
          </a:xfrm>
          <a:prstGeom prst="rect">
            <a:avLst/>
          </a:prstGeom>
        </p:spPr>
      </p:pic>
      <p:pic>
        <p:nvPicPr>
          <p:cNvPr id="6" name="图片 5"/>
          <p:cNvPicPr>
            <a:picLocks noChangeAspect="1"/>
          </p:cNvPicPr>
          <p:nvPr/>
        </p:nvPicPr>
        <p:blipFill>
          <a:blip r:embed="rId4"/>
          <a:stretch>
            <a:fillRect/>
          </a:stretch>
        </p:blipFill>
        <p:spPr>
          <a:xfrm>
            <a:off x="-397" y="3790950"/>
            <a:ext cx="9144793" cy="1830010"/>
          </a:xfrm>
          <a:prstGeom prst="rect">
            <a:avLst/>
          </a:prstGeom>
        </p:spPr>
      </p:pic>
      <p:sp>
        <p:nvSpPr>
          <p:cNvPr id="13" name="任意多边形 12"/>
          <p:cNvSpPr/>
          <p:nvPr/>
        </p:nvSpPr>
        <p:spPr>
          <a:xfrm>
            <a:off x="1371600" y="486460"/>
            <a:ext cx="6929083" cy="3724391"/>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Rectangle 3"/>
          <p:cNvSpPr/>
          <p:nvPr/>
        </p:nvSpPr>
        <p:spPr>
          <a:xfrm rot="473478">
            <a:off x="1919496" y="1257300"/>
            <a:ext cx="5305005" cy="1754326"/>
          </a:xfrm>
          <a:prstGeom prst="rect">
            <a:avLst/>
          </a:prstGeom>
        </p:spPr>
        <p:txBody>
          <a:bodyPr wrap="square">
            <a:spAutoFit/>
          </a:bodyPr>
          <a:lstStyle/>
          <a:p>
            <a:pPr lvl="0" algn="ctr"/>
            <a:r>
              <a:rPr lang="vi-VN" sz="3600" b="1" dirty="0">
                <a:solidFill>
                  <a:schemeClr val="accent5">
                    <a:lumMod val="50000"/>
                  </a:schemeClr>
                </a:solidFill>
                <a:latin typeface="Cambria" panose="02040503050406030204" pitchFamily="18" charset="0"/>
                <a:ea typeface="Cambria" panose="02040503050406030204" pitchFamily="18" charset="0"/>
              </a:rPr>
              <a:t>Trao đổi thêm với bạn về lợi ích mà nghề đó mang lại cho cuộc </a:t>
            </a:r>
            <a:r>
              <a:rPr lang="vi-VN" sz="3600" b="1" dirty="0" smtClean="0">
                <a:solidFill>
                  <a:schemeClr val="accent5">
                    <a:lumMod val="50000"/>
                  </a:schemeClr>
                </a:solidFill>
                <a:latin typeface="Cambria" panose="02040503050406030204" pitchFamily="18" charset="0"/>
                <a:ea typeface="Cambria" panose="02040503050406030204" pitchFamily="18" charset="0"/>
              </a:rPr>
              <a:t>sống</a:t>
            </a:r>
            <a:endParaRPr lang="vi-VN" sz="3600" b="1"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8082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nvSpPr>
        <p:spPr>
          <a:xfrm>
            <a:off x="1065379" y="483265"/>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3"/>
          <a:stretch>
            <a:fillRect/>
          </a:stretch>
        </p:blipFill>
        <p:spPr>
          <a:xfrm>
            <a:off x="-397" y="2828944"/>
            <a:ext cx="9144793" cy="3099068"/>
          </a:xfrm>
          <a:prstGeom prst="rect">
            <a:avLst/>
          </a:prstGeom>
        </p:spPr>
      </p:pic>
      <p:pic>
        <p:nvPicPr>
          <p:cNvPr id="12" name="图片 11"/>
          <p:cNvPicPr>
            <a:picLocks noChangeAspect="1"/>
          </p:cNvPicPr>
          <p:nvPr/>
        </p:nvPicPr>
        <p:blipFill>
          <a:blip r:embed="rId4"/>
          <a:stretch>
            <a:fillRect/>
          </a:stretch>
        </p:blipFill>
        <p:spPr>
          <a:xfrm>
            <a:off x="-396664" y="2967923"/>
            <a:ext cx="9784928" cy="2546067"/>
          </a:xfrm>
          <a:prstGeom prst="rect">
            <a:avLst/>
          </a:prstGeom>
        </p:spPr>
      </p:pic>
      <p:pic>
        <p:nvPicPr>
          <p:cNvPr id="7" name="图片 6"/>
          <p:cNvPicPr>
            <a:picLocks noChangeAspect="1"/>
          </p:cNvPicPr>
          <p:nvPr/>
        </p:nvPicPr>
        <p:blipFill>
          <a:blip r:embed="rId5"/>
          <a:stretch>
            <a:fillRect/>
          </a:stretch>
        </p:blipFill>
        <p:spPr>
          <a:xfrm>
            <a:off x="100830" y="3716115"/>
            <a:ext cx="1610387" cy="2166282"/>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8730" t="38730" b="28254"/>
          <a:stretch/>
        </p:blipFill>
        <p:spPr>
          <a:xfrm>
            <a:off x="6705600" y="3490497"/>
            <a:ext cx="2438599" cy="2617519"/>
          </a:xfrm>
          <a:prstGeom prst="rect">
            <a:avLst/>
          </a:prstGeom>
        </p:spPr>
      </p:pic>
      <p:pic>
        <p:nvPicPr>
          <p:cNvPr id="13" name="图片 12"/>
          <p:cNvPicPr>
            <a:picLocks noChangeAspect="1"/>
          </p:cNvPicPr>
          <p:nvPr/>
        </p:nvPicPr>
        <p:blipFill>
          <a:blip r:embed="rId7"/>
          <a:stretch>
            <a:fillRect/>
          </a:stretch>
        </p:blipFill>
        <p:spPr>
          <a:xfrm>
            <a:off x="667580" y="198637"/>
            <a:ext cx="978217" cy="635328"/>
          </a:xfrm>
          <a:prstGeom prst="rect">
            <a:avLst/>
          </a:prstGeom>
        </p:spPr>
      </p:pic>
      <p:pic>
        <p:nvPicPr>
          <p:cNvPr id="14" name="图片 13"/>
          <p:cNvPicPr>
            <a:picLocks noChangeAspect="1"/>
          </p:cNvPicPr>
          <p:nvPr/>
        </p:nvPicPr>
        <p:blipFill>
          <a:blip r:embed="rId7"/>
          <a:stretch>
            <a:fillRect/>
          </a:stretch>
        </p:blipFill>
        <p:spPr>
          <a:xfrm>
            <a:off x="8046412" y="1823271"/>
            <a:ext cx="996301" cy="647073"/>
          </a:xfrm>
          <a:prstGeom prst="rect">
            <a:avLst/>
          </a:prstGeom>
        </p:spPr>
      </p:pic>
      <p:pic>
        <p:nvPicPr>
          <p:cNvPr id="16" name="图片 15"/>
          <p:cNvPicPr>
            <a:picLocks noChangeAspect="1"/>
          </p:cNvPicPr>
          <p:nvPr/>
        </p:nvPicPr>
        <p:blipFill>
          <a:blip r:embed="rId8"/>
          <a:stretch>
            <a:fillRect/>
          </a:stretch>
        </p:blipFill>
        <p:spPr>
          <a:xfrm>
            <a:off x="7593034" y="287871"/>
            <a:ext cx="1202540" cy="1646063"/>
          </a:xfrm>
          <a:prstGeom prst="rect">
            <a:avLst/>
          </a:prstGeom>
        </p:spPr>
      </p:pic>
      <p:pic>
        <p:nvPicPr>
          <p:cNvPr id="17" name="图片 16"/>
          <p:cNvPicPr>
            <a:picLocks noChangeAspect="1"/>
          </p:cNvPicPr>
          <p:nvPr/>
        </p:nvPicPr>
        <p:blipFill>
          <a:blip r:embed="rId8"/>
          <a:stretch>
            <a:fillRect/>
          </a:stretch>
        </p:blipFill>
        <p:spPr>
          <a:xfrm>
            <a:off x="396101" y="1372568"/>
            <a:ext cx="864822" cy="1183787"/>
          </a:xfrm>
          <a:prstGeom prst="rect">
            <a:avLst/>
          </a:prstGeom>
        </p:spPr>
      </p:pic>
      <p:sp>
        <p:nvSpPr>
          <p:cNvPr id="27" name="文本框 26"/>
          <p:cNvSpPr txBox="1"/>
          <p:nvPr/>
        </p:nvSpPr>
        <p:spPr>
          <a:xfrm>
            <a:off x="899783" y="935261"/>
            <a:ext cx="3596017" cy="749129"/>
          </a:xfrm>
          <a:prstGeom prst="rect">
            <a:avLst/>
          </a:prstGeom>
          <a:noFill/>
        </p:spPr>
        <p:txBody>
          <a:bodyPr wrap="square" lIns="71323" tIns="35662" rIns="71323" bIns="35662" rtlCol="0">
            <a:spAutoFit/>
          </a:bodyPr>
          <a:lstStyle/>
          <a:p>
            <a:pPr algn="ctr"/>
            <a:r>
              <a:rPr lang="en-US" altLang="zh-CN" sz="4400" b="1" dirty="0" smtClean="0">
                <a:ln>
                  <a:solidFill>
                    <a:schemeClr val="tx1"/>
                  </a:solidFill>
                  <a:prstDash val="dash"/>
                </a:ln>
                <a:solidFill>
                  <a:srgbClr val="E97974"/>
                </a:solidFill>
                <a:latin typeface="UTM Sharnay" panose="02040603050506020204" pitchFamily="18" charset="0"/>
                <a:ea typeface="inpin heiti" panose="00000500000000000000" pitchFamily="2" charset="-122"/>
                <a:sym typeface="inpin heiti" panose="00000500000000000000" pitchFamily="2" charset="-122"/>
              </a:rPr>
              <a:t>DẶN DÒ:</a:t>
            </a:r>
            <a:endParaRPr lang="zh-CN" altLang="en-US" sz="4400" b="1" dirty="0">
              <a:ln>
                <a:solidFill>
                  <a:schemeClr val="tx1"/>
                </a:solidFill>
                <a:prstDash val="dash"/>
              </a:ln>
              <a:solidFill>
                <a:srgbClr val="E97974"/>
              </a:solidFill>
              <a:latin typeface="UTM Sharnay" panose="02040603050506020204" pitchFamily="18" charset="0"/>
              <a:ea typeface="inpin heiti" panose="00000500000000000000" pitchFamily="2" charset="-122"/>
              <a:sym typeface="inpin heiti" panose="00000500000000000000" pitchFamily="2" charset="-122"/>
            </a:endParaRPr>
          </a:p>
        </p:txBody>
      </p:sp>
      <p:sp>
        <p:nvSpPr>
          <p:cNvPr id="15" name="文本框 45">
            <a:extLst>
              <a:ext uri="{FF2B5EF4-FFF2-40B4-BE49-F238E27FC236}">
                <a16:creationId xmlns:a16="http://schemas.microsoft.com/office/drawing/2014/main" id="{328B1765-2A3C-4C88-AF73-7F8F1EEAE0C1}"/>
              </a:ext>
            </a:extLst>
          </p:cNvPr>
          <p:cNvSpPr txBox="1"/>
          <p:nvPr/>
        </p:nvSpPr>
        <p:spPr>
          <a:xfrm>
            <a:off x="1879320" y="1584945"/>
            <a:ext cx="5259716" cy="646331"/>
          </a:xfrm>
          <a:prstGeom prst="rect">
            <a:avLst/>
          </a:prstGeom>
          <a:noFill/>
        </p:spPr>
        <p:txBody>
          <a:bodyPr wrap="square" rtlCol="0">
            <a:spAutoFit/>
          </a:bodyPr>
          <a:lstStyle/>
          <a:p>
            <a:pPr defTabSz="609585">
              <a:lnSpc>
                <a:spcPct val="150000"/>
              </a:lnSpc>
              <a:defRPr/>
            </a:pP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Đọc</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lại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bài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và</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trả</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lời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lại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câu</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hỏi</a:t>
            </a:r>
            <a:endParaRPr lang="zh-CN" altLang="en-US" sz="2400" b="1" spc="100" dirty="0">
              <a:solidFill>
                <a:prstClr val="black">
                  <a:lumMod val="75000"/>
                  <a:lumOff val="25000"/>
                </a:prstClr>
              </a:solidFill>
              <a:latin typeface="Cambria" panose="02040503050406030204" pitchFamily="18" charset="0"/>
              <a:ea typeface="字魂115号-刀刀体" panose="00000500000000000000" pitchFamily="2" charset="-122"/>
              <a:cs typeface="+mn-ea"/>
              <a:sym typeface="+mn-lt"/>
            </a:endParaRPr>
          </a:p>
        </p:txBody>
      </p:sp>
      <p:sp>
        <p:nvSpPr>
          <p:cNvPr id="18" name="文本框 46">
            <a:extLst>
              <a:ext uri="{FF2B5EF4-FFF2-40B4-BE49-F238E27FC236}">
                <a16:creationId xmlns:a16="http://schemas.microsoft.com/office/drawing/2014/main" id="{D84D6193-CE02-4ACC-BC82-143C217B1BEB}"/>
              </a:ext>
            </a:extLst>
          </p:cNvPr>
          <p:cNvSpPr txBox="1"/>
          <p:nvPr/>
        </p:nvSpPr>
        <p:spPr>
          <a:xfrm>
            <a:off x="2054606" y="2299856"/>
            <a:ext cx="5527055" cy="830997"/>
          </a:xfrm>
          <a:prstGeom prst="rect">
            <a:avLst/>
          </a:prstGeom>
          <a:noFill/>
        </p:spPr>
        <p:txBody>
          <a:bodyPr wrap="square" rtlCol="0">
            <a:spAutoFit/>
          </a:bodyPr>
          <a:lstStyle/>
          <a:p>
            <a:pPr defTabSz="609585"/>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Tìm</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thêm</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vi-VN"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câu </a:t>
            </a:r>
            <a:r>
              <a:rPr lang="vi-VN"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chuyện, bài văn, bài thơ,… về </a:t>
            </a:r>
            <a:r>
              <a:rPr lang="en-GB"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nghề</a:t>
            </a:r>
            <a:r>
              <a:rPr lang="en-GB"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GB"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nghiệp</a:t>
            </a:r>
            <a:r>
              <a:rPr lang="en-GB"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a:t>
            </a:r>
            <a:endParaRPr lang="vi-VN"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endParaRPr>
          </a:p>
        </p:txBody>
      </p:sp>
      <p:sp>
        <p:nvSpPr>
          <p:cNvPr id="19" name="文本框 45">
            <a:extLst>
              <a:ext uri="{FF2B5EF4-FFF2-40B4-BE49-F238E27FC236}">
                <a16:creationId xmlns:a16="http://schemas.microsoft.com/office/drawing/2014/main" id="{328B1765-2A3C-4C88-AF73-7F8F1EEAE0C1}"/>
              </a:ext>
            </a:extLst>
          </p:cNvPr>
          <p:cNvSpPr txBox="1"/>
          <p:nvPr/>
        </p:nvSpPr>
        <p:spPr>
          <a:xfrm>
            <a:off x="2832320" y="3158751"/>
            <a:ext cx="5259716" cy="646331"/>
          </a:xfrm>
          <a:prstGeom prst="rect">
            <a:avLst/>
          </a:prstGeom>
          <a:noFill/>
        </p:spPr>
        <p:txBody>
          <a:bodyPr wrap="square" rtlCol="0">
            <a:spAutoFit/>
          </a:bodyPr>
          <a:lstStyle/>
          <a:p>
            <a:pPr defTabSz="609585">
              <a:lnSpc>
                <a:spcPct val="150000"/>
              </a:lnSpc>
              <a:defRPr/>
            </a:pP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Chuẩn</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bị</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bài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học</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sau</a:t>
            </a:r>
            <a:endParaRPr lang="zh-CN" altLang="en-US" sz="2400" b="1" spc="100" dirty="0">
              <a:solidFill>
                <a:prstClr val="black">
                  <a:lumMod val="75000"/>
                  <a:lumOff val="25000"/>
                </a:prstClr>
              </a:solidFill>
              <a:latin typeface="Cambria" panose="02040503050406030204" pitchFamily="18" charset="0"/>
              <a:ea typeface="字魂115号-刀刀体" panose="00000500000000000000" pitchFamily="2" charset="-122"/>
              <a:cs typeface="+mn-ea"/>
              <a:sym typeface="+mn-lt"/>
            </a:endParaRPr>
          </a:p>
        </p:txBody>
      </p:sp>
    </p:spTree>
    <p:extLst>
      <p:ext uri="{BB962C8B-B14F-4D97-AF65-F5344CB8AC3E}">
        <p14:creationId xmlns:p14="http://schemas.microsoft.com/office/powerpoint/2010/main" val="10649684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15"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54349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buClr>
                <a:srgbClr val="000000"/>
              </a:buClr>
              <a:defRPr/>
            </a:pPr>
            <a:endParaRPr lang="id-ID" sz="1400" kern="0">
              <a:solidFill>
                <a:srgbClr val="FFB64C"/>
              </a:solidFill>
              <a:latin typeface="Arial"/>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97594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buClr>
                <a:srgbClr val="000000"/>
              </a:buClr>
              <a:defRPr/>
            </a:pPr>
            <a:endParaRPr lang="id-ID" sz="1400" kern="0">
              <a:solidFill>
                <a:srgbClr val="FFB64C"/>
              </a:solidFill>
              <a:latin typeface="Arial"/>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7122922" y="309192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82807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defRPr/>
            </a:pPr>
            <a:r>
              <a:rPr lang="en-US" sz="3500" b="1">
                <a:solidFill>
                  <a:srgbClr val="D63E3D">
                    <a:lumMod val="50000"/>
                  </a:srgbClr>
                </a:solidFill>
                <a:latin typeface="SVN-Dancing Script" panose="02040603050506020204" pitchFamily="18"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Soạn</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bài</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giảng</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yêu</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cầu</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các</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khối</a:t>
            </a:r>
            <a:r>
              <a:rPr lang="en-US" sz="3500" b="1">
                <a:solidFill>
                  <a:srgbClr val="00B0F0"/>
                </a:solidFill>
                <a:latin typeface="SVN-Dancing Script" panose="02040603050506020204" pitchFamily="18" charset="0"/>
                <a:cs typeface="#9Slide05 Bodega Script" pitchFamily="2" charset="0"/>
                <a:sym typeface="Arial"/>
              </a:rPr>
              <a:t> </a:t>
            </a:r>
            <a:r>
              <a:rPr lang="en-US" sz="3500" b="1" err="1">
                <a:solidFill>
                  <a:srgbClr val="00B0F0"/>
                </a:solidFill>
                <a:latin typeface="SVN-Dancing Script" panose="02040603050506020204" pitchFamily="18" charset="0"/>
                <a:cs typeface="#9Slide05 Bodega Script" pitchFamily="2" charset="0"/>
                <a:sym typeface="Arial"/>
              </a:rPr>
              <a:t>lớp</a:t>
            </a:r>
            <a:endParaRPr lang="en-US" sz="3500" b="1">
              <a:solidFill>
                <a:srgbClr val="00B0F0"/>
              </a:solidFill>
              <a:latin typeface="SVN-Dancing Script" panose="02040603050506020204" pitchFamily="18" charset="0"/>
              <a:cs typeface="#9Slide05 Bodega Script" pitchFamily="2" charset="0"/>
              <a:sym typeface="Arial"/>
            </a:endParaRPr>
          </a:p>
          <a:p>
            <a:pPr defTabSz="914355">
              <a:lnSpc>
                <a:spcPct val="100000"/>
              </a:lnSpc>
              <a:defRPr/>
            </a:pPr>
            <a:r>
              <a:rPr lang="en-US" sz="3500" b="1" err="1">
                <a:solidFill>
                  <a:srgbClr val="BC3259"/>
                </a:solidFill>
                <a:latin typeface="SVN-Dancing Script" panose="02040603050506020204" pitchFamily="18" charset="0"/>
                <a:sym typeface="Arial"/>
              </a:rPr>
              <a:t>Thiết</a:t>
            </a:r>
            <a:r>
              <a:rPr lang="en-US" sz="3500" b="1">
                <a:solidFill>
                  <a:srgbClr val="BC3259"/>
                </a:solidFill>
                <a:latin typeface="SVN-Dancing Script" panose="02040603050506020204" pitchFamily="18" charset="0"/>
                <a:sym typeface="Arial"/>
              </a:rPr>
              <a:t> </a:t>
            </a:r>
            <a:r>
              <a:rPr lang="en-US" sz="3500" b="1" err="1">
                <a:solidFill>
                  <a:srgbClr val="BC3259"/>
                </a:solidFill>
                <a:latin typeface="SVN-Dancing Script" panose="02040603050506020204" pitchFamily="18" charset="0"/>
                <a:sym typeface="Arial"/>
              </a:rPr>
              <a:t>kế</a:t>
            </a:r>
            <a:r>
              <a:rPr lang="en-US" sz="3500" b="1">
                <a:solidFill>
                  <a:srgbClr val="BC3259"/>
                </a:solidFill>
                <a:latin typeface="SVN-Dancing Script" panose="02040603050506020204" pitchFamily="18" charset="0"/>
                <a:sym typeface="Arial"/>
              </a:rPr>
              <a:t> </a:t>
            </a:r>
            <a:r>
              <a:rPr lang="en-US" sz="3500" b="1" err="1">
                <a:solidFill>
                  <a:srgbClr val="BC3259"/>
                </a:solidFill>
                <a:latin typeface="SVN-Dancing Script" panose="02040603050506020204" pitchFamily="18" charset="0"/>
                <a:sym typeface="Arial"/>
              </a:rPr>
              <a:t>bài</a:t>
            </a:r>
            <a:r>
              <a:rPr lang="en-US" sz="3500" b="1">
                <a:solidFill>
                  <a:srgbClr val="BC3259"/>
                </a:solidFill>
                <a:latin typeface="SVN-Dancing Script" panose="02040603050506020204" pitchFamily="18" charset="0"/>
                <a:sym typeface="Arial"/>
              </a:rPr>
              <a:t> </a:t>
            </a:r>
            <a:r>
              <a:rPr lang="en-US" sz="3500" b="1" err="1">
                <a:solidFill>
                  <a:srgbClr val="BC3259"/>
                </a:solidFill>
                <a:latin typeface="SVN-Dancing Script" panose="02040603050506020204" pitchFamily="18" charset="0"/>
                <a:sym typeface="Arial"/>
              </a:rPr>
              <a:t>giảng</a:t>
            </a:r>
            <a:r>
              <a:rPr lang="en-US" sz="3500" b="1">
                <a:solidFill>
                  <a:srgbClr val="BC3259"/>
                </a:solidFill>
                <a:latin typeface="SVN-Dancing Script" panose="02040603050506020204" pitchFamily="18" charset="0"/>
                <a:sym typeface="Arial"/>
              </a:rPr>
              <a:t> </a:t>
            </a:r>
            <a:r>
              <a:rPr lang="en-US" sz="3500" b="1">
                <a:solidFill>
                  <a:srgbClr val="2E9733"/>
                </a:solidFill>
                <a:latin typeface="SVN-Dancing Script" panose="02040603050506020204" pitchFamily="18" charset="0"/>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411701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algn="ctr" defTabSz="457178">
              <a:defRPr/>
            </a:pPr>
            <a:r>
              <a:rPr lang="en-US" sz="2000" b="1" dirty="0">
                <a:solidFill>
                  <a:srgbClr val="43671B"/>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MĂNG NON – TÀI LIỆU TIỂU HỌC </a:t>
            </a:r>
          </a:p>
          <a:p>
            <a:pPr algn="ctr" defTabSz="457178">
              <a:defRPr/>
            </a:pPr>
            <a:r>
              <a:rPr lang="en-US" sz="2000" b="1" dirty="0" err="1">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Mời</a:t>
            </a:r>
            <a:r>
              <a:rPr lang="en-US" sz="2000" b="1" dirty="0">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 </a:t>
            </a:r>
            <a:r>
              <a:rPr lang="en-US" sz="2000" b="1" dirty="0" err="1">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truy</a:t>
            </a:r>
            <a:r>
              <a:rPr lang="en-US" sz="2000" b="1" dirty="0">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 </a:t>
            </a:r>
            <a:r>
              <a:rPr lang="en-US" sz="2000" b="1" dirty="0" err="1">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cập</a:t>
            </a:r>
            <a:r>
              <a:rPr lang="en-US" sz="2000" b="1" dirty="0">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 </a:t>
            </a:r>
            <a:r>
              <a:rPr lang="en-US" sz="2000" dirty="0">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lang="en-US" sz="2000" dirty="0">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endParaRPr>
          </a:p>
          <a:p>
            <a:pPr algn="ctr" defTabSz="457178">
              <a:defRPr/>
            </a:pPr>
            <a:r>
              <a:rPr lang="en-US" sz="2000" b="1" dirty="0">
                <a:solidFill>
                  <a:srgbClr val="002060"/>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rPr>
              <a:t>ZALO : </a:t>
            </a:r>
            <a:r>
              <a:rPr lang="en-US" sz="2000" b="1" u="sng" dirty="0">
                <a:solidFill>
                  <a:srgbClr val="D63E3D">
                    <a:lumMod val="75000"/>
                  </a:srgbClr>
                </a:solidFill>
                <a:effectLst>
                  <a:glow rad="63500">
                    <a:srgbClr val="FCF2BA">
                      <a:satMod val="175000"/>
                      <a:alpha val="40000"/>
                    </a:srgbClr>
                  </a:glow>
                </a:effectLst>
                <a:latin typeface="Cambria" panose="02040503050406030204" pitchFamily="18" charset="0"/>
                <a:cs typeface="Arial"/>
                <a:sym typeface="Arial"/>
              </a:rPr>
              <a:t>0382348780</a:t>
            </a:r>
            <a:r>
              <a:rPr lang="en-US" sz="2000" b="1" dirty="0">
                <a:solidFill>
                  <a:srgbClr val="D63E3D">
                    <a:lumMod val="75000"/>
                  </a:srgbClr>
                </a:solidFill>
                <a:effectLst>
                  <a:glow rad="63500">
                    <a:srgbClr val="FCF2BA">
                      <a:satMod val="175000"/>
                      <a:alpha val="40000"/>
                    </a:srgbClr>
                  </a:glow>
                </a:effectLst>
                <a:latin typeface="Cambria" panose="02040503050406030204" pitchFamily="18" charset="0"/>
                <a:cs typeface="Arial"/>
                <a:sym typeface="Arial"/>
              </a:rPr>
              <a:t> - </a:t>
            </a:r>
            <a:r>
              <a:rPr lang="en-US" sz="2000" b="1" u="sng" dirty="0">
                <a:solidFill>
                  <a:srgbClr val="D63E3D">
                    <a:lumMod val="75000"/>
                  </a:srgbClr>
                </a:solidFill>
                <a:effectLst>
                  <a:glow rad="63500">
                    <a:srgbClr val="FCF2BA">
                      <a:satMod val="175000"/>
                      <a:alpha val="40000"/>
                    </a:srgbClr>
                  </a:glow>
                </a:effectLst>
                <a:latin typeface="Cambria" panose="02040503050406030204" pitchFamily="18" charset="0"/>
                <a:cs typeface="Arial"/>
                <a:sym typeface="Arial"/>
              </a:rPr>
              <a:t>0984848929</a:t>
            </a:r>
            <a:endParaRPr lang="en-US" sz="2000" b="1" dirty="0">
              <a:solidFill>
                <a:srgbClr val="D63E3D">
                  <a:lumMod val="75000"/>
                </a:srgbClr>
              </a:solidFill>
              <a:effectLst>
                <a:glow rad="63500">
                  <a:srgbClr val="FCF2BA">
                    <a:satMod val="175000"/>
                    <a:alpha val="40000"/>
                  </a:srgbClr>
                </a:glow>
              </a:effectLst>
              <a:latin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301383" y="150558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1944473" y="758021"/>
            <a:ext cx="12896518" cy="747558"/>
          </a:xfrm>
          <a:prstGeom prst="rect">
            <a:avLst/>
          </a:prstGeom>
        </p:spPr>
      </p:pic>
    </p:spTree>
    <p:extLst>
      <p:ext uri="{BB962C8B-B14F-4D97-AF65-F5344CB8AC3E}">
        <p14:creationId xmlns:p14="http://schemas.microsoft.com/office/powerpoint/2010/main" val="71544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7769" b="98512" l="0" r="100000">
                        <a14:foregroundMark x1="6072" y1="94545" x2="99587" y2="96529"/>
                      </a14:backgroundRemoval>
                    </a14:imgEffect>
                  </a14:imgLayer>
                </a14:imgProps>
              </a:ext>
              <a:ext uri="{28A0092B-C50C-407E-A947-70E740481C1C}">
                <a14:useLocalDpi xmlns:a14="http://schemas.microsoft.com/office/drawing/2010/main" val="0"/>
              </a:ext>
            </a:extLst>
          </a:blip>
          <a:srcRect l="4762" t="86497" b="-1256"/>
          <a:stretch/>
        </p:blipFill>
        <p:spPr>
          <a:xfrm>
            <a:off x="0" y="4209143"/>
            <a:ext cx="9144000" cy="1745304"/>
          </a:xfrm>
          <a:prstGeom prst="rect">
            <a:avLst/>
          </a:prstGeom>
        </p:spPr>
      </p:pic>
      <p:pic>
        <p:nvPicPr>
          <p:cNvPr id="9" name="图片 8"/>
          <p:cNvPicPr>
            <a:picLocks noChangeAspect="1"/>
          </p:cNvPicPr>
          <p:nvPr/>
        </p:nvPicPr>
        <p:blipFill>
          <a:blip r:embed="rId5"/>
          <a:stretch>
            <a:fillRect/>
          </a:stretch>
        </p:blipFill>
        <p:spPr>
          <a:xfrm>
            <a:off x="418935" y="-197983"/>
            <a:ext cx="1583967" cy="1028747"/>
          </a:xfrm>
          <a:prstGeom prst="rect">
            <a:avLst/>
          </a:prstGeom>
        </p:spPr>
      </p:pic>
      <p:pic>
        <p:nvPicPr>
          <p:cNvPr id="10" name="图片 9"/>
          <p:cNvPicPr>
            <a:picLocks noChangeAspect="1"/>
          </p:cNvPicPr>
          <p:nvPr/>
        </p:nvPicPr>
        <p:blipFill>
          <a:blip r:embed="rId5"/>
          <a:stretch>
            <a:fillRect/>
          </a:stretch>
        </p:blipFill>
        <p:spPr>
          <a:xfrm>
            <a:off x="8007482" y="1778024"/>
            <a:ext cx="996301" cy="647073"/>
          </a:xfrm>
          <a:prstGeom prst="rect">
            <a:avLst/>
          </a:prstGeom>
        </p:spPr>
      </p:pic>
      <p:pic>
        <p:nvPicPr>
          <p:cNvPr id="22" name="图片 21"/>
          <p:cNvPicPr>
            <a:picLocks noChangeAspect="1"/>
          </p:cNvPicPr>
          <p:nvPr/>
        </p:nvPicPr>
        <p:blipFill>
          <a:blip r:embed="rId5"/>
          <a:stretch>
            <a:fillRect/>
          </a:stretch>
        </p:blipFill>
        <p:spPr>
          <a:xfrm>
            <a:off x="3951103" y="2894179"/>
            <a:ext cx="996301" cy="647073"/>
          </a:xfrm>
          <a:prstGeom prst="rect">
            <a:avLst/>
          </a:prstGeom>
        </p:spPr>
      </p:pic>
      <p:grpSp>
        <p:nvGrpSpPr>
          <p:cNvPr id="7" name="Group 6"/>
          <p:cNvGrpSpPr/>
          <p:nvPr/>
        </p:nvGrpSpPr>
        <p:grpSpPr>
          <a:xfrm>
            <a:off x="4232597" y="3305531"/>
            <a:ext cx="4687173" cy="2377941"/>
            <a:chOff x="418224" y="1241560"/>
            <a:chExt cx="4687173" cy="2377941"/>
          </a:xfrm>
        </p:grpSpPr>
        <p:grpSp>
          <p:nvGrpSpPr>
            <p:cNvPr id="17" name="组合 22"/>
            <p:cNvGrpSpPr/>
            <p:nvPr/>
          </p:nvGrpSpPr>
          <p:grpSpPr>
            <a:xfrm>
              <a:off x="418224" y="1241560"/>
              <a:ext cx="4687173" cy="2377941"/>
              <a:chOff x="7852229" y="2213538"/>
              <a:chExt cx="3367336" cy="1250111"/>
            </a:xfrm>
          </p:grpSpPr>
          <p:sp>
            <p:nvSpPr>
              <p:cNvPr id="20" name="圆角矩形 13"/>
              <p:cNvSpPr/>
              <p:nvPr/>
            </p:nvSpPr>
            <p:spPr>
              <a:xfrm>
                <a:off x="7852229" y="2213538"/>
                <a:ext cx="3367336" cy="1250111"/>
              </a:xfrm>
              <a:prstGeom prst="roundRect">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圆角矩形 21"/>
              <p:cNvSpPr/>
              <p:nvPr/>
            </p:nvSpPr>
            <p:spPr>
              <a:xfrm>
                <a:off x="7931832" y="2271673"/>
                <a:ext cx="3229850" cy="1151388"/>
              </a:xfrm>
              <a:prstGeom prst="roundRect">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 name="Rectangle 2"/>
            <p:cNvSpPr/>
            <p:nvPr/>
          </p:nvSpPr>
          <p:spPr>
            <a:xfrm>
              <a:off x="663714" y="1363348"/>
              <a:ext cx="4196191" cy="2123658"/>
            </a:xfrm>
            <a:prstGeom prst="rect">
              <a:avLst/>
            </a:prstGeom>
          </p:spPr>
          <p:txBody>
            <a:bodyPr wrap="square">
              <a:spAutoFit/>
            </a:bodyPr>
            <a:lstStyle/>
            <a:p>
              <a:r>
                <a:rPr lang="vi-VN" sz="2800" dirty="0">
                  <a:latin typeface="Cambria" panose="02040503050406030204" pitchFamily="18" charset="0"/>
                  <a:ea typeface="Cambria" panose="02040503050406030204" pitchFamily="18" charset="0"/>
                </a:rPr>
                <a:t>Ai thường hay đến lớp</a:t>
              </a:r>
            </a:p>
            <a:p>
              <a:r>
                <a:rPr lang="vi-VN" sz="2800" dirty="0">
                  <a:latin typeface="Cambria" panose="02040503050406030204" pitchFamily="18" charset="0"/>
                  <a:ea typeface="Cambria" panose="02040503050406030204" pitchFamily="18" charset="0"/>
                </a:rPr>
                <a:t>Chăm chỉ soạn, chấm bài</a:t>
              </a:r>
            </a:p>
            <a:p>
              <a:r>
                <a:rPr lang="vi-VN" sz="2800" dirty="0">
                  <a:latin typeface="Cambria" panose="02040503050406030204" pitchFamily="18" charset="0"/>
                  <a:ea typeface="Cambria" panose="02040503050406030204" pitchFamily="18" charset="0"/>
                </a:rPr>
                <a:t>Say sưa những ngày dài</a:t>
              </a:r>
            </a:p>
            <a:p>
              <a:r>
                <a:rPr lang="vi-VN" sz="2800" dirty="0">
                  <a:latin typeface="Cambria" panose="02040503050406030204" pitchFamily="18" charset="0"/>
                  <a:ea typeface="Cambria" panose="02040503050406030204" pitchFamily="18" charset="0"/>
                </a:rPr>
                <a:t>Bên mỗi trang giáo án?</a:t>
              </a:r>
            </a:p>
            <a:p>
              <a:pPr algn="r"/>
              <a:r>
                <a:rPr lang="vi-VN" sz="2000" i="1" dirty="0">
                  <a:latin typeface="Cambria" panose="02040503050406030204" pitchFamily="18" charset="0"/>
                  <a:ea typeface="Cambria" panose="02040503050406030204" pitchFamily="18" charset="0"/>
                </a:rPr>
                <a:t>(Kim Ngân)</a:t>
              </a:r>
            </a:p>
          </p:txBody>
        </p:sp>
      </p:grpSp>
      <p:grpSp>
        <p:nvGrpSpPr>
          <p:cNvPr id="25" name="Group 24"/>
          <p:cNvGrpSpPr/>
          <p:nvPr/>
        </p:nvGrpSpPr>
        <p:grpSpPr>
          <a:xfrm>
            <a:off x="174054" y="910667"/>
            <a:ext cx="4909118" cy="2377941"/>
            <a:chOff x="418224" y="1241560"/>
            <a:chExt cx="4687173" cy="2377941"/>
          </a:xfrm>
        </p:grpSpPr>
        <p:grpSp>
          <p:nvGrpSpPr>
            <p:cNvPr id="26" name="组合 22"/>
            <p:cNvGrpSpPr/>
            <p:nvPr/>
          </p:nvGrpSpPr>
          <p:grpSpPr>
            <a:xfrm>
              <a:off x="418224" y="1241560"/>
              <a:ext cx="4687173" cy="2377941"/>
              <a:chOff x="7852229" y="2213538"/>
              <a:chExt cx="3367336" cy="1250111"/>
            </a:xfrm>
          </p:grpSpPr>
          <p:sp>
            <p:nvSpPr>
              <p:cNvPr id="30" name="圆角矩形 13"/>
              <p:cNvSpPr/>
              <p:nvPr/>
            </p:nvSpPr>
            <p:spPr>
              <a:xfrm>
                <a:off x="7852229" y="2213538"/>
                <a:ext cx="3367336" cy="1250111"/>
              </a:xfrm>
              <a:prstGeom prst="roundRect">
                <a:avLst/>
              </a:prstGeom>
              <a:solidFill>
                <a:srgbClr val="E97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圆角矩形 21"/>
              <p:cNvSpPr/>
              <p:nvPr/>
            </p:nvSpPr>
            <p:spPr>
              <a:xfrm>
                <a:off x="7957516" y="2261216"/>
                <a:ext cx="3163750" cy="1176091"/>
              </a:xfrm>
              <a:prstGeom prst="roundRect">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7" name="Rectangle 26"/>
            <p:cNvSpPr/>
            <p:nvPr/>
          </p:nvSpPr>
          <p:spPr>
            <a:xfrm>
              <a:off x="689428" y="1317600"/>
              <a:ext cx="4250273" cy="2123658"/>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Ai mặc áo màu trắng</a:t>
              </a:r>
            </a:p>
            <a:p>
              <a:r>
                <a:rPr lang="vi-VN" sz="2800" dirty="0">
                  <a:solidFill>
                    <a:srgbClr val="000000"/>
                  </a:solidFill>
                  <a:latin typeface="Cambria" panose="02040503050406030204" pitchFamily="18" charset="0"/>
                  <a:ea typeface="Cambria" panose="02040503050406030204" pitchFamily="18" charset="0"/>
                </a:rPr>
                <a:t>Có chữ thập xinh xinh</a:t>
              </a:r>
            </a:p>
            <a:p>
              <a:r>
                <a:rPr lang="vi-VN" sz="2800" dirty="0">
                  <a:solidFill>
                    <a:srgbClr val="000000"/>
                  </a:solidFill>
                  <a:latin typeface="Cambria" panose="02040503050406030204" pitchFamily="18" charset="0"/>
                  <a:ea typeface="Cambria" panose="02040503050406030204" pitchFamily="18" charset="0"/>
                </a:rPr>
                <a:t>Tiêm thuốc cho chúng mình</a:t>
              </a:r>
            </a:p>
            <a:p>
              <a:r>
                <a:rPr lang="vi-VN" sz="2800" dirty="0">
                  <a:solidFill>
                    <a:srgbClr val="000000"/>
                  </a:solidFill>
                  <a:latin typeface="Cambria" panose="02040503050406030204" pitchFamily="18" charset="0"/>
                  <a:ea typeface="Cambria" panose="02040503050406030204" pitchFamily="18" charset="0"/>
                </a:rPr>
                <a:t>Đuổi thật xa bệnh tật?</a:t>
              </a:r>
              <a:endParaRPr lang="en-GB" sz="2800" dirty="0">
                <a:solidFill>
                  <a:srgbClr val="000000"/>
                </a:solidFill>
                <a:latin typeface="Cambria" panose="02040503050406030204" pitchFamily="18" charset="0"/>
                <a:ea typeface="Cambria" panose="02040503050406030204" pitchFamily="18" charset="0"/>
              </a:endParaRPr>
            </a:p>
            <a:p>
              <a:pPr algn="r"/>
              <a:r>
                <a:rPr lang="vi-VN" sz="2000" i="1" dirty="0">
                  <a:solidFill>
                    <a:srgbClr val="000000"/>
                  </a:solidFill>
                  <a:latin typeface="Cambria" panose="02040503050406030204" pitchFamily="18" charset="0"/>
                  <a:ea typeface="Cambria" panose="02040503050406030204" pitchFamily="18" charset="0"/>
                </a:rPr>
                <a:t>(Theo Lê Thu Hương)</a:t>
              </a:r>
            </a:p>
          </p:txBody>
        </p:sp>
      </p:grpSp>
      <p:grpSp>
        <p:nvGrpSpPr>
          <p:cNvPr id="38" name="Group 37"/>
          <p:cNvGrpSpPr/>
          <p:nvPr/>
        </p:nvGrpSpPr>
        <p:grpSpPr>
          <a:xfrm>
            <a:off x="5262917" y="1578937"/>
            <a:ext cx="3195283" cy="1126164"/>
            <a:chOff x="5049850" y="1578936"/>
            <a:chExt cx="3195283" cy="1126164"/>
          </a:xfrm>
        </p:grpSpPr>
        <p:grpSp>
          <p:nvGrpSpPr>
            <p:cNvPr id="33" name="组合 9"/>
            <p:cNvGrpSpPr/>
            <p:nvPr/>
          </p:nvGrpSpPr>
          <p:grpSpPr>
            <a:xfrm rot="10800000">
              <a:off x="5049850" y="1578936"/>
              <a:ext cx="3195283" cy="1126164"/>
              <a:chOff x="0" y="645884"/>
              <a:chExt cx="1654631" cy="834572"/>
            </a:xfrm>
          </p:grpSpPr>
          <p:sp>
            <p:nvSpPr>
              <p:cNvPr id="35" name="流程图: 离页连接符 7"/>
              <p:cNvSpPr/>
              <p:nvPr/>
            </p:nvSpPr>
            <p:spPr>
              <a:xfrm rot="16200000">
                <a:off x="410030" y="235854"/>
                <a:ext cx="834572" cy="1654631"/>
              </a:xfrm>
              <a:prstGeom prst="flowChartOffpage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流程图: 离页连接符 8"/>
              <p:cNvSpPr/>
              <p:nvPr/>
            </p:nvSpPr>
            <p:spPr>
              <a:xfrm rot="16200000">
                <a:off x="414198" y="279398"/>
                <a:ext cx="710118" cy="1538514"/>
              </a:xfrm>
              <a:prstGeom prst="flowChartOffpageConnector">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7" name="Rectangle 36"/>
            <p:cNvSpPr/>
            <p:nvPr/>
          </p:nvSpPr>
          <p:spPr>
            <a:xfrm>
              <a:off x="5899462" y="1831400"/>
              <a:ext cx="1863403" cy="584775"/>
            </a:xfrm>
            <a:prstGeom prst="rect">
              <a:avLst/>
            </a:prstGeom>
          </p:spPr>
          <p:txBody>
            <a:bodyPr wrap="square">
              <a:spAutoFit/>
            </a:bodyPr>
            <a:lstStyle/>
            <a:p>
              <a:pPr lvl="0"/>
              <a:r>
                <a:rPr lang="en-GB" sz="3200" dirty="0" err="1">
                  <a:solidFill>
                    <a:srgbClr val="000000"/>
                  </a:solidFill>
                  <a:latin typeface="Cambria" panose="02040503050406030204" pitchFamily="18" charset="0"/>
                  <a:ea typeface="Cambria" panose="02040503050406030204" pitchFamily="18" charset="0"/>
                </a:rPr>
                <a:t>Là</a:t>
              </a:r>
              <a:r>
                <a:rPr lang="en-GB" sz="3200" dirty="0">
                  <a:solidFill>
                    <a:srgbClr val="000000"/>
                  </a:solidFill>
                  <a:latin typeface="Cambria" panose="02040503050406030204" pitchFamily="18" charset="0"/>
                  <a:ea typeface="Cambria" panose="02040503050406030204" pitchFamily="18" charset="0"/>
                </a:rPr>
                <a:t> </a:t>
              </a:r>
              <a:r>
                <a:rPr lang="en-GB" sz="3200" dirty="0" err="1">
                  <a:solidFill>
                    <a:srgbClr val="000000"/>
                  </a:solidFill>
                  <a:latin typeface="Cambria" panose="02040503050406030204" pitchFamily="18" charset="0"/>
                  <a:ea typeface="Cambria" panose="02040503050406030204" pitchFamily="18" charset="0"/>
                </a:rPr>
                <a:t>bác</a:t>
              </a:r>
              <a:r>
                <a:rPr lang="en-GB" sz="3200" dirty="0">
                  <a:solidFill>
                    <a:srgbClr val="000000"/>
                  </a:solidFill>
                  <a:latin typeface="Cambria" panose="02040503050406030204" pitchFamily="18" charset="0"/>
                  <a:ea typeface="Cambria" panose="02040503050406030204" pitchFamily="18" charset="0"/>
                </a:rPr>
                <a:t> </a:t>
              </a:r>
              <a:r>
                <a:rPr lang="en-GB" sz="3200" dirty="0" err="1">
                  <a:solidFill>
                    <a:srgbClr val="000000"/>
                  </a:solidFill>
                  <a:latin typeface="Cambria" panose="02040503050406030204" pitchFamily="18" charset="0"/>
                  <a:ea typeface="Cambria" panose="02040503050406030204" pitchFamily="18" charset="0"/>
                </a:rPr>
                <a:t>sĩ</a:t>
              </a:r>
              <a:endParaRPr lang="vi-VN" sz="3200" dirty="0">
                <a:solidFill>
                  <a:srgbClr val="000000"/>
                </a:solidFill>
                <a:latin typeface="Cambria" panose="02040503050406030204" pitchFamily="18" charset="0"/>
                <a:ea typeface="Cambria" panose="02040503050406030204" pitchFamily="18" charset="0"/>
              </a:endParaRPr>
            </a:p>
          </p:txBody>
        </p:sp>
      </p:grpSp>
      <p:grpSp>
        <p:nvGrpSpPr>
          <p:cNvPr id="39" name="Group 38"/>
          <p:cNvGrpSpPr/>
          <p:nvPr/>
        </p:nvGrpSpPr>
        <p:grpSpPr>
          <a:xfrm rot="10800000">
            <a:off x="811313" y="3890205"/>
            <a:ext cx="3195283" cy="1126164"/>
            <a:chOff x="5049850" y="1578936"/>
            <a:chExt cx="3195283" cy="1126164"/>
          </a:xfrm>
        </p:grpSpPr>
        <p:grpSp>
          <p:nvGrpSpPr>
            <p:cNvPr id="40" name="组合 9"/>
            <p:cNvGrpSpPr/>
            <p:nvPr/>
          </p:nvGrpSpPr>
          <p:grpSpPr>
            <a:xfrm rot="10800000">
              <a:off x="5049850" y="1578936"/>
              <a:ext cx="3195283" cy="1126164"/>
              <a:chOff x="0" y="645884"/>
              <a:chExt cx="1654631" cy="834572"/>
            </a:xfrm>
          </p:grpSpPr>
          <p:sp>
            <p:nvSpPr>
              <p:cNvPr id="42" name="流程图: 离页连接符 7"/>
              <p:cNvSpPr/>
              <p:nvPr/>
            </p:nvSpPr>
            <p:spPr>
              <a:xfrm rot="16200000">
                <a:off x="410030" y="235854"/>
                <a:ext cx="834572" cy="1654631"/>
              </a:xfrm>
              <a:prstGeom prst="flowChartOffpage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流程图: 离页连接符 8"/>
              <p:cNvSpPr/>
              <p:nvPr/>
            </p:nvSpPr>
            <p:spPr>
              <a:xfrm rot="16200000">
                <a:off x="414198" y="279398"/>
                <a:ext cx="710118" cy="1538514"/>
              </a:xfrm>
              <a:prstGeom prst="flowChartOffpageConnector">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1" name="Rectangle 40"/>
            <p:cNvSpPr/>
            <p:nvPr/>
          </p:nvSpPr>
          <p:spPr>
            <a:xfrm rot="10800000">
              <a:off x="5615700" y="1832805"/>
              <a:ext cx="2287820" cy="584775"/>
            </a:xfrm>
            <a:prstGeom prst="rect">
              <a:avLst/>
            </a:prstGeom>
          </p:spPr>
          <p:txBody>
            <a:bodyPr wrap="square">
              <a:spAutoFit/>
            </a:bodyPr>
            <a:lstStyle/>
            <a:p>
              <a:pPr lvl="0"/>
              <a:r>
                <a:rPr lang="en-GB" sz="3200" dirty="0" err="1">
                  <a:solidFill>
                    <a:srgbClr val="000000"/>
                  </a:solidFill>
                  <a:latin typeface="Cambria" panose="02040503050406030204" pitchFamily="18" charset="0"/>
                  <a:ea typeface="Cambria" panose="02040503050406030204" pitchFamily="18" charset="0"/>
                </a:rPr>
                <a:t>Là</a:t>
              </a:r>
              <a:r>
                <a:rPr lang="en-GB" sz="3200" dirty="0">
                  <a:solidFill>
                    <a:srgbClr val="000000"/>
                  </a:solidFill>
                  <a:latin typeface="Cambria" panose="02040503050406030204" pitchFamily="18" charset="0"/>
                  <a:ea typeface="Cambria" panose="02040503050406030204" pitchFamily="18" charset="0"/>
                </a:rPr>
                <a:t> </a:t>
              </a:r>
              <a:r>
                <a:rPr lang="en-GB" sz="3200" dirty="0" err="1">
                  <a:solidFill>
                    <a:srgbClr val="000000"/>
                  </a:solidFill>
                  <a:latin typeface="Cambria" panose="02040503050406030204" pitchFamily="18" charset="0"/>
                  <a:ea typeface="Cambria" panose="02040503050406030204" pitchFamily="18" charset="0"/>
                </a:rPr>
                <a:t>cô</a:t>
              </a:r>
              <a:r>
                <a:rPr lang="en-GB" sz="3200" dirty="0">
                  <a:solidFill>
                    <a:srgbClr val="000000"/>
                  </a:solidFill>
                  <a:latin typeface="Cambria" panose="02040503050406030204" pitchFamily="18" charset="0"/>
                  <a:ea typeface="Cambria" panose="02040503050406030204" pitchFamily="18" charset="0"/>
                </a:rPr>
                <a:t> </a:t>
              </a:r>
              <a:r>
                <a:rPr lang="en-GB" sz="3200" dirty="0" err="1">
                  <a:solidFill>
                    <a:srgbClr val="000000"/>
                  </a:solidFill>
                  <a:latin typeface="Cambria" panose="02040503050406030204" pitchFamily="18" charset="0"/>
                  <a:ea typeface="Cambria" panose="02040503050406030204" pitchFamily="18" charset="0"/>
                </a:rPr>
                <a:t>giáo</a:t>
              </a:r>
              <a:endParaRPr lang="vi-VN" sz="3200" dirty="0">
                <a:solidFill>
                  <a:srgbClr val="000000"/>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6"/>
          <a:stretch>
            <a:fillRect/>
          </a:stretch>
        </p:blipFill>
        <p:spPr>
          <a:xfrm>
            <a:off x="2293424" y="43512"/>
            <a:ext cx="4950381" cy="768163"/>
          </a:xfrm>
          <a:prstGeom prst="rect">
            <a:avLst/>
          </a:prstGeom>
        </p:spPr>
      </p:pic>
    </p:spTree>
    <p:extLst>
      <p:ext uri="{BB962C8B-B14F-4D97-AF65-F5344CB8AC3E}">
        <p14:creationId xmlns:p14="http://schemas.microsoft.com/office/powerpoint/2010/main" val="25789669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500" fill="hold"/>
                                        <p:tgtEl>
                                          <p:spTgt spid="39"/>
                                        </p:tgtEl>
                                        <p:attrNameLst>
                                          <p:attrName>ppt_x</p:attrName>
                                        </p:attrNameLst>
                                      </p:cBhvr>
                                      <p:tavLst>
                                        <p:tav tm="0">
                                          <p:val>
                                            <p:strVal val="1+#ppt_w/2"/>
                                          </p:val>
                                        </p:tav>
                                        <p:tav tm="100000">
                                          <p:val>
                                            <p:strVal val="#ppt_x"/>
                                          </p:val>
                                        </p:tav>
                                      </p:tavLst>
                                    </p:anim>
                                    <p:anim calcmode="lin" valueType="num">
                                      <p:cBhvr additive="base">
                                        <p:cTn id="33"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nvSpPr>
        <p:spPr>
          <a:xfrm>
            <a:off x="1065379" y="483265"/>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3"/>
          <a:stretch>
            <a:fillRect/>
          </a:stretch>
        </p:blipFill>
        <p:spPr>
          <a:xfrm>
            <a:off x="-397" y="2828944"/>
            <a:ext cx="9144793" cy="3099068"/>
          </a:xfrm>
          <a:prstGeom prst="rect">
            <a:avLst/>
          </a:prstGeom>
        </p:spPr>
      </p:pic>
      <p:pic>
        <p:nvPicPr>
          <p:cNvPr id="12" name="图片 11"/>
          <p:cNvPicPr>
            <a:picLocks noChangeAspect="1"/>
          </p:cNvPicPr>
          <p:nvPr/>
        </p:nvPicPr>
        <p:blipFill>
          <a:blip r:embed="rId4"/>
          <a:stretch>
            <a:fillRect/>
          </a:stretch>
        </p:blipFill>
        <p:spPr>
          <a:xfrm>
            <a:off x="-451093" y="2298668"/>
            <a:ext cx="9784928" cy="3175275"/>
          </a:xfrm>
          <a:prstGeom prst="rect">
            <a:avLst/>
          </a:prstGeom>
        </p:spPr>
      </p:pic>
      <p:pic>
        <p:nvPicPr>
          <p:cNvPr id="7" name="图片 6"/>
          <p:cNvPicPr>
            <a:picLocks noChangeAspect="1"/>
          </p:cNvPicPr>
          <p:nvPr/>
        </p:nvPicPr>
        <p:blipFill>
          <a:blip r:embed="rId5"/>
          <a:stretch>
            <a:fillRect/>
          </a:stretch>
        </p:blipFill>
        <p:spPr>
          <a:xfrm>
            <a:off x="392837" y="2338118"/>
            <a:ext cx="1610387" cy="2166282"/>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8730" t="38730" b="28254"/>
          <a:stretch/>
        </p:blipFill>
        <p:spPr>
          <a:xfrm>
            <a:off x="5617228" y="2322271"/>
            <a:ext cx="3526971" cy="3785745"/>
          </a:xfrm>
          <a:prstGeom prst="rect">
            <a:avLst/>
          </a:prstGeom>
        </p:spPr>
      </p:pic>
      <p:pic>
        <p:nvPicPr>
          <p:cNvPr id="13" name="图片 12"/>
          <p:cNvPicPr>
            <a:picLocks noChangeAspect="1"/>
          </p:cNvPicPr>
          <p:nvPr/>
        </p:nvPicPr>
        <p:blipFill>
          <a:blip r:embed="rId7"/>
          <a:stretch>
            <a:fillRect/>
          </a:stretch>
        </p:blipFill>
        <p:spPr>
          <a:xfrm>
            <a:off x="667580" y="198637"/>
            <a:ext cx="978217" cy="635328"/>
          </a:xfrm>
          <a:prstGeom prst="rect">
            <a:avLst/>
          </a:prstGeom>
        </p:spPr>
      </p:pic>
      <p:pic>
        <p:nvPicPr>
          <p:cNvPr id="14" name="图片 13"/>
          <p:cNvPicPr>
            <a:picLocks noChangeAspect="1"/>
          </p:cNvPicPr>
          <p:nvPr/>
        </p:nvPicPr>
        <p:blipFill>
          <a:blip r:embed="rId7"/>
          <a:stretch>
            <a:fillRect/>
          </a:stretch>
        </p:blipFill>
        <p:spPr>
          <a:xfrm>
            <a:off x="8046412" y="1823271"/>
            <a:ext cx="996301" cy="647073"/>
          </a:xfrm>
          <a:prstGeom prst="rect">
            <a:avLst/>
          </a:prstGeom>
        </p:spPr>
      </p:pic>
      <p:pic>
        <p:nvPicPr>
          <p:cNvPr id="16" name="图片 15"/>
          <p:cNvPicPr>
            <a:picLocks noChangeAspect="1"/>
          </p:cNvPicPr>
          <p:nvPr/>
        </p:nvPicPr>
        <p:blipFill>
          <a:blip r:embed="rId8"/>
          <a:stretch>
            <a:fillRect/>
          </a:stretch>
        </p:blipFill>
        <p:spPr>
          <a:xfrm>
            <a:off x="7593034" y="287871"/>
            <a:ext cx="1202540" cy="1646063"/>
          </a:xfrm>
          <a:prstGeom prst="rect">
            <a:avLst/>
          </a:prstGeom>
        </p:spPr>
      </p:pic>
      <p:pic>
        <p:nvPicPr>
          <p:cNvPr id="17" name="图片 16"/>
          <p:cNvPicPr>
            <a:picLocks noChangeAspect="1"/>
          </p:cNvPicPr>
          <p:nvPr/>
        </p:nvPicPr>
        <p:blipFill>
          <a:blip r:embed="rId8"/>
          <a:stretch>
            <a:fillRect/>
          </a:stretch>
        </p:blipFill>
        <p:spPr>
          <a:xfrm>
            <a:off x="396101" y="1372568"/>
            <a:ext cx="864822" cy="1183787"/>
          </a:xfrm>
          <a:prstGeom prst="rect">
            <a:avLst/>
          </a:prstGeom>
        </p:spPr>
      </p:pic>
      <p:pic>
        <p:nvPicPr>
          <p:cNvPr id="5" name="Picture 4"/>
          <p:cNvPicPr>
            <a:picLocks noChangeAspect="1"/>
          </p:cNvPicPr>
          <p:nvPr/>
        </p:nvPicPr>
        <p:blipFill>
          <a:blip r:embed="rId9"/>
          <a:stretch>
            <a:fillRect/>
          </a:stretch>
        </p:blipFill>
        <p:spPr>
          <a:xfrm>
            <a:off x="1601671" y="1028700"/>
            <a:ext cx="7193903" cy="3255546"/>
          </a:xfrm>
          <a:prstGeom prst="rect">
            <a:avLst/>
          </a:prstGeom>
        </p:spPr>
      </p:pic>
    </p:spTree>
    <p:extLst>
      <p:ext uri="{BB962C8B-B14F-4D97-AF65-F5344CB8AC3E}">
        <p14:creationId xmlns:p14="http://schemas.microsoft.com/office/powerpoint/2010/main" val="19012877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42000"/>
          </a:xfrm>
          <a:prstGeom prst="rect">
            <a:avLst/>
          </a:prstGeom>
        </p:spPr>
      </p:pic>
      <p:pic>
        <p:nvPicPr>
          <p:cNvPr id="7" name="图片 6"/>
          <p:cNvPicPr>
            <a:picLocks noChangeAspect="1"/>
          </p:cNvPicPr>
          <p:nvPr/>
        </p:nvPicPr>
        <p:blipFill>
          <a:blip r:embed="rId4"/>
          <a:stretch>
            <a:fillRect/>
          </a:stretch>
        </p:blipFill>
        <p:spPr>
          <a:xfrm>
            <a:off x="8163968" y="-258914"/>
            <a:ext cx="1202540" cy="1646063"/>
          </a:xfrm>
          <a:prstGeom prst="rect">
            <a:avLst/>
          </a:prstGeom>
        </p:spPr>
      </p:pic>
      <p:pic>
        <p:nvPicPr>
          <p:cNvPr id="6" name="图片 5"/>
          <p:cNvPicPr>
            <a:picLocks noChangeAspect="1"/>
          </p:cNvPicPr>
          <p:nvPr/>
        </p:nvPicPr>
        <p:blipFill>
          <a:blip r:embed="rId5"/>
          <a:stretch>
            <a:fillRect/>
          </a:stretch>
        </p:blipFill>
        <p:spPr>
          <a:xfrm>
            <a:off x="-83534" y="-354253"/>
            <a:ext cx="2282769" cy="1482602"/>
          </a:xfrm>
          <a:prstGeom prst="rect">
            <a:avLst/>
          </a:prstGeom>
        </p:spPr>
      </p:pic>
      <p:pic>
        <p:nvPicPr>
          <p:cNvPr id="8" name="图片 7"/>
          <p:cNvPicPr>
            <a:picLocks noChangeAspect="1"/>
          </p:cNvPicPr>
          <p:nvPr/>
        </p:nvPicPr>
        <p:blipFill>
          <a:blip r:embed="rId4"/>
          <a:stretch>
            <a:fillRect/>
          </a:stretch>
        </p:blipFill>
        <p:spPr>
          <a:xfrm>
            <a:off x="-86944" y="4802583"/>
            <a:ext cx="864822" cy="1183787"/>
          </a:xfrm>
          <a:prstGeom prst="rect">
            <a:avLst/>
          </a:prstGeom>
        </p:spPr>
      </p:pic>
      <p:sp>
        <p:nvSpPr>
          <p:cNvPr id="9" name="圆角矩形 8"/>
          <p:cNvSpPr/>
          <p:nvPr/>
        </p:nvSpPr>
        <p:spPr>
          <a:xfrm>
            <a:off x="381001" y="387049"/>
            <a:ext cx="8490339" cy="5007428"/>
          </a:xfrm>
          <a:prstGeom prst="roundRect">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 name="图片 9"/>
          <p:cNvPicPr>
            <a:picLocks noChangeAspect="1"/>
          </p:cNvPicPr>
          <p:nvPr/>
        </p:nvPicPr>
        <p:blipFill>
          <a:blip r:embed="rId6"/>
          <a:stretch>
            <a:fillRect/>
          </a:stretch>
        </p:blipFill>
        <p:spPr>
          <a:xfrm>
            <a:off x="7987815" y="4359909"/>
            <a:ext cx="1167739" cy="1570835"/>
          </a:xfrm>
          <a:prstGeom prst="rect">
            <a:avLst/>
          </a:prstGeom>
        </p:spPr>
      </p:pic>
      <p:sp>
        <p:nvSpPr>
          <p:cNvPr id="2" name="TextBox 1"/>
          <p:cNvSpPr txBox="1"/>
          <p:nvPr/>
        </p:nvSpPr>
        <p:spPr>
          <a:xfrm>
            <a:off x="3200400" y="387049"/>
            <a:ext cx="3119664" cy="646331"/>
          </a:xfrm>
          <a:prstGeom prst="rect">
            <a:avLst/>
          </a:prstGeom>
          <a:noFill/>
        </p:spPr>
        <p:txBody>
          <a:bodyPr wrap="square" rtlCol="0">
            <a:spAutoFit/>
          </a:bodyPr>
          <a:lstStyle/>
          <a:p>
            <a:r>
              <a:rPr lang="en-US" sz="3600" dirty="0" err="1">
                <a:solidFill>
                  <a:srgbClr val="FF2847"/>
                </a:solidFill>
                <a:latin typeface="UTM Flamenco" panose="02040603050506020204" pitchFamily="18" charset="0"/>
              </a:rPr>
              <a:t>Yêu</a:t>
            </a:r>
            <a:r>
              <a:rPr lang="en-US" sz="3600" dirty="0">
                <a:solidFill>
                  <a:srgbClr val="FF2847"/>
                </a:solidFill>
                <a:latin typeface="UTM Flamenco" panose="02040603050506020204" pitchFamily="18" charset="0"/>
              </a:rPr>
              <a:t> </a:t>
            </a:r>
            <a:r>
              <a:rPr lang="en-US" sz="3600" dirty="0" err="1">
                <a:solidFill>
                  <a:srgbClr val="FF2847"/>
                </a:solidFill>
                <a:latin typeface="UTM Flamenco" panose="02040603050506020204" pitchFamily="18" charset="0"/>
              </a:rPr>
              <a:t>cầu</a:t>
            </a:r>
            <a:r>
              <a:rPr lang="en-US" sz="3600" dirty="0">
                <a:solidFill>
                  <a:srgbClr val="FF2847"/>
                </a:solidFill>
                <a:latin typeface="UTM Flamenco" panose="02040603050506020204" pitchFamily="18" charset="0"/>
              </a:rPr>
              <a:t> </a:t>
            </a:r>
            <a:r>
              <a:rPr lang="en-US" sz="3600" dirty="0" err="1">
                <a:solidFill>
                  <a:srgbClr val="FF2847"/>
                </a:solidFill>
                <a:latin typeface="UTM Flamenco" panose="02040603050506020204" pitchFamily="18" charset="0"/>
              </a:rPr>
              <a:t>cần</a:t>
            </a:r>
            <a:r>
              <a:rPr lang="en-US" sz="3600" dirty="0">
                <a:solidFill>
                  <a:srgbClr val="FF2847"/>
                </a:solidFill>
                <a:latin typeface="UTM Flamenco" panose="02040603050506020204" pitchFamily="18" charset="0"/>
              </a:rPr>
              <a:t> </a:t>
            </a:r>
            <a:r>
              <a:rPr lang="en-US" sz="3600" dirty="0" err="1">
                <a:solidFill>
                  <a:srgbClr val="FF2847"/>
                </a:solidFill>
                <a:latin typeface="UTM Flamenco" panose="02040603050506020204" pitchFamily="18" charset="0"/>
              </a:rPr>
              <a:t>đạt</a:t>
            </a:r>
            <a:endParaRPr lang="en-US" sz="3600" dirty="0">
              <a:solidFill>
                <a:srgbClr val="FF2847"/>
              </a:solidFill>
              <a:latin typeface="UTM Flamenco" panose="02040603050506020204" pitchFamily="18" charset="0"/>
            </a:endParaRPr>
          </a:p>
        </p:txBody>
      </p:sp>
      <p:sp>
        <p:nvSpPr>
          <p:cNvPr id="3" name="Rectangle 2"/>
          <p:cNvSpPr/>
          <p:nvPr/>
        </p:nvSpPr>
        <p:spPr>
          <a:xfrm>
            <a:off x="460746" y="876300"/>
            <a:ext cx="8406806" cy="4339650"/>
          </a:xfrm>
          <a:prstGeom prst="rect">
            <a:avLst/>
          </a:prstGeom>
        </p:spPr>
        <p:txBody>
          <a:bodyPr wrap="square">
            <a:spAutoFit/>
          </a:bodyPr>
          <a:lstStyle/>
          <a:p>
            <a:pPr indent="228597" algn="just">
              <a:lnSpc>
                <a:spcPct val="120000"/>
              </a:lnSpc>
            </a:pPr>
            <a:r>
              <a:rPr lang="nl-NL" sz="2300" dirty="0">
                <a:latin typeface="Cambria" panose="02040503050406030204" pitchFamily="18" charset="0"/>
                <a:ea typeface="Cambria" panose="02040503050406030204" pitchFamily="18" charset="0"/>
              </a:rPr>
              <a:t>- Học sinh đọc đúng từ ngữ, câu, đoạn và toàn bộ bài thơ “Con đường của bé” bằng giọng vui vẻ, hồn nhiên của bạn nhỏ trong bài thơ khi khám phá ra được nghề nghiệp của những người xung quanh.</a:t>
            </a:r>
            <a:endParaRPr lang="en-GB" sz="2300" dirty="0">
              <a:latin typeface="Cambria" panose="02040503050406030204" pitchFamily="18" charset="0"/>
              <a:ea typeface="Cambria" panose="02040503050406030204" pitchFamily="18" charset="0"/>
            </a:endParaRPr>
          </a:p>
          <a:p>
            <a:pPr indent="228597" algn="just">
              <a:lnSpc>
                <a:spcPct val="120000"/>
              </a:lnSpc>
            </a:pPr>
            <a:r>
              <a:rPr lang="nl-NL" sz="2300" dirty="0">
                <a:latin typeface="Cambria" panose="02040503050406030204" pitchFamily="18" charset="0"/>
                <a:ea typeface="Cambria" panose="02040503050406030204" pitchFamily="18" charset="0"/>
              </a:rPr>
              <a:t>- Biết nghỉ hơi ở chỗ ngắt nhịp thơ và giữa các dòng thơ. </a:t>
            </a:r>
            <a:endParaRPr lang="en-GB" sz="2300" dirty="0">
              <a:latin typeface="Cambria" panose="02040503050406030204" pitchFamily="18" charset="0"/>
              <a:ea typeface="Cambria" panose="02040503050406030204" pitchFamily="18" charset="0"/>
            </a:endParaRPr>
          </a:p>
          <a:p>
            <a:pPr indent="228597" algn="just">
              <a:lnSpc>
                <a:spcPct val="120000"/>
              </a:lnSpc>
            </a:pPr>
            <a:r>
              <a:rPr lang="nl-NL" sz="2300" dirty="0">
                <a:latin typeface="Cambria" panose="02040503050406030204" pitchFamily="18" charset="0"/>
                <a:ea typeface="Cambria" panose="02040503050406030204" pitchFamily="18" charset="0"/>
              </a:rPr>
              <a:t>- Bước đầu thể hiện cảm xúc qua giọng đọc.</a:t>
            </a:r>
            <a:endParaRPr lang="en-GB" sz="2300" dirty="0">
              <a:latin typeface="Cambria" panose="02040503050406030204" pitchFamily="18" charset="0"/>
              <a:ea typeface="Cambria" panose="02040503050406030204" pitchFamily="18" charset="0"/>
            </a:endParaRPr>
          </a:p>
          <a:p>
            <a:pPr indent="228597" algn="just">
              <a:lnSpc>
                <a:spcPct val="120000"/>
              </a:lnSpc>
            </a:pPr>
            <a:r>
              <a:rPr lang="nl-NL" sz="2300" dirty="0">
                <a:latin typeface="Cambria" panose="02040503050406030204" pitchFamily="18" charset="0"/>
                <a:ea typeface="Cambria" panose="02040503050406030204" pitchFamily="18" charset="0"/>
              </a:rPr>
              <a:t>- Hiểu nội dung bài: bài thơ viết về nghề nghiệp của chú phi công, chú hải quan, bác lái tàu hỏa, nghề của bố ( nghề xây dựng), của mẹ ( nghề nông) và việc làm hằng ngày của bé ( đi học ).</a:t>
            </a:r>
            <a:endParaRPr lang="en-GB" sz="2300" u="sng" dirty="0">
              <a:latin typeface="Cambria" panose="02040503050406030204" pitchFamily="18" charset="0"/>
              <a:ea typeface="Cambria" panose="02040503050406030204" pitchFamily="18" charset="0"/>
            </a:endParaRPr>
          </a:p>
          <a:p>
            <a:pPr indent="228597" algn="just">
              <a:lnSpc>
                <a:spcPct val="120000"/>
              </a:lnSpc>
            </a:pPr>
            <a:r>
              <a:rPr lang="nl-NL" sz="2300" dirty="0">
                <a:latin typeface="Cambria" panose="02040503050406030204" pitchFamily="18" charset="0"/>
                <a:ea typeface="Cambria" panose="02040503050406030204" pitchFamily="18" charset="0"/>
              </a:rPr>
              <a:t>- Phát triển năng lực ngôn ngữ.</a:t>
            </a:r>
            <a:endParaRPr lang="en-GB"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1855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7769" b="98512" l="0" r="100000">
                        <a14:foregroundMark x1="6072" y1="94545" x2="99587" y2="96529"/>
                      </a14:backgroundRemoval>
                    </a14:imgEffect>
                  </a14:imgLayer>
                </a14:imgProps>
              </a:ext>
              <a:ext uri="{28A0092B-C50C-407E-A947-70E740481C1C}">
                <a14:useLocalDpi xmlns:a14="http://schemas.microsoft.com/office/drawing/2010/main" val="0"/>
              </a:ext>
            </a:extLst>
          </a:blip>
          <a:srcRect l="4762" t="86497" b="-1256"/>
          <a:stretch/>
        </p:blipFill>
        <p:spPr>
          <a:xfrm>
            <a:off x="0" y="4209143"/>
            <a:ext cx="9144000" cy="1745304"/>
          </a:xfrm>
          <a:prstGeom prst="rect">
            <a:avLst/>
          </a:prstGeom>
        </p:spPr>
      </p:pic>
      <p:pic>
        <p:nvPicPr>
          <p:cNvPr id="10" name="图片 9"/>
          <p:cNvPicPr>
            <a:picLocks noChangeAspect="1"/>
          </p:cNvPicPr>
          <p:nvPr/>
        </p:nvPicPr>
        <p:blipFill>
          <a:blip r:embed="rId5"/>
          <a:stretch>
            <a:fillRect/>
          </a:stretch>
        </p:blipFill>
        <p:spPr>
          <a:xfrm>
            <a:off x="8007482" y="1778024"/>
            <a:ext cx="996301" cy="647073"/>
          </a:xfrm>
          <a:prstGeom prst="rect">
            <a:avLst/>
          </a:prstGeom>
        </p:spPr>
      </p:pic>
      <p:pic>
        <p:nvPicPr>
          <p:cNvPr id="22" name="图片 21"/>
          <p:cNvPicPr>
            <a:picLocks noChangeAspect="1"/>
          </p:cNvPicPr>
          <p:nvPr/>
        </p:nvPicPr>
        <p:blipFill>
          <a:blip r:embed="rId5"/>
          <a:stretch>
            <a:fillRect/>
          </a:stretch>
        </p:blipFill>
        <p:spPr>
          <a:xfrm>
            <a:off x="3951103" y="2894179"/>
            <a:ext cx="996301" cy="647073"/>
          </a:xfrm>
          <a:prstGeom prst="rect">
            <a:avLst/>
          </a:prstGeom>
        </p:spPr>
      </p:pic>
      <p:sp>
        <p:nvSpPr>
          <p:cNvPr id="12" name="任意多边形 24"/>
          <p:cNvSpPr/>
          <p:nvPr/>
        </p:nvSpPr>
        <p:spPr>
          <a:xfrm>
            <a:off x="1115038" y="70930"/>
            <a:ext cx="6929083" cy="4138213"/>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6" name="内容占位符 5"/>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36990" b="63235"/>
          <a:stretch/>
        </p:blipFill>
        <p:spPr>
          <a:xfrm>
            <a:off x="5313526" y="1710666"/>
            <a:ext cx="3690257" cy="3588928"/>
          </a:xfrm>
        </p:spPr>
      </p:pic>
      <p:pic>
        <p:nvPicPr>
          <p:cNvPr id="8" name="图片 7"/>
          <p:cNvPicPr>
            <a:picLocks noChangeAspect="1"/>
          </p:cNvPicPr>
          <p:nvPr/>
        </p:nvPicPr>
        <p:blipFill rotWithShape="1">
          <a:blip r:embed="rId7" cstate="print">
            <a:clrChange>
              <a:clrFrom>
                <a:srgbClr val="FDFDFD"/>
              </a:clrFrom>
              <a:clrTo>
                <a:srgbClr val="FDFDFD">
                  <a:alpha val="0"/>
                </a:srgbClr>
              </a:clrTo>
            </a:clrChange>
            <a:extLst>
              <a:ext uri="{28A0092B-C50C-407E-A947-70E740481C1C}">
                <a14:useLocalDpi xmlns:a14="http://schemas.microsoft.com/office/drawing/2010/main" val="0"/>
              </a:ext>
            </a:extLst>
          </a:blip>
          <a:srcRect t="21799" r="51592" b="50476"/>
          <a:stretch/>
        </p:blipFill>
        <p:spPr>
          <a:xfrm>
            <a:off x="1" y="2425096"/>
            <a:ext cx="3435521" cy="3289905"/>
          </a:xfrm>
          <a:prstGeom prst="rect">
            <a:avLst/>
          </a:prstGeom>
        </p:spPr>
      </p:pic>
      <p:pic>
        <p:nvPicPr>
          <p:cNvPr id="4" name="Picture 3"/>
          <p:cNvPicPr>
            <a:picLocks noChangeAspect="1"/>
          </p:cNvPicPr>
          <p:nvPr/>
        </p:nvPicPr>
        <p:blipFill>
          <a:blip r:embed="rId8"/>
          <a:stretch>
            <a:fillRect/>
          </a:stretch>
        </p:blipFill>
        <p:spPr>
          <a:xfrm>
            <a:off x="858412" y="-68913"/>
            <a:ext cx="5651482" cy="3621338"/>
          </a:xfrm>
          <a:prstGeom prst="rect">
            <a:avLst/>
          </a:prstGeom>
        </p:spPr>
      </p:pic>
    </p:spTree>
    <p:extLst>
      <p:ext uri="{BB962C8B-B14F-4D97-AF65-F5344CB8AC3E}">
        <p14:creationId xmlns:p14="http://schemas.microsoft.com/office/powerpoint/2010/main" val="3511448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83534" y="-354253"/>
            <a:ext cx="2282769" cy="1482602"/>
          </a:xfrm>
          <a:prstGeom prst="rect">
            <a:avLst/>
          </a:prstGeom>
        </p:spPr>
      </p:pic>
      <p:sp>
        <p:nvSpPr>
          <p:cNvPr id="9" name="圆角矩形 8"/>
          <p:cNvSpPr/>
          <p:nvPr/>
        </p:nvSpPr>
        <p:spPr>
          <a:xfrm>
            <a:off x="472301" y="387049"/>
            <a:ext cx="8323272" cy="5213651"/>
          </a:xfrm>
          <a:prstGeom prst="roundRect">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49" b="34647" l="44493" r="78986">
                        <a14:foregroundMark x1="64783" y1="3120" x2="50725" y2="25944"/>
                        <a14:foregroundMark x1="46087" y1="18227" x2="72029" y2="18062"/>
                        <a14:foregroundMark x1="63188" y1="4926" x2="72319" y2="7389"/>
                        <a14:foregroundMark x1="69565" y1="4105" x2="59275" y2="1806"/>
                        <a14:foregroundMark x1="59275" y1="1806" x2="46377" y2="11166"/>
                        <a14:foregroundMark x1="49130" y1="8539" x2="58116" y2="1642"/>
                        <a14:foregroundMark x1="46087" y1="11658" x2="49420" y2="26437"/>
                        <a14:foregroundMark x1="50290" y1="11823" x2="60725" y2="25616"/>
                        <a14:foregroundMark x1="63478" y1="6897" x2="68841" y2="24959"/>
                        <a14:foregroundMark x1="69855" y1="4598" x2="75652" y2="10016"/>
                        <a14:foregroundMark x1="75652" y1="10673" x2="76957" y2="19869"/>
                        <a14:foregroundMark x1="46377" y1="16092" x2="47971" y2="25780"/>
                        <a14:foregroundMark x1="48406" y1="26765" x2="55652" y2="31856"/>
                        <a14:foregroundMark x1="57246" y1="32184" x2="64638" y2="32677"/>
                        <a14:foregroundMark x1="48841" y1="28243" x2="53768" y2="31363"/>
                      </a14:backgroundRemoval>
                    </a14:imgEffect>
                  </a14:imgLayer>
                </a14:imgProps>
              </a:ext>
              <a:ext uri="{28A0092B-C50C-407E-A947-70E740481C1C}">
                <a14:useLocalDpi xmlns:a14="http://schemas.microsoft.com/office/drawing/2010/main" val="0"/>
              </a:ext>
            </a:extLst>
          </a:blip>
          <a:srcRect l="44582" r="19607" b="66213"/>
          <a:stretch/>
        </p:blipFill>
        <p:spPr bwMode="auto">
          <a:xfrm>
            <a:off x="5069511" y="379210"/>
            <a:ext cx="1991485" cy="165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4066" y="413378"/>
            <a:ext cx="4486617" cy="1692771"/>
          </a:xfrm>
          <a:prstGeom prst="rect">
            <a:avLst/>
          </a:prstGeom>
          <a:noFill/>
        </p:spPr>
        <p:txBody>
          <a:bodyPr wrap="square" rtlCol="0">
            <a:spAutoFit/>
          </a:bodyPr>
          <a:lstStyle/>
          <a:p>
            <a:r>
              <a:rPr lang="en-US" sz="2600" dirty="0" err="1">
                <a:latin typeface="Cambria" panose="02040503050406030204" pitchFamily="18" charset="0"/>
                <a:ea typeface="Cambria" panose="02040503050406030204" pitchFamily="18" charset="0"/>
              </a:rPr>
              <a:t>Đường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chú</a:t>
            </a:r>
            <a:r>
              <a:rPr lang="en-US" sz="2600" dirty="0">
                <a:latin typeface="Cambria" panose="02040503050406030204" pitchFamily="18" charset="0"/>
                <a:ea typeface="Cambria" panose="02040503050406030204" pitchFamily="18" charset="0"/>
              </a:rPr>
              <a:t> phi </a:t>
            </a:r>
            <a:r>
              <a:rPr lang="en-US" sz="2600" dirty="0" err="1">
                <a:latin typeface="Cambria" panose="02040503050406030204" pitchFamily="18" charset="0"/>
                <a:ea typeface="Cambria" panose="02040503050406030204" pitchFamily="18" charset="0"/>
              </a:rPr>
              <a:t>công</a:t>
            </a:r>
            <a:endParaRPr lang="en-US"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Lẫn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mây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tít</a:t>
            </a:r>
            <a:endParaRPr lang="en-US"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Khắp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vùng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xanh</a:t>
            </a:r>
            <a:endParaRPr lang="en-US"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Những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sao</a:t>
            </a:r>
            <a:r>
              <a:rPr lang="en-US" sz="2600" dirty="0">
                <a:latin typeface="Cambria" panose="02040503050406030204" pitchFamily="18" charset="0"/>
                <a:ea typeface="Cambria" panose="02040503050406030204" pitchFamily="18" charset="0"/>
              </a:rPr>
              <a:t> chi </a:t>
            </a:r>
            <a:r>
              <a:rPr lang="en-US" sz="2600" dirty="0" err="1">
                <a:latin typeface="Cambria" panose="02040503050406030204" pitchFamily="18" charset="0"/>
                <a:ea typeface="Cambria" panose="02040503050406030204" pitchFamily="18" charset="0"/>
              </a:rPr>
              <a:t>chít</a:t>
            </a:r>
            <a:r>
              <a:rPr lang="en-US" sz="2600" dirty="0">
                <a:latin typeface="Cambria" panose="02040503050406030204" pitchFamily="18" charset="0"/>
                <a:ea typeface="Cambria" panose="02040503050406030204" pitchFamily="18" charset="0"/>
              </a:rPr>
              <a:t>.</a:t>
            </a:r>
          </a:p>
        </p:txBody>
      </p:sp>
      <p:pic>
        <p:nvPicPr>
          <p:cNvPr id="11" name="Picture 2"/>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2184" b="69951" l="66232" r="100000">
                        <a14:foregroundMark x1="67391" y1="44663" x2="95362" y2="38752"/>
                        <a14:foregroundMark x1="75217" y1="36289" x2="98551" y2="50246"/>
                        <a14:foregroundMark x1="76087" y1="36125" x2="90290" y2="35304"/>
                        <a14:foregroundMark x1="69565" y1="42365" x2="76667" y2="34647"/>
                        <a14:foregroundMark x1="80580" y1="34154" x2="87246" y2="34319"/>
                        <a14:foregroundMark x1="89275" y1="34811" x2="98551" y2="49261"/>
                        <a14:foregroundMark x1="90435" y1="35468" x2="97536" y2="41544"/>
                        <a14:foregroundMark x1="75507" y1="53530" x2="76087" y2="51232"/>
                        <a14:foregroundMark x1="67536" y1="47291" x2="72174" y2="60591"/>
                        <a14:foregroundMark x1="67681" y1="50739" x2="76812" y2="64532"/>
                        <a14:foregroundMark x1="68406" y1="54023" x2="74203" y2="63547"/>
                        <a14:foregroundMark x1="76667" y1="65189" x2="84638" y2="66502"/>
                        <a14:foregroundMark x1="97536" y1="61084" x2="99710" y2="51724"/>
                      </a14:backgroundRemoval>
                    </a14:imgEffect>
                  </a14:imgLayer>
                </a14:imgProps>
              </a:ext>
              <a:ext uri="{28A0092B-C50C-407E-A947-70E740481C1C}">
                <a14:useLocalDpi xmlns:a14="http://schemas.microsoft.com/office/drawing/2010/main" val="0"/>
              </a:ext>
            </a:extLst>
          </a:blip>
          <a:srcRect l="64733" t="32070" r="1039" b="30784"/>
          <a:stretch/>
        </p:blipFill>
        <p:spPr bwMode="auto">
          <a:xfrm>
            <a:off x="5682533" y="1992536"/>
            <a:ext cx="1896387" cy="181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65025" b="98851" l="52899" r="86812">
                        <a14:foregroundMark x1="73333" y1="76519" x2="76667" y2="85550"/>
                      </a14:backgroundRemoval>
                    </a14:imgEffect>
                  </a14:imgLayer>
                </a14:imgProps>
              </a:ext>
              <a:ext uri="{28A0092B-C50C-407E-A947-70E740481C1C}">
                <a14:useLocalDpi xmlns:a14="http://schemas.microsoft.com/office/drawing/2010/main" val="0"/>
              </a:ext>
            </a:extLst>
          </a:blip>
          <a:srcRect l="52319" t="62854" r="11870"/>
          <a:stretch/>
        </p:blipFill>
        <p:spPr bwMode="auto">
          <a:xfrm>
            <a:off x="6561690" y="3568510"/>
            <a:ext cx="2016319" cy="184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0532" y="3755376"/>
            <a:ext cx="5268633" cy="1692771"/>
          </a:xfrm>
          <a:prstGeom prst="rect">
            <a:avLst/>
          </a:prstGeom>
        </p:spPr>
        <p:txBody>
          <a:bodyPr wrap="square">
            <a:spAutoFit/>
          </a:bodyPr>
          <a:lstStyle/>
          <a:p>
            <a:pPr lvl="0"/>
            <a:r>
              <a:rPr lang="en-US" sz="2600" dirty="0" err="1">
                <a:solidFill>
                  <a:prstClr val="black"/>
                </a:solidFill>
                <a:latin typeface="Cambria" panose="02040503050406030204" pitchFamily="18" charset="0"/>
                <a:ea typeface="Cambria" panose="02040503050406030204" pitchFamily="18" charset="0"/>
              </a:rPr>
              <a:t>Đường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của</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chú</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hải</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quân</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Mênh</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mông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trên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biển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cả</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Tới</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những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vùng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đảo</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xa</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Và</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những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bờ</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bến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lạ</a:t>
            </a:r>
            <a:r>
              <a:rPr lang="en-US" sz="2600" dirty="0">
                <a:solidFill>
                  <a:prstClr val="black"/>
                </a:solidFill>
                <a:latin typeface="Cambria" panose="02040503050406030204" pitchFamily="18" charset="0"/>
                <a:ea typeface="Cambria" panose="02040503050406030204" pitchFamily="18" charset="0"/>
              </a:rPr>
              <a:t>.</a:t>
            </a:r>
          </a:p>
        </p:txBody>
      </p:sp>
      <p:sp>
        <p:nvSpPr>
          <p:cNvPr id="5" name="Rectangle 4"/>
          <p:cNvSpPr/>
          <p:nvPr/>
        </p:nvSpPr>
        <p:spPr>
          <a:xfrm>
            <a:off x="2191732" y="2084945"/>
            <a:ext cx="5268633" cy="1692771"/>
          </a:xfrm>
          <a:prstGeom prst="rect">
            <a:avLst/>
          </a:prstGeom>
        </p:spPr>
        <p:txBody>
          <a:bodyPr wrap="square">
            <a:spAutoFit/>
          </a:bodyPr>
          <a:lstStyle/>
          <a:p>
            <a:pPr lvl="0"/>
            <a:r>
              <a:rPr lang="en-US" sz="2600" dirty="0">
                <a:solidFill>
                  <a:prstClr val="black"/>
                </a:solidFill>
                <a:latin typeface="Cambria" panose="02040503050406030204" pitchFamily="18" charset="0"/>
                <a:ea typeface="Cambria" panose="02040503050406030204" pitchFamily="18" charset="0"/>
              </a:rPr>
              <a:t>Con </a:t>
            </a:r>
            <a:r>
              <a:rPr lang="en-US" sz="2600" dirty="0" err="1">
                <a:solidFill>
                  <a:prstClr val="black"/>
                </a:solidFill>
                <a:latin typeface="Cambria" panose="02040503050406030204" pitchFamily="18" charset="0"/>
                <a:ea typeface="Cambria" panose="02040503050406030204" pitchFamily="18" charset="0"/>
              </a:rPr>
              <a:t>đường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làm</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bằng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sắt</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Là</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của</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bác</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lái</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tàu</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Chạy</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dài</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theo</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đất</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nước</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Đi</a:t>
            </a:r>
            <a:r>
              <a:rPr lang="en-US" sz="2600" dirty="0">
                <a:solidFill>
                  <a:prstClr val="black"/>
                </a:solidFill>
                <a:latin typeface="Cambria" panose="02040503050406030204" pitchFamily="18" charset="0"/>
                <a:ea typeface="Cambria" panose="02040503050406030204" pitchFamily="18" charset="0"/>
              </a:rPr>
              <a:t> song </a:t>
            </a:r>
            <a:r>
              <a:rPr lang="en-US" sz="2600" dirty="0" err="1">
                <a:solidFill>
                  <a:prstClr val="black"/>
                </a:solidFill>
                <a:latin typeface="Cambria" panose="02040503050406030204" pitchFamily="18" charset="0"/>
                <a:ea typeface="Cambria" panose="02040503050406030204" pitchFamily="18" charset="0"/>
              </a:rPr>
              <a:t>hành</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bên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nhau</a:t>
            </a:r>
            <a:r>
              <a:rPr lang="en-US" sz="2600" dirty="0">
                <a:solidFill>
                  <a:prstClr val="black"/>
                </a:solidFill>
                <a:latin typeface="Cambria" panose="02040503050406030204" pitchFamily="18" charset="0"/>
                <a:ea typeface="Cambria" panose="02040503050406030204" pitchFamily="18" charset="0"/>
              </a:rPr>
              <a:t>.</a:t>
            </a:r>
          </a:p>
        </p:txBody>
      </p:sp>
      <p:sp>
        <p:nvSpPr>
          <p:cNvPr id="7" name="Cloud 6"/>
          <p:cNvSpPr/>
          <p:nvPr/>
        </p:nvSpPr>
        <p:spPr>
          <a:xfrm>
            <a:off x="0" y="4099468"/>
            <a:ext cx="2362200" cy="1638300"/>
          </a:xfrm>
          <a:prstGeom prst="cloud">
            <a:avLst/>
          </a:prstGeom>
          <a:solidFill>
            <a:schemeClr val="bg1"/>
          </a:solidFill>
          <a:ln>
            <a:solidFill>
              <a:srgbClr val="89CE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chemeClr val="accent5">
                    <a:lumMod val="50000"/>
                  </a:schemeClr>
                </a:solidFill>
                <a:latin typeface="Cambria" panose="02040503050406030204" pitchFamily="18" charset="0"/>
                <a:ea typeface="Cambria" panose="02040503050406030204" pitchFamily="18" charset="0"/>
              </a:rPr>
              <a:t>Đọc</a:t>
            </a:r>
            <a:r>
              <a:rPr lang="en-GB" sz="2800" b="1" dirty="0">
                <a:solidFill>
                  <a:schemeClr val="accent5">
                    <a:lumMod val="50000"/>
                  </a:schemeClr>
                </a:solidFill>
                <a:latin typeface="Cambria" panose="02040503050406030204" pitchFamily="18" charset="0"/>
                <a:ea typeface="Cambria" panose="02040503050406030204" pitchFamily="18" charset="0"/>
              </a:rPr>
              <a:t> </a:t>
            </a:r>
            <a:r>
              <a:rPr lang="en-GB" sz="2800" b="1" dirty="0" err="1">
                <a:solidFill>
                  <a:schemeClr val="accent5">
                    <a:lumMod val="50000"/>
                  </a:schemeClr>
                </a:solidFill>
                <a:latin typeface="Cambria" panose="02040503050406030204" pitchFamily="18" charset="0"/>
                <a:ea typeface="Cambria" panose="02040503050406030204" pitchFamily="18" charset="0"/>
              </a:rPr>
              <a:t>toàn</a:t>
            </a:r>
            <a:r>
              <a:rPr lang="en-GB" sz="2800" b="1" dirty="0">
                <a:solidFill>
                  <a:schemeClr val="accent5">
                    <a:lumMod val="50000"/>
                  </a:schemeClr>
                </a:solidFill>
                <a:latin typeface="Cambria" panose="02040503050406030204" pitchFamily="18" charset="0"/>
                <a:ea typeface="Cambria" panose="02040503050406030204" pitchFamily="18" charset="0"/>
              </a:rPr>
              <a:t> </a:t>
            </a:r>
            <a:r>
              <a:rPr lang="en-GB" sz="2800" b="1" dirty="0" err="1">
                <a:solidFill>
                  <a:schemeClr val="accent5">
                    <a:lumMod val="50000"/>
                  </a:schemeClr>
                </a:solidFill>
                <a:latin typeface="Cambria" panose="02040503050406030204" pitchFamily="18" charset="0"/>
                <a:ea typeface="Cambria" panose="02040503050406030204" pitchFamily="18" charset="0"/>
              </a:rPr>
              <a:t>bài</a:t>
            </a:r>
            <a:endParaRPr lang="en-GB" sz="2800" b="1" dirty="0">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309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inVertical)">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83534" y="-354253"/>
            <a:ext cx="2282769" cy="1482602"/>
          </a:xfrm>
          <a:prstGeom prst="rect">
            <a:avLst/>
          </a:prstGeom>
        </p:spPr>
      </p:pic>
      <p:sp>
        <p:nvSpPr>
          <p:cNvPr id="9" name="圆角矩形 8"/>
          <p:cNvSpPr/>
          <p:nvPr/>
        </p:nvSpPr>
        <p:spPr>
          <a:xfrm>
            <a:off x="381000" y="311416"/>
            <a:ext cx="8686800" cy="5158052"/>
          </a:xfrm>
          <a:prstGeom prst="roundRect">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TextBox 2"/>
          <p:cNvSpPr txBox="1"/>
          <p:nvPr/>
        </p:nvSpPr>
        <p:spPr>
          <a:xfrm>
            <a:off x="924005" y="462078"/>
            <a:ext cx="4623916" cy="1692771"/>
          </a:xfrm>
          <a:prstGeom prst="rect">
            <a:avLst/>
          </a:prstGeom>
          <a:noFill/>
        </p:spPr>
        <p:txBody>
          <a:bodyPr wrap="square" rtlCol="0">
            <a:spAutoFit/>
          </a:bodyPr>
          <a:lstStyle/>
          <a:p>
            <a:r>
              <a:rPr lang="en-US" sz="2600" dirty="0" err="1">
                <a:latin typeface="Cambria" panose="02040503050406030204" pitchFamily="18" charset="0"/>
                <a:ea typeface="Cambria" panose="02040503050406030204" pitchFamily="18" charset="0"/>
              </a:rPr>
              <a:t>Còn</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đường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bố</a:t>
            </a:r>
            <a:endParaRPr lang="en-US"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giàn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cao</a:t>
            </a:r>
            <a:endParaRPr lang="en-US"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Những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khung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sắt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nhau</a:t>
            </a:r>
            <a:endParaRPr lang="en-US"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Dựng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mới</a:t>
            </a:r>
            <a:r>
              <a:rPr lang="en-US" sz="2600" dirty="0">
                <a:latin typeface="Cambria" panose="02040503050406030204" pitchFamily="18" charset="0"/>
                <a:ea typeface="Cambria" panose="02040503050406030204" pitchFamily="18" charset="0"/>
              </a:rPr>
              <a:t>.</a:t>
            </a:r>
          </a:p>
        </p:txBody>
      </p:sp>
      <p:sp>
        <p:nvSpPr>
          <p:cNvPr id="2" name="Rectangle 1"/>
          <p:cNvSpPr/>
          <p:nvPr/>
        </p:nvSpPr>
        <p:spPr>
          <a:xfrm>
            <a:off x="2827461" y="3738281"/>
            <a:ext cx="5429864" cy="1692771"/>
          </a:xfrm>
          <a:prstGeom prst="rect">
            <a:avLst/>
          </a:prstGeom>
        </p:spPr>
        <p:txBody>
          <a:bodyPr wrap="square">
            <a:spAutoFit/>
          </a:bodyPr>
          <a:lstStyle/>
          <a:p>
            <a:pPr lvl="0"/>
            <a:r>
              <a:rPr lang="en-US" sz="2600" dirty="0" err="1">
                <a:solidFill>
                  <a:prstClr val="black"/>
                </a:solidFill>
                <a:latin typeface="Cambria" panose="02040503050406030204" pitchFamily="18" charset="0"/>
                <a:ea typeface="Cambria" panose="02040503050406030204" pitchFamily="18" charset="0"/>
              </a:rPr>
              <a:t>Bà</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bảo</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đường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của</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bé</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Chỉ</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đi</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đến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trường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thôi</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Bé</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tìm</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mỗi</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sớm</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mai</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a:solidFill>
                  <a:prstClr val="black"/>
                </a:solidFill>
                <a:latin typeface="Cambria" panose="02040503050406030204" pitchFamily="18" charset="0"/>
                <a:ea typeface="Cambria" panose="02040503050406030204" pitchFamily="18" charset="0"/>
              </a:rPr>
              <a:t>Con </a:t>
            </a:r>
            <a:r>
              <a:rPr lang="en-US" sz="2600" dirty="0" err="1">
                <a:solidFill>
                  <a:prstClr val="black"/>
                </a:solidFill>
                <a:latin typeface="Cambria" panose="02040503050406030204" pitchFamily="18" charset="0"/>
                <a:ea typeface="Cambria" panose="02040503050406030204" pitchFamily="18" charset="0"/>
              </a:rPr>
              <a:t>đường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trên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trang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sách</a:t>
            </a:r>
            <a:r>
              <a:rPr lang="en-US" sz="2600" dirty="0">
                <a:solidFill>
                  <a:prstClr val="black"/>
                </a:solidFill>
                <a:latin typeface="Cambria" panose="02040503050406030204" pitchFamily="18" charset="0"/>
                <a:ea typeface="Cambria" panose="02040503050406030204" pitchFamily="18" charset="0"/>
              </a:rPr>
              <a:t>.</a:t>
            </a:r>
          </a:p>
        </p:txBody>
      </p:sp>
      <p:sp>
        <p:nvSpPr>
          <p:cNvPr id="5" name="Rectangle 4"/>
          <p:cNvSpPr/>
          <p:nvPr/>
        </p:nvSpPr>
        <p:spPr>
          <a:xfrm>
            <a:off x="2188023" y="2071341"/>
            <a:ext cx="5429864" cy="1692771"/>
          </a:xfrm>
          <a:prstGeom prst="rect">
            <a:avLst/>
          </a:prstGeom>
        </p:spPr>
        <p:txBody>
          <a:bodyPr wrap="square">
            <a:spAutoFit/>
          </a:bodyPr>
          <a:lstStyle/>
          <a:p>
            <a:pPr lvl="0"/>
            <a:r>
              <a:rPr lang="en-US" sz="2600" dirty="0" err="1">
                <a:solidFill>
                  <a:prstClr val="black"/>
                </a:solidFill>
                <a:latin typeface="Cambria" panose="02040503050406030204" pitchFamily="18" charset="0"/>
                <a:ea typeface="Cambria" panose="02040503050406030204" pitchFamily="18" charset="0"/>
              </a:rPr>
              <a:t>Và</a:t>
            </a:r>
            <a:r>
              <a:rPr lang="en-US" sz="2600" dirty="0">
                <a:solidFill>
                  <a:prstClr val="black"/>
                </a:solidFill>
                <a:latin typeface="Cambria" panose="02040503050406030204" pitchFamily="18" charset="0"/>
                <a:ea typeface="Cambria" panose="02040503050406030204" pitchFamily="18" charset="0"/>
              </a:rPr>
              <a:t> con </a:t>
            </a:r>
            <a:r>
              <a:rPr lang="en-US" sz="2600" dirty="0" err="1">
                <a:solidFill>
                  <a:prstClr val="black"/>
                </a:solidFill>
                <a:latin typeface="Cambria" panose="02040503050406030204" pitchFamily="18" charset="0"/>
                <a:ea typeface="Cambria" panose="02040503050406030204" pitchFamily="18" charset="0"/>
              </a:rPr>
              <a:t>đường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của</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mẹ</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Là</a:t>
            </a:r>
            <a:r>
              <a:rPr lang="en-US" sz="2600" dirty="0">
                <a:solidFill>
                  <a:prstClr val="black"/>
                </a:solidFill>
                <a:latin typeface="Cambria" panose="02040503050406030204" pitchFamily="18" charset="0"/>
                <a:ea typeface="Cambria" panose="02040503050406030204" pitchFamily="18" charset="0"/>
              </a:rPr>
              <a:t> ở </a:t>
            </a:r>
            <a:r>
              <a:rPr lang="en-US" sz="2600" dirty="0" err="1">
                <a:solidFill>
                  <a:prstClr val="black"/>
                </a:solidFill>
                <a:latin typeface="Cambria" panose="02040503050406030204" pitchFamily="18" charset="0"/>
                <a:ea typeface="Cambria" panose="02040503050406030204" pitchFamily="18" charset="0"/>
              </a:rPr>
              <a:t>trên</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cánh</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đồng</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Cỏ</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ruộng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dâu</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xanh</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tốt</a:t>
            </a:r>
            <a:endParaRPr lang="en-US" sz="2600" dirty="0">
              <a:solidFill>
                <a:prstClr val="black"/>
              </a:solidFill>
              <a:latin typeface="Cambria" panose="02040503050406030204" pitchFamily="18" charset="0"/>
              <a:ea typeface="Cambria" panose="02040503050406030204" pitchFamily="18" charset="0"/>
            </a:endParaRPr>
          </a:p>
          <a:p>
            <a:pPr lvl="0"/>
            <a:r>
              <a:rPr lang="en-US" sz="2600" dirty="0" err="1">
                <a:solidFill>
                  <a:prstClr val="black"/>
                </a:solidFill>
                <a:latin typeface="Cambria" panose="02040503050406030204" pitchFamily="18" charset="0"/>
                <a:ea typeface="Cambria" panose="02040503050406030204" pitchFamily="18" charset="0"/>
              </a:rPr>
              <a:t>Thảm</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lúa</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vàng</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ngát</a:t>
            </a:r>
            <a:r>
              <a:rPr lang="en-US" sz="2600" dirty="0">
                <a:solidFill>
                  <a:prstClr val="black"/>
                </a:solidFill>
                <a:latin typeface="Cambria" panose="02040503050406030204" pitchFamily="18" charset="0"/>
                <a:ea typeface="Cambria" panose="02040503050406030204" pitchFamily="18" charset="0"/>
              </a:rPr>
              <a:t> </a:t>
            </a:r>
            <a:r>
              <a:rPr lang="en-US" sz="2600" dirty="0" err="1">
                <a:solidFill>
                  <a:prstClr val="black"/>
                </a:solidFill>
                <a:latin typeface="Cambria" panose="02040503050406030204" pitchFamily="18" charset="0"/>
                <a:ea typeface="Cambria" panose="02040503050406030204" pitchFamily="18" charset="0"/>
              </a:rPr>
              <a:t>hương</a:t>
            </a:r>
            <a:r>
              <a:rPr lang="en-US" sz="2600" dirty="0">
                <a:solidFill>
                  <a:prstClr val="black"/>
                </a:solidFill>
                <a:latin typeface="Cambria" panose="02040503050406030204" pitchFamily="18" charset="0"/>
                <a:ea typeface="Cambria" panose="02040503050406030204" pitchFamily="18" charset="0"/>
              </a:rPr>
              <a:t>.</a:t>
            </a:r>
          </a:p>
        </p:txBody>
      </p:sp>
      <p:pic>
        <p:nvPicPr>
          <p:cNvPr id="1026" name="Picture 2" descr="https://img.loigiaihay.com/picture/2022/0315/57.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30" b="36707" l="41399" r="73287">
                        <a14:foregroundMark x1="50350" y1="9091" x2="53287" y2="4288"/>
                        <a14:foregroundMark x1="63776" y1="6175" x2="72308" y2="18010"/>
                        <a14:foregroundMark x1="70629" y1="17153" x2="68252" y2="31389"/>
                        <a14:foregroundMark x1="68252" y1="28473" x2="59720" y2="34477"/>
                        <a14:foregroundMark x1="57622" y1="13551" x2="57063" y2="25043"/>
                        <a14:foregroundMark x1="41399" y1="22127" x2="41399" y2="22127"/>
                        <a14:foregroundMark x1="45175" y1="21784" x2="54266" y2="30875"/>
                        <a14:foregroundMark x1="44895" y1="28645" x2="52448" y2="35849"/>
                        <a14:foregroundMark x1="47692" y1="33791" x2="59720" y2="36535"/>
                        <a14:foregroundMark x1="49371" y1="28302" x2="52028" y2="30703"/>
                      </a14:backgroundRemoval>
                    </a14:imgEffect>
                  </a14:imgLayer>
                </a14:imgProps>
              </a:ext>
              <a:ext uri="{28A0092B-C50C-407E-A947-70E740481C1C}">
                <a14:useLocalDpi xmlns:a14="http://schemas.microsoft.com/office/drawing/2010/main" val="0"/>
              </a:ext>
            </a:extLst>
          </a:blip>
          <a:srcRect l="41446" t="2852" r="26107" b="61470"/>
          <a:stretch/>
        </p:blipFill>
        <p:spPr bwMode="auto">
          <a:xfrm>
            <a:off x="4902955" y="451143"/>
            <a:ext cx="1912485" cy="1714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img.loigiaihay.com/picture/2022/0315/57.pn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5729" b="61235" l="68392" r="100000">
                        <a14:foregroundMark x1="75944" y1="33276" x2="84615" y2="30703"/>
                        <a14:foregroundMark x1="89790" y1="30875" x2="93846" y2="34134"/>
                      </a14:backgroundRemoval>
                    </a14:imgEffect>
                  </a14:imgLayer>
                </a14:imgProps>
              </a:ext>
              <a:ext uri="{28A0092B-C50C-407E-A947-70E740481C1C}">
                <a14:useLocalDpi xmlns:a14="http://schemas.microsoft.com/office/drawing/2010/main" val="0"/>
              </a:ext>
            </a:extLst>
          </a:blip>
          <a:srcRect l="68601" t="25800" r="-1048" b="38522"/>
          <a:stretch/>
        </p:blipFill>
        <p:spPr bwMode="auto">
          <a:xfrm>
            <a:off x="5821636" y="1782185"/>
            <a:ext cx="2055257" cy="18426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loigiaihay.com/picture/2022/0315/57.pn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63808" b="99142" l="57203" r="87552">
                        <a14:foregroundMark x1="85455" y1="83362" x2="85035" y2="79760"/>
                        <a14:foregroundMark x1="59161" y1="88165" x2="66993" y2="96569"/>
                        <a14:foregroundMark x1="69790" y1="97599" x2="78462" y2="96913"/>
                        <a14:foregroundMark x1="78881" y1="96569" x2="84196" y2="91081"/>
                        <a14:foregroundMark x1="67972" y1="67925" x2="72028" y2="66381"/>
                        <a14:foregroundMark x1="73566" y1="66895" x2="77343" y2="67753"/>
                        <a14:foregroundMark x1="79860" y1="69297" x2="81818" y2="71527"/>
                        <a14:foregroundMark x1="86014" y1="83190" x2="85594" y2="88165"/>
                      </a14:backgroundRemoval>
                    </a14:imgEffect>
                  </a14:imgLayer>
                </a14:imgProps>
              </a:ext>
              <a:ext uri="{28A0092B-C50C-407E-A947-70E740481C1C}">
                <a14:useLocalDpi xmlns:a14="http://schemas.microsoft.com/office/drawing/2010/main" val="0"/>
              </a:ext>
            </a:extLst>
          </a:blip>
          <a:srcRect l="56218" t="63126" r="11335" b="1196"/>
          <a:stretch/>
        </p:blipFill>
        <p:spPr bwMode="auto">
          <a:xfrm>
            <a:off x="6611030" y="3522315"/>
            <a:ext cx="2003859" cy="17965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95317" y="5414797"/>
            <a:ext cx="1739579" cy="461665"/>
          </a:xfrm>
          <a:prstGeom prst="rect">
            <a:avLst/>
          </a:prstGeom>
        </p:spPr>
        <p:txBody>
          <a:bodyPr wrap="none">
            <a:spAutoFit/>
          </a:bodyPr>
          <a:lstStyle/>
          <a:p>
            <a:r>
              <a:rPr lang="en-US" sz="2400" i="1" dirty="0" err="1">
                <a:solidFill>
                  <a:prstClr val="black"/>
                </a:solidFill>
                <a:latin typeface="Cambria" panose="02040503050406030204" pitchFamily="18" charset="0"/>
                <a:ea typeface="Cambria" panose="02040503050406030204" pitchFamily="18" charset="0"/>
              </a:rPr>
              <a:t>Thanh</a:t>
            </a:r>
            <a:r>
              <a:rPr lang="en-US" sz="2400" i="1" dirty="0">
                <a:solidFill>
                  <a:prstClr val="black"/>
                </a:solidFill>
                <a:latin typeface="Cambria" panose="02040503050406030204" pitchFamily="18" charset="0"/>
                <a:ea typeface="Cambria" panose="02040503050406030204" pitchFamily="18" charset="0"/>
              </a:rPr>
              <a:t> </a:t>
            </a:r>
            <a:r>
              <a:rPr lang="en-US" sz="2400" i="1" dirty="0" err="1">
                <a:solidFill>
                  <a:prstClr val="black"/>
                </a:solidFill>
                <a:latin typeface="Cambria" panose="02040503050406030204" pitchFamily="18" charset="0"/>
                <a:ea typeface="Cambria" panose="02040503050406030204" pitchFamily="18" charset="0"/>
              </a:rPr>
              <a:t>Thảo</a:t>
            </a:r>
            <a:endParaRPr lang="en-GB" sz="2400" i="1" dirty="0"/>
          </a:p>
        </p:txBody>
      </p:sp>
    </p:spTree>
    <p:extLst>
      <p:ext uri="{BB962C8B-B14F-4D97-AF65-F5344CB8AC3E}">
        <p14:creationId xmlns:p14="http://schemas.microsoft.com/office/powerpoint/2010/main" val="1601185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40207" y="2763211"/>
            <a:ext cx="9784928" cy="2857748"/>
          </a:xfrm>
          <a:prstGeom prst="rect">
            <a:avLst/>
          </a:prstGeom>
        </p:spPr>
      </p:pic>
      <p:pic>
        <p:nvPicPr>
          <p:cNvPr id="6" name="图片 5"/>
          <p:cNvPicPr>
            <a:picLocks noChangeAspect="1"/>
          </p:cNvPicPr>
          <p:nvPr/>
        </p:nvPicPr>
        <p:blipFill>
          <a:blip r:embed="rId4"/>
          <a:stretch>
            <a:fillRect/>
          </a:stretch>
        </p:blipFill>
        <p:spPr>
          <a:xfrm>
            <a:off x="4803" y="4074131"/>
            <a:ext cx="9144793" cy="1830010"/>
          </a:xfrm>
          <a:prstGeom prst="rect">
            <a:avLst/>
          </a:prstGeom>
        </p:spPr>
      </p:pic>
      <p:grpSp>
        <p:nvGrpSpPr>
          <p:cNvPr id="3" name="组合 2"/>
          <p:cNvGrpSpPr/>
          <p:nvPr/>
        </p:nvGrpSpPr>
        <p:grpSpPr>
          <a:xfrm>
            <a:off x="1011249" y="1416272"/>
            <a:ext cx="1549468" cy="1522874"/>
            <a:chOff x="2131795" y="1962587"/>
            <a:chExt cx="980876" cy="980876"/>
          </a:xfrm>
        </p:grpSpPr>
        <p:grpSp>
          <p:nvGrpSpPr>
            <p:cNvPr id="2" name="组合 1"/>
            <p:cNvGrpSpPr/>
            <p:nvPr/>
          </p:nvGrpSpPr>
          <p:grpSpPr>
            <a:xfrm>
              <a:off x="2131795" y="1962587"/>
              <a:ext cx="980876" cy="980876"/>
              <a:chOff x="6695203" y="1689753"/>
              <a:chExt cx="566057" cy="566057"/>
            </a:xfrm>
          </p:grpSpPr>
          <p:sp>
            <p:nvSpPr>
              <p:cNvPr id="13" name="椭圆 12"/>
              <p:cNvSpPr/>
              <p:nvPr/>
            </p:nvSpPr>
            <p:spPr>
              <a:xfrm>
                <a:off x="6695203" y="1689753"/>
                <a:ext cx="566057" cy="56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椭圆 13"/>
              <p:cNvSpPr/>
              <p:nvPr/>
            </p:nvSpPr>
            <p:spPr>
              <a:xfrm>
                <a:off x="6753260" y="1747810"/>
                <a:ext cx="449943" cy="449943"/>
              </a:xfrm>
              <a:prstGeom prst="ellipse">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文本框 15"/>
            <p:cNvSpPr txBox="1"/>
            <p:nvPr/>
          </p:nvSpPr>
          <p:spPr>
            <a:xfrm flipH="1">
              <a:off x="2226329" y="2122636"/>
              <a:ext cx="736303" cy="614536"/>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chi </a:t>
              </a:r>
              <a:r>
                <a:rPr lang="en-US" sz="2800" b="1" dirty="0" err="1">
                  <a:latin typeface="Cambria" panose="02040503050406030204" pitchFamily="18" charset="0"/>
                  <a:ea typeface="Cambria" panose="02040503050406030204" pitchFamily="18" charset="0"/>
                </a:rPr>
                <a:t>chít</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3269706" y="2440140"/>
            <a:ext cx="1549468" cy="1522874"/>
            <a:chOff x="2131795" y="1962587"/>
            <a:chExt cx="980876" cy="980876"/>
          </a:xfrm>
        </p:grpSpPr>
        <p:grpSp>
          <p:nvGrpSpPr>
            <p:cNvPr id="20" name="组合 19"/>
            <p:cNvGrpSpPr/>
            <p:nvPr/>
          </p:nvGrpSpPr>
          <p:grpSpPr>
            <a:xfrm>
              <a:off x="2131795" y="1962587"/>
              <a:ext cx="980876" cy="980876"/>
              <a:chOff x="6695203" y="1689753"/>
              <a:chExt cx="566057" cy="566057"/>
            </a:xfrm>
          </p:grpSpPr>
          <p:sp>
            <p:nvSpPr>
              <p:cNvPr id="22" name="椭圆 21"/>
              <p:cNvSpPr/>
              <p:nvPr/>
            </p:nvSpPr>
            <p:spPr>
              <a:xfrm>
                <a:off x="6695203" y="1689753"/>
                <a:ext cx="566057" cy="56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23" name="椭圆 22"/>
              <p:cNvSpPr/>
              <p:nvPr/>
            </p:nvSpPr>
            <p:spPr>
              <a:xfrm>
                <a:off x="6753260" y="1747810"/>
                <a:ext cx="449943" cy="449943"/>
              </a:xfrm>
              <a:prstGeom prst="ellipse">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文本框 20"/>
            <p:cNvSpPr txBox="1"/>
            <p:nvPr/>
          </p:nvSpPr>
          <p:spPr>
            <a:xfrm flipH="1">
              <a:off x="2140424" y="2107588"/>
              <a:ext cx="900442" cy="614536"/>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giàn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giáo</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26" name="组合 25"/>
          <p:cNvGrpSpPr/>
          <p:nvPr/>
        </p:nvGrpSpPr>
        <p:grpSpPr>
          <a:xfrm>
            <a:off x="5141594" y="917266"/>
            <a:ext cx="1549864" cy="1522874"/>
            <a:chOff x="2131544" y="1962587"/>
            <a:chExt cx="981127" cy="980876"/>
          </a:xfrm>
        </p:grpSpPr>
        <p:grpSp>
          <p:nvGrpSpPr>
            <p:cNvPr id="27" name="组合 26"/>
            <p:cNvGrpSpPr/>
            <p:nvPr/>
          </p:nvGrpSpPr>
          <p:grpSpPr>
            <a:xfrm>
              <a:off x="2131795" y="1962587"/>
              <a:ext cx="980876" cy="980876"/>
              <a:chOff x="6695203" y="1689753"/>
              <a:chExt cx="566057" cy="566057"/>
            </a:xfrm>
          </p:grpSpPr>
          <p:sp>
            <p:nvSpPr>
              <p:cNvPr id="29" name="椭圆 28"/>
              <p:cNvSpPr/>
              <p:nvPr/>
            </p:nvSpPr>
            <p:spPr>
              <a:xfrm>
                <a:off x="6695203" y="1689753"/>
                <a:ext cx="566057" cy="56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30" name="椭圆 29"/>
              <p:cNvSpPr/>
              <p:nvPr/>
            </p:nvSpPr>
            <p:spPr>
              <a:xfrm>
                <a:off x="6753260" y="1747810"/>
                <a:ext cx="449943" cy="449943"/>
              </a:xfrm>
              <a:prstGeom prst="ellipse">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27"/>
            <p:cNvSpPr txBox="1"/>
            <p:nvPr/>
          </p:nvSpPr>
          <p:spPr>
            <a:xfrm flipH="1">
              <a:off x="2131544" y="2129447"/>
              <a:ext cx="965120" cy="614536"/>
            </a:xfrm>
            <a:prstGeom prst="rect">
              <a:avLst/>
            </a:prstGeom>
            <a:noFill/>
          </p:spPr>
          <p:txBody>
            <a:bodyPr wrap="square" rtlCol="0">
              <a:spAutoFit/>
            </a:bodyPr>
            <a:lstStyle/>
            <a:p>
              <a:pPr algn="ctr"/>
              <a:r>
                <a:rPr lang="en-US" sz="2800" b="1" dirty="0" err="1">
                  <a:solidFill>
                    <a:prstClr val="black"/>
                  </a:solidFill>
                  <a:latin typeface="Cambria" panose="02040503050406030204" pitchFamily="18" charset="0"/>
                  <a:ea typeface="Cambria" panose="02040503050406030204" pitchFamily="18" charset="0"/>
                </a:rPr>
                <a:t>mênh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mông</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3" name="组合 32"/>
          <p:cNvGrpSpPr/>
          <p:nvPr/>
        </p:nvGrpSpPr>
        <p:grpSpPr>
          <a:xfrm>
            <a:off x="6589517" y="2440140"/>
            <a:ext cx="1860237" cy="1635692"/>
            <a:chOff x="2091610" y="1962587"/>
            <a:chExt cx="1061245" cy="980876"/>
          </a:xfrm>
        </p:grpSpPr>
        <p:grpSp>
          <p:nvGrpSpPr>
            <p:cNvPr id="34" name="组合 33"/>
            <p:cNvGrpSpPr/>
            <p:nvPr/>
          </p:nvGrpSpPr>
          <p:grpSpPr>
            <a:xfrm>
              <a:off x="2131795" y="1962587"/>
              <a:ext cx="980876" cy="980876"/>
              <a:chOff x="6695203" y="1689753"/>
              <a:chExt cx="566057" cy="566057"/>
            </a:xfrm>
          </p:grpSpPr>
          <p:sp>
            <p:nvSpPr>
              <p:cNvPr id="36" name="椭圆 35"/>
              <p:cNvSpPr/>
              <p:nvPr/>
            </p:nvSpPr>
            <p:spPr>
              <a:xfrm>
                <a:off x="6695203" y="1689753"/>
                <a:ext cx="566057" cy="566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sp>
            <p:nvSpPr>
              <p:cNvPr id="37" name="椭圆 36"/>
              <p:cNvSpPr/>
              <p:nvPr/>
            </p:nvSpPr>
            <p:spPr>
              <a:xfrm>
                <a:off x="6753260" y="1747810"/>
                <a:ext cx="449943" cy="449943"/>
              </a:xfrm>
              <a:prstGeom prst="ellipse">
                <a:avLst/>
              </a:prstGeom>
              <a:solidFill>
                <a:schemeClr val="bg1"/>
              </a:solidFill>
              <a:ln w="38100">
                <a:solidFill>
                  <a:srgbClr val="E979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35" name="文本框 34"/>
            <p:cNvSpPr txBox="1"/>
            <p:nvPr/>
          </p:nvSpPr>
          <p:spPr>
            <a:xfrm flipH="1">
              <a:off x="2091610" y="2093159"/>
              <a:ext cx="1061245" cy="57215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ngát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hương</a:t>
              </a:r>
              <a:endParaRPr lang="zh-CN" altLang="en-US" sz="2800" b="1" dirty="0">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0" name="Picture 39"/>
          <p:cNvPicPr>
            <a:picLocks noChangeAspect="1"/>
          </p:cNvPicPr>
          <p:nvPr/>
        </p:nvPicPr>
        <p:blipFill>
          <a:blip r:embed="rId5"/>
          <a:stretch>
            <a:fillRect/>
          </a:stretch>
        </p:blipFill>
        <p:spPr>
          <a:xfrm>
            <a:off x="118751" y="57020"/>
            <a:ext cx="4700423" cy="749873"/>
          </a:xfrm>
          <a:prstGeom prst="rect">
            <a:avLst/>
          </a:prstGeom>
        </p:spPr>
      </p:pic>
    </p:spTree>
    <p:extLst>
      <p:ext uri="{BB962C8B-B14F-4D97-AF65-F5344CB8AC3E}">
        <p14:creationId xmlns:p14="http://schemas.microsoft.com/office/powerpoint/2010/main" val="2707388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TotalTime>
  <Words>1407</Words>
  <Application>Microsoft Office PowerPoint</Application>
  <PresentationFormat>On-screen Show (16:10)</PresentationFormat>
  <Paragraphs>231</Paragraphs>
  <Slides>28</Slides>
  <Notes>27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#9Slide06 DeathRattle BB</vt:lpstr>
      <vt:lpstr>宋体</vt:lpstr>
      <vt:lpstr>字魂115号-刀刀体</vt:lpstr>
      <vt:lpstr>SVN-Dancing Script</vt:lpstr>
      <vt:lpstr>SVN-Good Dog</vt:lpstr>
      <vt:lpstr>Times New Roman</vt:lpstr>
      <vt:lpstr>UTM Flamenco</vt:lpstr>
      <vt:lpstr>Open Sans</vt:lpstr>
      <vt:lpstr>Calibri</vt:lpstr>
      <vt:lpstr>Arial</vt:lpstr>
      <vt:lpstr>Cambria</vt:lpstr>
      <vt:lpstr>#9Slide05 Bodega Script</vt:lpstr>
      <vt:lpstr>UTM Sharnay</vt:lpstr>
      <vt:lpstr>inpin heiti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31</cp:revision>
  <dcterms:created xsi:type="dcterms:W3CDTF">2022-11-21T08:31:28Z</dcterms:created>
  <dcterms:modified xsi:type="dcterms:W3CDTF">2022-11-22T07:33:32Z</dcterms:modified>
</cp:coreProperties>
</file>