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93" r:id="rId3"/>
  </p:sldMasterIdLst>
  <p:sldIdLst>
    <p:sldId id="278" r:id="rId4"/>
    <p:sldId id="259" r:id="rId5"/>
    <p:sldId id="281" r:id="rId6"/>
    <p:sldId id="282" r:id="rId7"/>
    <p:sldId id="283" r:id="rId8"/>
    <p:sldId id="264" r:id="rId9"/>
    <p:sldId id="280" r:id="rId10"/>
    <p:sldId id="286" r:id="rId11"/>
    <p:sldId id="261" r:id="rId12"/>
    <p:sldId id="287" r:id="rId13"/>
    <p:sldId id="263" r:id="rId14"/>
    <p:sldId id="265" r:id="rId15"/>
    <p:sldId id="271" r:id="rId16"/>
    <p:sldId id="288" r:id="rId17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941225"/>
    <a:srgbClr val="6ED4FF"/>
    <a:srgbClr val="1F3A65"/>
    <a:srgbClr val="DF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9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4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5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49411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371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60308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8414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040072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511807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467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756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899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419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2929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779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7907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785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070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4067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474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638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2307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2278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013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776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27153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016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76613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2354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1096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360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062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059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03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09472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817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4598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110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035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043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8529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7698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8575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0800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22196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33469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362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4740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963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756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080654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3395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10419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990416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081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069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763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426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ags" Target="../tags/tag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25446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7" r:id="rId8"/>
    <p:sldLayoutId id="2147483710" r:id="rId9"/>
    <p:sldLayoutId id="2147483706" r:id="rId10"/>
    <p:sldLayoutId id="2147483668" r:id="rId11"/>
    <p:sldLayoutId id="2147483669" r:id="rId12"/>
    <p:sldLayoutId id="2147483670" r:id="rId13"/>
    <p:sldLayoutId id="2147483671" r:id="rId1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组 5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342900"/>
            <a:ext cx="12192000" cy="6172200"/>
          </a:xfrm>
          <a:prstGeom prst="rect">
            <a:avLst/>
          </a:prstGeom>
        </p:spPr>
      </p:pic>
      <p:pic>
        <p:nvPicPr>
          <p:cNvPr id="3" name="图片 2" descr="近景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sp>
        <p:nvSpPr>
          <p:cNvPr id="21" name="文本框 20"/>
          <p:cNvSpPr txBox="1"/>
          <p:nvPr userDrawn="1"/>
        </p:nvSpPr>
        <p:spPr>
          <a:xfrm>
            <a:off x="392430" y="113665"/>
            <a:ext cx="114071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+mn-cs"/>
                <a:sym typeface="+mn-ea"/>
              </a:rPr>
              <a:t>开学注意事项主题班会课模板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grpSp>
        <p:nvGrpSpPr>
          <p:cNvPr id="75" name="组合 74"/>
          <p:cNvGrpSpPr/>
          <p:nvPr/>
        </p:nvGrpSpPr>
        <p:grpSpPr>
          <a:xfrm rot="180000">
            <a:off x="681355" y="383540"/>
            <a:ext cx="10848975" cy="6158865"/>
            <a:chOff x="1051" y="839"/>
            <a:chExt cx="17085" cy="9699"/>
          </a:xfrm>
        </p:grpSpPr>
        <p:sp>
          <p:nvSpPr>
            <p:cNvPr id="55" name="矩形 54"/>
            <p:cNvSpPr/>
            <p:nvPr/>
          </p:nvSpPr>
          <p:spPr>
            <a:xfrm rot="21420000">
              <a:off x="1051" y="839"/>
              <a:ext cx="17085" cy="9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1854" y="840"/>
              <a:ext cx="15032" cy="1174"/>
              <a:chOff x="1854" y="840"/>
              <a:chExt cx="15032" cy="1174"/>
            </a:xfrm>
            <a:solidFill>
              <a:srgbClr val="FFE264"/>
            </a:solidFill>
          </p:grpSpPr>
          <p:sp>
            <p:nvSpPr>
              <p:cNvPr id="57" name="椭圆 56"/>
              <p:cNvSpPr/>
              <p:nvPr/>
            </p:nvSpPr>
            <p:spPr>
              <a:xfrm rot="21420000">
                <a:off x="1854" y="1606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 rot="21420000">
                <a:off x="2899" y="1551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 rot="21420000">
                <a:off x="3943" y="1497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 rot="21420000">
                <a:off x="4988" y="1442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 rot="21420000">
                <a:off x="6032" y="1387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 rot="21420000">
                <a:off x="7077" y="1332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 rot="21420000">
                <a:off x="8121" y="1278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 rot="21420000">
                <a:off x="9166" y="1223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 rot="21420000">
                <a:off x="10211" y="1168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 rot="21420000">
                <a:off x="11255" y="1113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 rot="21420000">
                <a:off x="12300" y="1059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 rot="21420000">
                <a:off x="13344" y="1004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 rot="21420000">
                <a:off x="14389" y="949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 rot="21420000">
                <a:off x="15433" y="895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 rot="21420000">
                <a:off x="16478" y="840"/>
                <a:ext cx="409" cy="409"/>
              </a:xfrm>
              <a:prstGeom prst="ellipse">
                <a:avLst/>
              </a:prstGeom>
              <a:solidFill>
                <a:srgbClr val="90DFF0"/>
              </a:solidFill>
              <a:ln>
                <a:noFill/>
              </a:ln>
              <a:effectLst>
                <a:innerShdw blurRad="63500" dist="50800" dir="13500000">
                  <a:srgbClr val="444769">
                    <a:alpha val="10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900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5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2"/>
    </p:custDataLst>
    <p:extLst>
      <p:ext uri="{BB962C8B-B14F-4D97-AF65-F5344CB8AC3E}">
        <p14:creationId xmlns:p14="http://schemas.microsoft.com/office/powerpoint/2010/main" val="201971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16" r:id="rId8"/>
    <p:sldLayoutId id="2147483715" r:id="rId9"/>
    <p:sldLayoutId id="2147483714" r:id="rId10"/>
    <p:sldLayoutId id="2147483713" r:id="rId11"/>
    <p:sldLayoutId id="2147483712" r:id="rId12"/>
    <p:sldLayoutId id="2147483711" r:id="rId13"/>
    <p:sldLayoutId id="2147483709" r:id="rId14"/>
    <p:sldLayoutId id="2147483708" r:id="rId15"/>
    <p:sldLayoutId id="2147483707" r:id="rId16"/>
    <p:sldLayoutId id="2147483701" r:id="rId17"/>
    <p:sldLayoutId id="2147483702" r:id="rId18"/>
    <p:sldLayoutId id="2147483703" r:id="rId19"/>
    <p:sldLayoutId id="2147483704" r:id="rId2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950595"/>
          </a:xfrm>
          <a:prstGeom prst="rect">
            <a:avLst/>
          </a:prstGeom>
        </p:spPr>
      </p:pic>
      <p:pic>
        <p:nvPicPr>
          <p:cNvPr id="4" name="图片 3" descr="组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"/>
            <a:ext cx="12192000" cy="6172200"/>
          </a:xfrm>
          <a:prstGeom prst="rect">
            <a:avLst/>
          </a:prstGeom>
        </p:spPr>
      </p:pic>
      <p:pic>
        <p:nvPicPr>
          <p:cNvPr id="3" name="图片 2" descr="近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955" y="3614412"/>
            <a:ext cx="2042337" cy="1109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24" y="4189837"/>
            <a:ext cx="4096867" cy="6462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55796" y="246780"/>
            <a:ext cx="3294532" cy="2309873"/>
            <a:chOff x="4455796" y="246780"/>
            <a:chExt cx="3294532" cy="2309873"/>
          </a:xfrm>
        </p:grpSpPr>
        <p:pic>
          <p:nvPicPr>
            <p:cNvPr id="24" name="图片 56" descr="5b63d1e697e0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5796" y="246780"/>
              <a:ext cx="3280408" cy="23098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69786" y="340043"/>
              <a:ext cx="3180542" cy="158484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187" y="950595"/>
            <a:ext cx="11505626" cy="34468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635" y="4169196"/>
            <a:ext cx="1817559" cy="20263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27422" y="6061974"/>
            <a:ext cx="227113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微软雅黑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微软雅黑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微软雅黑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3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970" y="89664"/>
            <a:ext cx="2422681" cy="224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89" y="621424"/>
            <a:ext cx="2840982" cy="117663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407954" y="2157783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546189" y="2260722"/>
            <a:ext cx="815657" cy="1041192"/>
            <a:chOff x="6096000" y="1051768"/>
            <a:chExt cx="815657" cy="1041192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2464591" y="214809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52236" y="2781318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09565" y="2748208"/>
            <a:ext cx="80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38547" y="3398642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752439" y="4622605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680312" y="3389790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54894" y="3382054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07495" y="2781318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34065" y="393130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81893" y="2156369"/>
            <a:ext cx="8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89536" y="4568964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52979" y="3381496"/>
            <a:ext cx="808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49802" y="2165421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5888037" y="2268360"/>
            <a:ext cx="815657" cy="1041192"/>
            <a:chOff x="6096000" y="1051768"/>
            <a:chExt cx="815657" cy="1041192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/>
          <p:cNvSpPr txBox="1"/>
          <p:nvPr/>
        </p:nvSpPr>
        <p:spPr>
          <a:xfrm>
            <a:off x="5806439" y="215573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894084" y="2788956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812312" y="2757282"/>
            <a:ext cx="38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4780395" y="3406280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812312" y="4630243"/>
            <a:ext cx="10976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4728324" y="3406516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110411" y="3419267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249343" y="2788956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870963" y="3966541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144589" y="4576602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786200" y="2170941"/>
            <a:ext cx="43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457320" y="4576602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021602" y="4589588"/>
            <a:ext cx="90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55394" y="2788956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046661" y="5063683"/>
            <a:ext cx="832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5094287" y="5732920"/>
            <a:ext cx="8158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519116" y="5654215"/>
            <a:ext cx="22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064853" y="3426004"/>
            <a:ext cx="48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05242" y="2062482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043477" y="2165421"/>
            <a:ext cx="815657" cy="1041192"/>
            <a:chOff x="6096000" y="1051768"/>
            <a:chExt cx="815657" cy="1041192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9961879" y="205279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049524" y="2686017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967752" y="2654343"/>
            <a:ext cx="38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935835" y="3303341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967752" y="4527304"/>
            <a:ext cx="10976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883764" y="3303577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265851" y="3316328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404783" y="2686017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080131" y="388224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300029" y="4473663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956438" y="2079044"/>
            <a:ext cx="43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612760" y="4473663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75154" y="4486414"/>
            <a:ext cx="90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710834" y="2686017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241240" y="4961365"/>
            <a:ext cx="832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9249727" y="5629981"/>
            <a:ext cx="8158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9718359" y="5552783"/>
            <a:ext cx="22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230658" y="3303577"/>
            <a:ext cx="48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319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00"/>
                            </p:stCondLst>
                            <p:childTnLst>
                              <p:par>
                                <p:cTn id="2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500"/>
                            </p:stCondLst>
                            <p:childTnLst>
                              <p:par>
                                <p:cTn id="2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8" grpId="0"/>
      <p:bldP spid="58" grpId="1"/>
      <p:bldP spid="58" grpId="2"/>
      <p:bldP spid="58" grpId="3"/>
      <p:bldP spid="58" grpId="4"/>
      <p:bldP spid="59" grpId="0"/>
      <p:bldP spid="59" grpId="1"/>
      <p:bldP spid="60" grpId="0"/>
      <p:bldP spid="63" grpId="0"/>
      <p:bldP spid="64" grpId="0"/>
      <p:bldP spid="67" grpId="0"/>
      <p:bldP spid="67" grpId="1"/>
      <p:bldP spid="68" grpId="0"/>
      <p:bldP spid="69" grpId="0"/>
      <p:bldP spid="70" grpId="0"/>
      <p:bldP spid="71" grpId="0"/>
      <p:bldP spid="105" grpId="0"/>
      <p:bldP spid="109" grpId="0"/>
      <p:bldP spid="109" grpId="1"/>
      <p:bldP spid="109" grpId="2"/>
      <p:bldP spid="109" grpId="3"/>
      <p:bldP spid="109" grpId="4"/>
      <p:bldP spid="109" grpId="5"/>
      <p:bldP spid="109" grpId="6"/>
      <p:bldP spid="110" grpId="0"/>
      <p:bldP spid="110" grpId="1"/>
      <p:bldP spid="111" grpId="0"/>
      <p:bldP spid="114" grpId="0"/>
      <p:bldP spid="115" grpId="0"/>
      <p:bldP spid="116" grpId="0"/>
      <p:bldP spid="116" grpId="1"/>
      <p:bldP spid="117" grpId="0"/>
      <p:bldP spid="118" grpId="0"/>
      <p:bldP spid="119" grpId="0"/>
      <p:bldP spid="120" grpId="0"/>
      <p:bldP spid="121" grpId="0"/>
      <p:bldP spid="122" grpId="0"/>
      <p:bldP spid="122" grpId="1"/>
      <p:bldP spid="123" grpId="0"/>
      <p:bldP spid="125" grpId="0"/>
      <p:bldP spid="126" grpId="0"/>
      <p:bldP spid="65" grpId="0"/>
      <p:bldP spid="74" grpId="0"/>
      <p:bldP spid="74" grpId="1"/>
      <p:bldP spid="74" grpId="2"/>
      <p:bldP spid="74" grpId="3"/>
      <p:bldP spid="74" grpId="4"/>
      <p:bldP spid="74" grpId="5"/>
      <p:bldP spid="74" grpId="6"/>
      <p:bldP spid="75" grpId="0"/>
      <p:bldP spid="75" grpId="1"/>
      <p:bldP spid="76" grpId="0"/>
      <p:bldP spid="79" grpId="0"/>
      <p:bldP spid="80" grpId="0"/>
      <p:bldP spid="81" grpId="0"/>
      <p:bldP spid="81" grpId="1"/>
      <p:bldP spid="82" grpId="0"/>
      <p:bldP spid="83" grpId="0"/>
      <p:bldP spid="84" grpId="0"/>
      <p:bldP spid="85" grpId="0"/>
      <p:bldP spid="86" grpId="0"/>
      <p:bldP spid="87" grpId="0"/>
      <p:bldP spid="87" grpId="1"/>
      <p:bldP spid="88" grpId="0"/>
      <p:bldP spid="90" grpId="0"/>
      <p:bldP spid="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55190" y="243132"/>
            <a:ext cx="10036810" cy="2554199"/>
            <a:chOff x="3067" y="3596"/>
            <a:chExt cx="10394" cy="3371"/>
          </a:xfrm>
        </p:grpSpPr>
        <p:sp>
          <p:nvSpPr>
            <p:cNvPr id="12" name="圆角矩形 11"/>
            <p:cNvSpPr/>
            <p:nvPr/>
          </p:nvSpPr>
          <p:spPr>
            <a:xfrm>
              <a:off x="3067" y="3638"/>
              <a:ext cx="10394" cy="3329"/>
            </a:xfrm>
            <a:prstGeom prst="roundRect">
              <a:avLst>
                <a:gd name="adj" fmla="val 532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3227" y="3596"/>
              <a:ext cx="10074" cy="3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Cửa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hàng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nướng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460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cái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.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Người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ta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muốn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xếp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toàn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bộ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số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đó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vào</a:t>
              </a: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hộp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,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mỗi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hộp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đựng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4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cái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bánh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.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Hỏi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cửa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hàng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xếp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được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bao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nhiêu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hộp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bánh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như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vậy</a:t>
              </a:r>
              <a:r>
                <a:rPr lang="en-US" altLang="zh-CN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思源黑体 CN Light" panose="020B0300000000000000" charset="-122"/>
                  <a:sym typeface="+mn-lt"/>
                </a:rPr>
                <a:t>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</p:grpSp>
      <p:pic>
        <p:nvPicPr>
          <p:cNvPr id="10" name="图片 9" descr="E:\PPT\PPT\千\资料\Tarired8.24\千库网_开学季上课教室学生回答问题_元素编号12892702.png千库网_开学季上课教室学生回答问题_元素编号128927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67375" y="2482850"/>
            <a:ext cx="6524625" cy="4375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955"/>
            <a:ext cx="2304488" cy="2139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" y="3228794"/>
            <a:ext cx="5303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4   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460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4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E:\PPT\PPT\千\资料\Tarired8.24\千库网_儿童读书日阅读乘书飞翔_元素编号13394374.png千库网_儿童读书日阅读乘书飞翔_元素编号13394374"/>
          <p:cNvPicPr>
            <a:picLocks noChangeAspect="1"/>
          </p:cNvPicPr>
          <p:nvPr/>
        </p:nvPicPr>
        <p:blipFill>
          <a:blip r:embed="rId3"/>
          <a:srcRect t="15536" r="13709" b="26513"/>
          <a:stretch>
            <a:fillRect/>
          </a:stretch>
        </p:blipFill>
        <p:spPr>
          <a:xfrm>
            <a:off x="8229600" y="4217670"/>
            <a:ext cx="4104640" cy="27705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9680" y="851354"/>
            <a:ext cx="5303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000" b="1" u="sng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4   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460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95"/>
            <a:ext cx="2304488" cy="21398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2244" y="3048377"/>
            <a:ext cx="8747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460 : 4 = 115 (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115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40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760" y="125029"/>
            <a:ext cx="2499360" cy="22336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380" y="125029"/>
            <a:ext cx="3231160" cy="1926503"/>
          </a:xfrm>
          <a:prstGeom prst="rect">
            <a:avLst/>
          </a:prstGeom>
        </p:spPr>
      </p:pic>
      <p:pic>
        <p:nvPicPr>
          <p:cNvPr id="45" name="图片 37" descr="E:\PPT\PPT\千\资料\Tarired8.24\千库网_开学季学生扁平插画_元素编号12587652.png千库网_开学季学生扁平插画_元素编号125876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34027" y="75054"/>
            <a:ext cx="2127885" cy="17989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271955" y="1800765"/>
            <a:ext cx="1953892" cy="3128751"/>
            <a:chOff x="2224361" y="1811390"/>
            <a:chExt cx="1953892" cy="3128751"/>
          </a:xfrm>
        </p:grpSpPr>
        <p:sp>
          <p:nvSpPr>
            <p:cNvPr id="68" name="TextBox 67"/>
            <p:cNvSpPr txBox="1"/>
            <p:nvPr/>
          </p:nvSpPr>
          <p:spPr>
            <a:xfrm>
              <a:off x="2224361" y="1821074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216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362596" y="1924013"/>
              <a:ext cx="815657" cy="1041192"/>
              <a:chOff x="6096000" y="1051768"/>
              <a:chExt cx="815657" cy="1041192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3280998" y="1811390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368643" y="2444609"/>
              <a:ext cx="4720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225972" y="2411499"/>
              <a:ext cx="804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2254954" y="3061933"/>
              <a:ext cx="1129549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568846" y="4285896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2477823" y="3052637"/>
              <a:ext cx="512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67460" y="3045973"/>
              <a:ext cx="405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23902" y="2444609"/>
              <a:ext cx="374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50472" y="3594599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905943" y="4232255"/>
              <a:ext cx="340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098943" y="1804288"/>
            <a:ext cx="2074541" cy="3118051"/>
            <a:chOff x="2103712" y="1811390"/>
            <a:chExt cx="2074541" cy="3118051"/>
          </a:xfrm>
        </p:grpSpPr>
        <p:sp>
          <p:nvSpPr>
            <p:cNvPr id="85" name="TextBox 84"/>
            <p:cNvSpPr txBox="1"/>
            <p:nvPr/>
          </p:nvSpPr>
          <p:spPr>
            <a:xfrm>
              <a:off x="2224361" y="1821074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808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362596" y="1924013"/>
              <a:ext cx="815657" cy="1041192"/>
              <a:chOff x="6096000" y="1051768"/>
              <a:chExt cx="815657" cy="104119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3280998" y="1811390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368643" y="2444609"/>
              <a:ext cx="4720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103712" y="2411499"/>
              <a:ext cx="804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2254954" y="3061933"/>
              <a:ext cx="1129549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568846" y="4285896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2233273" y="3029385"/>
              <a:ext cx="865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939040" y="3037679"/>
              <a:ext cx="405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723902" y="2444609"/>
              <a:ext cx="374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741558" y="3592674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994526" y="4221555"/>
              <a:ext cx="340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217103" y="1813360"/>
            <a:ext cx="1953892" cy="1949133"/>
            <a:chOff x="2224361" y="1811390"/>
            <a:chExt cx="1953892" cy="1949133"/>
          </a:xfrm>
        </p:grpSpPr>
        <p:sp>
          <p:nvSpPr>
            <p:cNvPr id="100" name="TextBox 99"/>
            <p:cNvSpPr txBox="1"/>
            <p:nvPr/>
          </p:nvSpPr>
          <p:spPr>
            <a:xfrm>
              <a:off x="2224361" y="1821074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423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362596" y="1924013"/>
              <a:ext cx="815657" cy="1041192"/>
              <a:chOff x="6096000" y="1051768"/>
              <a:chExt cx="815657" cy="1041192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/>
            <p:cNvSpPr txBox="1"/>
            <p:nvPr/>
          </p:nvSpPr>
          <p:spPr>
            <a:xfrm>
              <a:off x="3280998" y="1811390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68643" y="2444609"/>
              <a:ext cx="4720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225972" y="2411499"/>
              <a:ext cx="8048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2254954" y="3061933"/>
              <a:ext cx="1129549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477823" y="3052637"/>
              <a:ext cx="512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867460" y="3045973"/>
              <a:ext cx="405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4916" y="4893460"/>
            <a:ext cx="3987069" cy="1200329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216 : 7 = 30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596183" y="4847294"/>
            <a:ext cx="3487477" cy="646331"/>
          </a:xfrm>
          <a:prstGeom prst="rect">
            <a:avLst/>
          </a:prstGeom>
          <a:solidFill>
            <a:srgbClr val="9412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808 : 8 = 11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292720" y="4221630"/>
            <a:ext cx="38180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423 : 6 = 7 (</a:t>
            </a:r>
            <a:r>
              <a:rPr lang="en-US" sz="36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843180" y="4221630"/>
            <a:ext cx="679250" cy="6408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156037" y="4157293"/>
            <a:ext cx="679250" cy="64089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1302748" y="3564738"/>
            <a:ext cx="679250" cy="6408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2844575" y="4233734"/>
            <a:ext cx="679250" cy="6408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146147" y="4157293"/>
            <a:ext cx="679250" cy="64089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1302748" y="3583974"/>
            <a:ext cx="679250" cy="6408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5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组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"/>
            <a:ext cx="12192000" cy="6172200"/>
          </a:xfrm>
          <a:prstGeom prst="rect">
            <a:avLst/>
          </a:prstGeom>
        </p:spPr>
      </p:pic>
      <p:pic>
        <p:nvPicPr>
          <p:cNvPr id="3" name="图片 2" descr="近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pic>
        <p:nvPicPr>
          <p:cNvPr id="22" name="图片 21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0"/>
            <a:ext cx="12192000" cy="95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19" y="97312"/>
            <a:ext cx="11656562" cy="755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054" y="712946"/>
            <a:ext cx="8367266" cy="47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组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"/>
            <a:ext cx="12192000" cy="6172200"/>
          </a:xfrm>
          <a:prstGeom prst="rect">
            <a:avLst/>
          </a:prstGeom>
        </p:spPr>
      </p:pic>
      <p:pic>
        <p:nvPicPr>
          <p:cNvPr id="3" name="图片 2" descr="近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pic>
        <p:nvPicPr>
          <p:cNvPr id="22" name="图片 21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0"/>
            <a:ext cx="12192000" cy="95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53" y="97312"/>
            <a:ext cx="11656562" cy="755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4991" y="1547685"/>
            <a:ext cx="13224450" cy="376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58" y="838200"/>
            <a:ext cx="10880502" cy="52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4135279" y="611374"/>
            <a:ext cx="3921443" cy="919401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b) 714 : 7 =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227" y="1928869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6462" y="2031808"/>
            <a:ext cx="815657" cy="1041192"/>
            <a:chOff x="6096000" y="1051768"/>
            <a:chExt cx="815657" cy="104119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454864" y="191918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2509" y="2552404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737" y="2520730"/>
            <a:ext cx="38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28820" y="3169728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2712" y="4393691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6749" y="3169964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281" y="3162515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768" y="2552404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97" y="370239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014" y="4340050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896" y="1938553"/>
            <a:ext cx="43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34205" y="1590364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chia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2205" y="2226907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34205" y="2881963"/>
            <a:ext cx="555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1; 1 chia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35141" y="4800779"/>
            <a:ext cx="655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14;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4416" y="5726021"/>
            <a:ext cx="4433413" cy="9194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714 : 7 = 102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9809" y="4340050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829" y="4337920"/>
            <a:ext cx="90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03819" y="2552404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63" y="4835796"/>
            <a:ext cx="832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42712" y="5496368"/>
            <a:ext cx="8158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15774" y="5365321"/>
            <a:ext cx="22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42205" y="3564849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0;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34204" y="4117893"/>
            <a:ext cx="7666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14; 14 chia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5247" y="3176942"/>
            <a:ext cx="36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30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31927 0.0446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7" grpId="0"/>
      <p:bldP spid="7" grpId="1"/>
      <p:bldP spid="7" grpId="2"/>
      <p:bldP spid="7" grpId="3"/>
      <p:bldP spid="7" grpId="4"/>
      <p:bldP spid="7" grpId="5"/>
      <p:bldP spid="7" grpId="6"/>
      <p:bldP spid="8" grpId="0"/>
      <p:bldP spid="8" grpId="1"/>
      <p:bldP spid="9" grpId="0"/>
      <p:bldP spid="12" grpId="0"/>
      <p:bldP spid="13" grpId="0"/>
      <p:bldP spid="14" grpId="0"/>
      <p:bldP spid="14" grpId="1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 animBg="1"/>
      <p:bldP spid="26" grpId="0"/>
      <p:bldP spid="18" grpId="0"/>
      <p:bldP spid="27" grpId="0"/>
      <p:bldP spid="27" grpId="1"/>
      <p:bldP spid="28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4135279" y="611374"/>
            <a:ext cx="3921443" cy="919401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b) 102 : 5 =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227" y="1928869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6462" y="2031808"/>
            <a:ext cx="815657" cy="1041192"/>
            <a:chOff x="6096000" y="1051768"/>
            <a:chExt cx="815657" cy="104119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454864" y="191918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2509" y="2552404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838" y="2519294"/>
            <a:ext cx="80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28820" y="3169728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2712" y="4393691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689" y="3160432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6161" y="3142137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768" y="2552404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4338" y="370239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475" y="1928869"/>
            <a:ext cx="8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4205" y="1590364"/>
            <a:ext cx="514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chia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2205" y="2226907"/>
            <a:ext cx="654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10;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34205" y="2881963"/>
            <a:ext cx="555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2; 2 chia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23856" y="4693993"/>
            <a:ext cx="5325984" cy="9194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102 : 5 = 20 (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9809" y="4340050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42205" y="3564849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0;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9723" y="3149350"/>
            <a:ext cx="36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31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31927 0.0446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7" grpId="0"/>
      <p:bldP spid="7" grpId="1"/>
      <p:bldP spid="7" grpId="2"/>
      <p:bldP spid="7" grpId="3"/>
      <p:bldP spid="7" grpId="6"/>
      <p:bldP spid="8" grpId="0"/>
      <p:bldP spid="8" grpId="1"/>
      <p:bldP spid="9" grpId="0"/>
      <p:bldP spid="12" grpId="0"/>
      <p:bldP spid="13" grpId="0"/>
      <p:bldP spid="14" grpId="0"/>
      <p:bldP spid="14" grpId="1"/>
      <p:bldP spid="15" grpId="0"/>
      <p:bldP spid="17" grpId="0"/>
      <p:bldP spid="18" grpId="0"/>
      <p:bldP spid="19" grpId="0"/>
      <p:bldP spid="20" grpId="0"/>
      <p:bldP spid="22" grpId="0" animBg="1"/>
      <p:bldP spid="23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5" y="5160010"/>
            <a:ext cx="3107690" cy="169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503" y="1018851"/>
            <a:ext cx="8510754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组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"/>
            <a:ext cx="12192000" cy="6172200"/>
          </a:xfrm>
          <a:prstGeom prst="rect">
            <a:avLst/>
          </a:prstGeom>
        </p:spPr>
      </p:pic>
      <p:pic>
        <p:nvPicPr>
          <p:cNvPr id="3" name="图片 2" descr="近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pic>
        <p:nvPicPr>
          <p:cNvPr id="22" name="图片 21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0"/>
            <a:ext cx="12192000" cy="950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96" y="1968500"/>
            <a:ext cx="11842131" cy="312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19" y="97312"/>
            <a:ext cx="1165656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970" y="89664"/>
            <a:ext cx="2422681" cy="224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89" y="621424"/>
            <a:ext cx="2840982" cy="11766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80060" y="2124147"/>
            <a:ext cx="1953892" cy="1153815"/>
            <a:chOff x="1407954" y="2148099"/>
            <a:chExt cx="1953892" cy="1153815"/>
          </a:xfrm>
        </p:grpSpPr>
        <p:sp>
          <p:nvSpPr>
            <p:cNvPr id="50" name="TextBox 49"/>
            <p:cNvSpPr txBox="1"/>
            <p:nvPr/>
          </p:nvSpPr>
          <p:spPr>
            <a:xfrm>
              <a:off x="1407954" y="2157783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270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546189" y="2260722"/>
              <a:ext cx="815657" cy="1041192"/>
              <a:chOff x="6096000" y="1051768"/>
              <a:chExt cx="815657" cy="1041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2464591" y="2148099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33191" y="2155737"/>
            <a:ext cx="1953892" cy="1153815"/>
            <a:chOff x="4749802" y="2155737"/>
            <a:chExt cx="1953892" cy="1153815"/>
          </a:xfrm>
        </p:grpSpPr>
        <p:sp>
          <p:nvSpPr>
            <p:cNvPr id="105" name="TextBox 104"/>
            <p:cNvSpPr txBox="1"/>
            <p:nvPr/>
          </p:nvSpPr>
          <p:spPr>
            <a:xfrm>
              <a:off x="4749802" y="2165421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560</a:t>
              </a: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5888037" y="2268360"/>
              <a:ext cx="815657" cy="1041192"/>
              <a:chOff x="6096000" y="1051768"/>
              <a:chExt cx="815657" cy="1041192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108"/>
            <p:cNvSpPr txBox="1"/>
            <p:nvPr/>
          </p:nvSpPr>
          <p:spPr>
            <a:xfrm>
              <a:off x="5806439" y="2155737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952947" y="2165421"/>
            <a:ext cx="1953892" cy="1153815"/>
            <a:chOff x="8952947" y="2165421"/>
            <a:chExt cx="1953892" cy="1153815"/>
          </a:xfrm>
        </p:grpSpPr>
        <p:sp>
          <p:nvSpPr>
            <p:cNvPr id="127" name="TextBox 126"/>
            <p:cNvSpPr txBox="1"/>
            <p:nvPr/>
          </p:nvSpPr>
          <p:spPr>
            <a:xfrm>
              <a:off x="8952947" y="2175105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450</a:t>
              </a: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10091182" y="2278044"/>
              <a:ext cx="815657" cy="1041192"/>
              <a:chOff x="6096000" y="1051768"/>
              <a:chExt cx="815657" cy="1041192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/>
            <p:cNvSpPr txBox="1"/>
            <p:nvPr/>
          </p:nvSpPr>
          <p:spPr>
            <a:xfrm>
              <a:off x="10009584" y="2165421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480060" y="4196787"/>
            <a:ext cx="1953892" cy="1153815"/>
            <a:chOff x="1407954" y="2148099"/>
            <a:chExt cx="1953892" cy="1153815"/>
          </a:xfrm>
        </p:grpSpPr>
        <p:sp>
          <p:nvSpPr>
            <p:cNvPr id="66" name="TextBox 65"/>
            <p:cNvSpPr txBox="1"/>
            <p:nvPr/>
          </p:nvSpPr>
          <p:spPr>
            <a:xfrm>
              <a:off x="1407954" y="2157783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251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546189" y="2260722"/>
              <a:ext cx="815657" cy="1041192"/>
              <a:chOff x="6096000" y="1051768"/>
              <a:chExt cx="815657" cy="1041192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2464591" y="2148099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141248" y="4196787"/>
            <a:ext cx="1953892" cy="1153815"/>
            <a:chOff x="1407954" y="2148099"/>
            <a:chExt cx="1953892" cy="1153815"/>
          </a:xfrm>
        </p:grpSpPr>
        <p:sp>
          <p:nvSpPr>
            <p:cNvPr id="77" name="TextBox 76"/>
            <p:cNvSpPr txBox="1"/>
            <p:nvPr/>
          </p:nvSpPr>
          <p:spPr>
            <a:xfrm>
              <a:off x="1407954" y="2157783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638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546189" y="2260722"/>
              <a:ext cx="815657" cy="1041192"/>
              <a:chOff x="6096000" y="1051768"/>
              <a:chExt cx="815657" cy="1041192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2464591" y="2148099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952947" y="4175357"/>
            <a:ext cx="1953892" cy="1153815"/>
            <a:chOff x="1407954" y="2148099"/>
            <a:chExt cx="1953892" cy="1153815"/>
          </a:xfrm>
        </p:grpSpPr>
        <p:sp>
          <p:nvSpPr>
            <p:cNvPr id="83" name="TextBox 82"/>
            <p:cNvSpPr txBox="1"/>
            <p:nvPr/>
          </p:nvSpPr>
          <p:spPr>
            <a:xfrm>
              <a:off x="1407954" y="2157783"/>
              <a:ext cx="11296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764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546189" y="2260722"/>
              <a:ext cx="815657" cy="1041192"/>
              <a:chOff x="6096000" y="1051768"/>
              <a:chExt cx="815657" cy="104119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464591" y="2148099"/>
              <a:ext cx="824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08754" y="2124147"/>
            <a:ext cx="86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608754" y="4207812"/>
            <a:ext cx="86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pic>
        <p:nvPicPr>
          <p:cNvPr id="89" name="图片 14" descr="E:\PPT\PPT\千\资料\Tarired8.24\组 42.png组 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6817" y="2329814"/>
            <a:ext cx="2631334" cy="4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970" y="89664"/>
            <a:ext cx="2422681" cy="2240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89" y="621424"/>
            <a:ext cx="2840982" cy="117663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407954" y="2157783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270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546189" y="2260722"/>
            <a:ext cx="815657" cy="1041192"/>
            <a:chOff x="6096000" y="1051768"/>
            <a:chExt cx="815657" cy="1041192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2464591" y="2148099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52236" y="2781318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09565" y="2748208"/>
            <a:ext cx="80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38547" y="3398642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752439" y="4622605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661416" y="3389346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45888" y="3380735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07495" y="2781318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34065" y="393130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390421" y="2155737"/>
            <a:ext cx="8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89536" y="4568964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69083" y="3377344"/>
            <a:ext cx="36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749802" y="2165421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560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888037" y="2268360"/>
            <a:ext cx="815657" cy="1041192"/>
            <a:chOff x="6096000" y="1051768"/>
            <a:chExt cx="815657" cy="1041192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/>
          <p:cNvSpPr txBox="1"/>
          <p:nvPr/>
        </p:nvSpPr>
        <p:spPr>
          <a:xfrm>
            <a:off x="5806439" y="215573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894084" y="2788956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812312" y="2757282"/>
            <a:ext cx="38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4780395" y="3406280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812312" y="4630243"/>
            <a:ext cx="10976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4728324" y="3406516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121856" y="3399067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249343" y="2788956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728324" y="397428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44589" y="4576602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794687" y="2172634"/>
            <a:ext cx="43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517088" y="4576602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40158" y="4590076"/>
            <a:ext cx="90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555394" y="2788956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279167" y="5072656"/>
            <a:ext cx="832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5094287" y="5732920"/>
            <a:ext cx="81583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584699" y="5649407"/>
            <a:ext cx="22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740134" y="3406280"/>
            <a:ext cx="82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952947" y="2175105"/>
            <a:ext cx="112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450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10091182" y="2278044"/>
            <a:ext cx="815657" cy="1041192"/>
            <a:chOff x="6096000" y="1051768"/>
            <a:chExt cx="815657" cy="1041192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Box 130"/>
          <p:cNvSpPr txBox="1"/>
          <p:nvPr/>
        </p:nvSpPr>
        <p:spPr>
          <a:xfrm>
            <a:off x="10009584" y="2165421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097229" y="2798640"/>
            <a:ext cx="47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954558" y="2765530"/>
            <a:ext cx="804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</a:t>
            </a:r>
          </a:p>
        </p:txBody>
      </p:sp>
      <p:cxnSp>
        <p:nvCxnSpPr>
          <p:cNvPr id="134" name="Straight Connector 133"/>
          <p:cNvCxnSpPr/>
          <p:nvPr/>
        </p:nvCxnSpPr>
        <p:spPr>
          <a:xfrm>
            <a:off x="8983540" y="3415964"/>
            <a:ext cx="1129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9297432" y="4639927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9206409" y="3406668"/>
            <a:ext cx="51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9625148" y="3419267"/>
            <a:ext cx="40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0452488" y="2798640"/>
            <a:ext cx="374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9413147" y="394893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929711" y="2184135"/>
            <a:ext cx="8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655218" y="4590076"/>
            <a:ext cx="3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644992" y="3412968"/>
            <a:ext cx="360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669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500"/>
                            </p:stCondLst>
                            <p:childTnLst>
                              <p:par>
                                <p:cTn id="2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00"/>
                            </p:stCondLst>
                            <p:childTnLst>
                              <p:par>
                                <p:cTn id="2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500"/>
                            </p:stCondLst>
                            <p:childTnLst>
                              <p:par>
                                <p:cTn id="2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8" grpId="0"/>
      <p:bldP spid="58" grpId="1"/>
      <p:bldP spid="58" grpId="2"/>
      <p:bldP spid="58" grpId="3"/>
      <p:bldP spid="58" grpId="4"/>
      <p:bldP spid="59" grpId="0"/>
      <p:bldP spid="59" grpId="1"/>
      <p:bldP spid="60" grpId="0"/>
      <p:bldP spid="63" grpId="0"/>
      <p:bldP spid="64" grpId="0"/>
      <p:bldP spid="67" grpId="0"/>
      <p:bldP spid="67" grpId="1"/>
      <p:bldP spid="68" grpId="0"/>
      <p:bldP spid="69" grpId="0"/>
      <p:bldP spid="70" grpId="0"/>
      <p:bldP spid="71" grpId="0"/>
      <p:bldP spid="105" grpId="0"/>
      <p:bldP spid="109" grpId="0"/>
      <p:bldP spid="109" grpId="1"/>
      <p:bldP spid="109" grpId="2"/>
      <p:bldP spid="109" grpId="3"/>
      <p:bldP spid="109" grpId="4"/>
      <p:bldP spid="109" grpId="5"/>
      <p:bldP spid="109" grpId="6"/>
      <p:bldP spid="110" grpId="0"/>
      <p:bldP spid="110" grpId="1"/>
      <p:bldP spid="111" grpId="0"/>
      <p:bldP spid="114" grpId="0"/>
      <p:bldP spid="115" grpId="0"/>
      <p:bldP spid="116" grpId="0"/>
      <p:bldP spid="116" grpId="1"/>
      <p:bldP spid="117" grpId="0"/>
      <p:bldP spid="118" grpId="0"/>
      <p:bldP spid="119" grpId="0"/>
      <p:bldP spid="120" grpId="0"/>
      <p:bldP spid="121" grpId="0"/>
      <p:bldP spid="122" grpId="0"/>
      <p:bldP spid="122" grpId="1"/>
      <p:bldP spid="123" grpId="0"/>
      <p:bldP spid="125" grpId="0"/>
      <p:bldP spid="126" grpId="0"/>
      <p:bldP spid="127" grpId="0"/>
      <p:bldP spid="131" grpId="0"/>
      <p:bldP spid="131" grpId="1"/>
      <p:bldP spid="131" grpId="2"/>
      <p:bldP spid="131" grpId="3"/>
      <p:bldP spid="131" grpId="4"/>
      <p:bldP spid="132" grpId="0"/>
      <p:bldP spid="132" grpId="1"/>
      <p:bldP spid="133" grpId="0"/>
      <p:bldP spid="136" grpId="0"/>
      <p:bldP spid="137" grpId="0"/>
      <p:bldP spid="138" grpId="0"/>
      <p:bldP spid="138" grpId="1"/>
      <p:bldP spid="139" grpId="0"/>
      <p:bldP spid="140" grpId="0"/>
      <p:bldP spid="141" grpId="0"/>
      <p:bldP spid="1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7583276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428</Words>
  <Application>Microsoft Office PowerPoint</Application>
  <PresentationFormat>Widescreen</PresentationFormat>
  <Paragraphs>183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Wingdings</vt:lpstr>
      <vt:lpstr>Arial</vt:lpstr>
      <vt:lpstr>Calibri</vt:lpstr>
      <vt:lpstr>Cambria</vt:lpstr>
      <vt:lpstr>#9Slide07 HoneyCream</vt:lpstr>
      <vt:lpstr>思源黑体 CN Heavy</vt:lpstr>
      <vt:lpstr>思源黑体 Medium</vt:lpstr>
      <vt:lpstr>自定义设计方案</vt:lpstr>
      <vt:lpstr>office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35</cp:revision>
  <dcterms:created xsi:type="dcterms:W3CDTF">2022-11-20T00:08:21Z</dcterms:created>
  <dcterms:modified xsi:type="dcterms:W3CDTF">2025-04-13T09:26:54Z</dcterms:modified>
</cp:coreProperties>
</file>