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85" r:id="rId3"/>
    <p:sldMasterId id="2147483697" r:id="rId4"/>
  </p:sldMasterIdLst>
  <p:notesMasterIdLst>
    <p:notesMasterId r:id="rId20"/>
  </p:notesMasterIdLst>
  <p:sldIdLst>
    <p:sldId id="2007577432" r:id="rId5"/>
    <p:sldId id="2007577445" r:id="rId6"/>
    <p:sldId id="586" r:id="rId7"/>
    <p:sldId id="264" r:id="rId8"/>
    <p:sldId id="2007577447" r:id="rId9"/>
    <p:sldId id="2007577449" r:id="rId10"/>
    <p:sldId id="2007577450" r:id="rId11"/>
    <p:sldId id="2007577451" r:id="rId12"/>
    <p:sldId id="2007577452" r:id="rId13"/>
    <p:sldId id="2007577453" r:id="rId14"/>
    <p:sldId id="2007577454" r:id="rId15"/>
    <p:sldId id="258" r:id="rId16"/>
    <p:sldId id="261" r:id="rId17"/>
    <p:sldId id="257" r:id="rId18"/>
    <p:sldId id="2007577434" r:id="rId19"/>
  </p:sldIdLst>
  <p:sldSz cx="12192000" cy="6858000"/>
  <p:notesSz cx="6858000" cy="9144000"/>
  <p:embeddedFontLst>
    <p:embeddedFont>
      <p:font typeface="#9Slide05 Angelline" panose="020B0604020202020204" charset="0"/>
      <p:regular r:id="rId21"/>
    </p:embeddedFont>
    <p:embeddedFont>
      <p:font typeface="#9Slide05 Aphrodite Pro" panose="020B0604020202020204" charset="0"/>
      <p:regular r:id="rId22"/>
    </p:embeddedFont>
    <p:embeddedFont>
      <p:font typeface="#9Slide07 Altus" panose="020B0604020202020204" charset="0"/>
      <p:regular r:id="rId23"/>
    </p:embeddedFont>
    <p:embeddedFont>
      <p:font typeface="#9Slide07 HoneyCream" panose="020B0604020202020204" charset="0"/>
      <p:regular r:id="rId24"/>
    </p:embeddedFont>
    <p:embeddedFont>
      <p:font typeface="Cambria" panose="02040503050406030204" pitchFamily="18" charset="0"/>
      <p:regular r:id="rId25"/>
      <p:bold r:id="rId26"/>
      <p:italic r:id="rId27"/>
      <p:boldItalic r:id="rId28"/>
    </p:embeddedFont>
    <p:embeddedFont>
      <p:font typeface="SVN-Newton" panose="020B0604020202020204" charset="0"/>
      <p:regular r:id="rId29"/>
    </p:embeddedFont>
    <p:embeddedFont>
      <p:font typeface="SVN-Ready" panose="020B0604020202020204" charset="0"/>
      <p:regular r:id="rId30"/>
    </p:embeddedFont>
    <p:embeddedFont>
      <p:font typeface="Vogue-ExtraBold" panose="020B05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0464E"/>
    <a:srgbClr val="FDE6E7"/>
    <a:srgbClr val="F66E21"/>
    <a:srgbClr val="C1C641"/>
    <a:srgbClr val="F0F2D2"/>
    <a:srgbClr val="F39421"/>
    <a:srgbClr val="457654"/>
    <a:srgbClr val="5BE6F1"/>
    <a:srgbClr val="FCCD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842" autoAdjust="0"/>
    <p:restoredTop sz="94660"/>
  </p:normalViewPr>
  <p:slideViewPr>
    <p:cSldViewPr snapToGrid="0">
      <p:cViewPr varScale="1">
        <p:scale>
          <a:sx n="90" d="100"/>
          <a:sy n="90" d="100"/>
        </p:scale>
        <p:origin x="451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21" Type="http://schemas.openxmlformats.org/officeDocument/2006/relationships/font" Target="fonts/font1.fntdata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5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4.fntdata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5785CED-D32F-49C9-AE25-E0E86E7E149F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264E5-86F7-44C1-BEF4-4534D6518A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0509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Hướ</a:t>
            </a:r>
            <a:r>
              <a:rPr lang="en-US" dirty="0"/>
              <a:t>ng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cây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r>
              <a:rPr lang="en-US" dirty="0"/>
              <a:t> </a:t>
            </a: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chăm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end game.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2909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Icon cỏ chăm chỉ quay về màn hình chính.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7EF4A-A8B1-43BA-B56C-B5F92A52559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10539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CF9F4C-A89B-C352-4CA8-A92C7C162C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9FDFDBB-E997-00BC-5105-65ED5DF36D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9327EA-4D44-6D39-9A92-4CDB15BBE1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73D731-AC6B-5103-F040-8843DAA067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3B0C12-534E-0398-F47F-501D2B6C0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8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D3A4C-0C85-38D8-3852-F0EDB6A06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42184-AC06-BE3E-DC06-A326558C8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B19053-05E9-FE2C-C4A3-D77AA3490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39FEE5-F10E-264D-CD37-660835C67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BC6D3-EA2D-8D52-4657-6138F00B8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185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8AA6E1-87EE-C14F-238E-09DD22518E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28DD9-3958-A910-7F0A-FBFA3FCD76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B3BF79-1002-F739-6040-6D5D556AE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FA00A7-DB61-4844-D493-502FBF99D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9160DF-729F-8243-4AF0-9125B1ACCB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38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DE74777-875B-1FE3-319D-83C4CBB02E3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D1D0DDE-276C-F1BE-BA4B-9EC94F1290B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28A6BA4-F501-B8A9-40B2-A576C6001D1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0B8E76E0-38D2-05C7-B6A7-2427EAD70F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880BF485-AE4E-6216-9498-5BDFDAA004F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37E928-24A3-B101-EBC0-6D2544DFD49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0A2C4A-BEA7-4F87-2FE0-37D4BA09C5D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440793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9CCE404A-514B-AB5F-7408-0B71CF38F42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9C886FD-7883-C43C-3AD3-4ECE84C1D59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86D24229-6676-0456-A9EB-BD1133D9226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0178DD72-58CA-1D89-DE77-DA1D83CA49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E1F0D85-EF35-BEDE-E890-B023DF7AA42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48B3826-977F-F04A-D9C6-9C1E21DF2509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5D2A1B3-D782-F71F-CCD9-0CA24B97A2AA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598229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51500A1-FCD3-E877-4D7B-F216108F34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1277F633-13D8-7028-FC17-C98A1AA3ED9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876CDE9D-7B4B-ED21-54EE-1ED2C05018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791F756D-B0E2-574C-FD1E-FD96B15284A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132485FB-059F-51EA-D5EF-86BCDE7CD32E}"/>
              </a:ext>
            </a:extLst>
          </p:cNvPr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61394D15-EDA6-3C5D-F76F-207CB985BFC4}"/>
              </a:ext>
            </a:extLst>
          </p:cNvPr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6F8C6AD0-26D5-0471-7050-F2980DB45F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72"/>
          <a:stretch/>
        </p:blipFill>
        <p:spPr>
          <a:xfrm>
            <a:off x="0" y="0"/>
            <a:ext cx="7543800" cy="25871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25669A-CEA4-13A2-DF3D-384F9D2CF29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37DE107-E5B2-BA67-A65D-52EE33658DE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909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E250CC-11AB-1A44-0BD0-F0A5FE0CB3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0040CFB-7992-632F-319E-E98D97F08D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7040772-981F-BA28-B4B8-66422574D4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7CC938-5185-109B-6530-240B2B445D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10B5EB6-24AC-6DA0-AB53-841F57485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023932-E47D-23ED-82FB-5B11BE41B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066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8546E-0810-9584-CD8A-E71A987F3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3B4064-004F-C879-C529-F778647FBB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8232979-EC68-2B6B-4070-F8D13EB63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5F2A83C-522C-6894-1200-41C38CBE2C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4ECBBD6-7352-7D1A-63D9-657B5D9CD1F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2F97A24-18DD-61AF-5925-11F323CADF5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F76878-1308-A2D8-9EFA-78AE95EA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F8D95B-D870-DE7E-29FD-0EA689B8AA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458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1C773-0137-6AE4-4403-8FE751E13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8106756-D5C5-6D18-C795-2BD979B760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6A751A7-0EDE-ED51-7F1C-6C65FD215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A509A45-C515-28E9-47F4-4221D8364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64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35FFE3C8-EC5D-2609-F014-1394F15F89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80571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B8F7A12-60E2-CC5D-85C1-7009D1BBC69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90371"/>
            <a:ext cx="12192000" cy="394788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7CEF91B-FBFE-C7C9-0210-8FCDA1C1B0A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37714" cy="211618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643C825-7453-D2DD-4F3C-7DAB69032C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56" t="56234" r="81094"/>
          <a:stretch/>
        </p:blipFill>
        <p:spPr>
          <a:xfrm>
            <a:off x="7543800" y="4197350"/>
            <a:ext cx="1371600" cy="25409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8296717-88DA-D610-67A3-1302DE7D57B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19714"/>
            <a:ext cx="12192000" cy="3338286"/>
          </a:xfrm>
          <a:prstGeom prst="rect">
            <a:avLst/>
          </a:prstGeom>
        </p:spPr>
      </p:pic>
      <p:sp>
        <p:nvSpPr>
          <p:cNvPr id="10" name="矩形: 圆角 9">
            <a:extLst>
              <a:ext uri="{FF2B5EF4-FFF2-40B4-BE49-F238E27FC236}">
                <a16:creationId xmlns:a16="http://schemas.microsoft.com/office/drawing/2014/main" id="{16E0071D-0DBA-4B34-C7F6-FEA1CDAC2DDD}"/>
              </a:ext>
            </a:extLst>
          </p:cNvPr>
          <p:cNvSpPr/>
          <p:nvPr userDrawn="1"/>
        </p:nvSpPr>
        <p:spPr>
          <a:xfrm>
            <a:off x="381000" y="381000"/>
            <a:ext cx="11430000" cy="6115957"/>
          </a:xfrm>
          <a:prstGeom prst="roundRect">
            <a:avLst>
              <a:gd name="adj" fmla="val 32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>
            <a:extLst>
              <a:ext uri="{FF2B5EF4-FFF2-40B4-BE49-F238E27FC236}">
                <a16:creationId xmlns:a16="http://schemas.microsoft.com/office/drawing/2014/main" id="{9A74394F-A12B-C2B1-C388-0CC50479FBC3}"/>
              </a:ext>
            </a:extLst>
          </p:cNvPr>
          <p:cNvSpPr/>
          <p:nvPr userDrawn="1"/>
        </p:nvSpPr>
        <p:spPr>
          <a:xfrm>
            <a:off x="514350" y="520700"/>
            <a:ext cx="11163300" cy="5816600"/>
          </a:xfrm>
          <a:prstGeom prst="roundRect">
            <a:avLst>
              <a:gd name="adj" fmla="val 3273"/>
            </a:avLst>
          </a:prstGeom>
          <a:noFill/>
          <a:ln w="3810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0140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4D1BF1-E939-C22E-FB60-29525F27E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3CF8B6B-C2CC-DDDE-C05B-433967EBA8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593501F-8863-3CF8-B16E-D5BC8588F6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1270D06-7DAD-9CF1-E859-6A001F2F49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473D1E-4237-4195-1273-46393D7DB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371E8-32E0-C7C1-0168-6C4A42290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50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6EAA71-10AF-56EC-4342-B7E46257C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7FA71B-DB60-827F-BEB7-B5FB182C0B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8B648C-24C5-0B86-7DCD-EAA4C67B4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FCBC3A-9C26-A7E2-FE77-949EBDF2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6E0B7-11E6-5BD4-75D2-010AED8F0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8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3F5480-A3D4-DB6A-1C64-EC2AFEC06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B83F6E-2D7A-BA63-9478-025DB89D8F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17202C3-B606-7C75-9E4B-A352759966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DB8607B-9AA8-312E-AB93-7483081AF2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FB65DF-4B71-C650-7F7C-8A88B8FD8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7AC99C-ABC7-7FAF-2C9C-638CDC13D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404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ECF790-1A4C-A92B-49E0-9445AB144C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DA4D8-101C-CE27-5048-4192246B3D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715EA9E-67ED-89DA-EFD7-A8138EC3BD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68CA5C0-73E6-05EA-0F7E-C7B181C76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745588-D8B9-D613-DC6D-BD356C94F0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957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B642874-2578-D862-0EC3-22231E83177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01CBB2-56B2-C29F-DB9A-40BD93D9DD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7FC6E1-1EFE-7FB6-575C-E5C5F84852A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69D92A1-A3CA-4382-8460-04B08FA1ECC5}" type="datetimeFigureOut">
              <a:rPr lang="zh-CN" altLang="en-US" smtClean="0"/>
              <a:t>2025/4/13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00495-7BF5-CC66-4B35-F788E35002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CEC3DC0-5AEE-05C9-AFCF-F52CA81D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F25052-C5F1-4933-95AE-37F28C296B0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95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F5308-1AB7-B2E7-8C0C-B9C065F161D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024578-6863-15B8-95DB-206B99B7C2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614C3-35BC-6485-D607-0A4652DAAA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6963B-9715-3533-B49A-94980F52F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AD4AE2-418A-BDB6-11C1-B3DB4FE07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7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AC5E5-EFC9-F6A5-506C-AAC4E7734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C66F42-BA36-8834-108E-4065BB67E7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61696C-0467-6D67-3905-C1A563F126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B7EC0B-922A-F496-6F82-8608E49EF0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1906D-6DF5-6118-AF7D-40C55CBA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51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F7E7-FE8D-F7F9-A4DA-43AD5FE5E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F6EAE8-39F5-B4AF-BF80-771C5511C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65E1E6-5F33-EFD0-BBCD-1FBD732FA1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7EB508-1F85-5A48-B591-4B9A102A0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5EC654-3F57-A11A-8EBF-094A58BD7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06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6C713-5C1A-1C7C-D77D-5E56858885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FDAD2-6800-FF5E-7277-6936B03BC8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FB56F7-C4EC-2AEB-7EED-3FA46B313D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D4CE24-1079-553F-3980-AD0806BF5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AFB10E-AE02-3C65-DD3E-46689F6E74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F6B2A-38C3-A570-0A40-F416D81B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5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07BA10-0D41-769C-EBA2-5B1AF750B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78A1A-B803-8BE5-CBC9-1115CCF7E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7FD74C-E00B-162A-4C25-DB3F9F6E9B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9F3F4F-D49D-FB1E-48D1-DC9B04E6E8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C690D4-F77D-0BDA-8109-E27DA065AA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3DF319-E5E4-475F-CAFB-7DF354B0CC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3B72CD-326C-CC39-9ED3-1AFDE3B92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9BA5B2-726A-EAA3-8D32-01F487CCB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663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0670D4-910C-CB40-E8C5-0CDE30278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FA4910-4395-741E-FD48-3CA3D780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4F67E-4CD9-240F-7877-617F13947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0B02D1-88C1-0472-E569-293C00815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207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FB1C7B4-89F3-BA9D-2346-1945E65AB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DA8841-7B56-2CD5-B2BD-B45737A07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5909222-694E-6AD8-088B-77B3D5BB6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092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FE58A-7B20-9B86-AB48-0D3E2490C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0D01B9-50F6-32D9-56D4-7B59D843D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275B8-F31A-066B-AF64-AFE09911B4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2F3420B-C080-3E1E-FD5B-8D025D1F1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B1D327-4785-5DD9-798C-3ABAB995D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3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856B2-163C-66E1-801F-78E468BF5C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1167-6FD4-E893-A853-13585B9D96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67675-EA5C-FBD8-F827-241824F2E5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EA3AE6-FC02-EEEA-AE29-B8F1EB5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1E72EE-DA8D-4612-D9A1-1D7B373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DB9C11-D810-6EF8-521F-55AD986AB6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4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800E-FD09-139F-79E9-6E37512AA9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046C812-CFA8-26CC-1F39-C0A68E1F9B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89666F-917A-9AEC-40B4-7ED940740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6157C6-F304-0782-6127-5A5EA3713E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A879EA-8F76-A882-C596-B5C3D64CE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C71636-7202-660D-4C3B-E865A6128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32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D0B60C-FB10-2FAA-8840-E64ECFDE0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648DEA-7F41-8419-E317-B5DC20619F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77A37-F795-D3B8-F6F3-02B56CC0E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55016A-7D68-8F4A-EF79-4484BE3827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476573-80EA-F0E2-C515-A851885ABE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0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5AF67C7-AB4E-D2DC-B36B-809FBB6225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5E7804-DCE1-3F64-75CE-A80A09BAB5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CE64D-2E17-88E1-F63E-86E989743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65116-6F2C-F4F8-088A-8D157AF26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F089E-F28C-7F9A-E209-49B9364E9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9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4D38F-5A4D-1A8C-5D17-DF5ED19B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F75C87-3B30-BB0C-9BDD-EBE3D7FB0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6C4C0-F8CF-5185-ABA0-EBC40495A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737C3-74D4-C24C-B10E-527A4EBEA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0801E8-AB02-3F04-F876-0FC0B3859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4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5FE9A-71C2-8B87-78AB-8B5591165E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D4922-315E-E65D-B1A0-AE2E0C2AC7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3CB8FE-FA2A-AABE-A5AB-5339EEF69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B60103-E2C4-99BF-AB88-C7ADC1690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F6F433-2F44-BEE6-7B48-3FAD9D338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7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B5257-C653-BD9D-C6F0-E8D39CCF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E1A17-B2EC-A6D7-C7C8-2C9FACD9F4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B5DD2-1B39-4C0C-8E00-CBB342A36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3EE2F4-0A7B-58C7-5F8B-E48A47FAC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6D093E-924F-1699-BF04-E8ECCCA5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1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BC2A1-DE7D-3ABE-5293-9CD300BEF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DFBC14-B9B5-0A46-2422-4EE71D2894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CEB690-4FC8-406B-F61C-B2F40C57A7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3194E5-963B-C700-F013-539D1CA54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A26907-3447-1828-C639-E16AD9A63A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3F46F8-09FC-CA8D-658B-2E371F4AE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521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323D6-7D07-2D1D-5979-BDB13F1BA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2C9962-F870-D8D5-3A72-41461EA7AF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A82A08-6AE1-44A3-F2EC-C45FA39D6D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FE65881-CFDE-BA10-F188-C53F646EB5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54100A-485D-9627-B1AC-635B549CE2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38960D-996B-E1DC-E7CD-2C37B73D69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3B1788-AFFA-7AB2-5235-43028B29F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5B31B2B-03BE-9B5A-F72E-C68952211A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4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AF11D-9734-66DC-4F77-77639937C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0E06CCC-E648-3DD5-4799-D610F8B6E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7C9AC6-CB4D-6650-55CC-E11AD690C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4DBF9D-D4C3-51AF-D4C0-A69CD13CFB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8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857D4-2B81-749E-F5B9-28375CFA8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B53501-197D-5B1E-4EF1-D25EB6633E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F5D4A9-404B-372D-4E32-DB52021D2F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096585-13D6-762F-F9C8-4146EFDD52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FD726D-B751-B423-1EB6-352F3FACD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91F706-A554-C9E3-98B7-0F9EB1A71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08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4EC42B-4646-5F78-3765-8DAC1DF7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CD99BCD-CEDA-C192-B19D-B4936DAC9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1FADAC-67E3-99BA-5092-1CBD388E4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8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92614-6B26-48AD-9AFA-C2BB000C8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E09B5-216F-BF90-B7BF-83898F733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E26CC3-1B9F-C32E-035F-BA13BCB079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FA071-F0DB-99E1-0EF1-F702D82EE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5921BE-4873-967D-CF86-550218128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6048CC-C225-B586-4FCD-B9A5B3227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099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0B01F4-4E51-1844-8192-38831F1B2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21E4E52-0C59-AF87-7767-F70F097F6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EE1121-B223-F98F-2BD5-74F5FEF55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E7F82-06FF-B31E-0D2F-1E4E78380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C6E8A7-975C-78A2-70C5-C5B485624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94AD93-AD14-7F55-5E05-50DFA29BA2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04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B1D08-C093-1ADE-49DA-F76F56A327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C6CE3-5F29-E20E-3FA3-2F06AE83F3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B5812F-6973-74A2-4DE2-7414101C0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554D0-B134-B04E-923B-2EAE55A48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259A27-95D7-CCFA-09A4-0FD4DCE9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1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C5B150-85EC-CF0C-4941-E67F8CE9CE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514727-3968-A006-A8F5-BBD84D61E6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04B21-AC8D-09D5-BA9C-AD282958E6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BB2AD9-0A0A-2D93-9972-E39283B72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E9870-C2B0-9346-EFB2-C9D273299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415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70059F-2FEC-8944-3026-D78DB9DC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53A985-BC20-4B87-7769-0B66A1CEB3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8DECAEF-BBA4-9F5D-B964-A405854F15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8CB60A-B28D-71EC-D583-29CBCF96E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FA130A-85CB-5C1C-BE4E-09F931D6C2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B3461-6B56-6D93-077A-9525A16A0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56D411-BF39-1E43-37FD-286C2BDC5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09DDF4-6EB9-76BC-6B45-64D53831A8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36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3B25-709C-A58D-FDFB-5D7C41836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9827B9-EC30-1AE1-BBA4-DFAD31755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CCAD3EE-F056-BD24-B90B-55CAC008D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41C927-5911-E4FD-A922-C72CEEBA63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52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4290EB-FCC6-EB30-0FA6-384579FAC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13BE37-E7A9-D596-5C94-FCD985830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AB9976-5AD3-6A10-EF17-B4C7930DD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35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624DFC-F012-AF6E-EB34-8FF627D1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2526B-73C0-9DF4-0BA6-A3C9E6FF0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810FEF-D83B-5FE7-60C9-8E888709E1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6676E9-D478-E437-FCB8-95F393DBC0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A4CC9-40F4-D058-443E-B498A0572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CC2475-F207-1515-B144-A4BD6194F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10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3E119-050A-1A76-C883-422C0530E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58E4E2-AA71-C004-98CD-84AEACADBE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2AE195-0030-8D8F-F9A1-B5204EE720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A56CF3-3B13-8750-63B0-DB060ED32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5816A4-5F27-F3A1-4574-A5F2C6B39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022CE-8561-43E8-F218-78B489E6E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70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8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4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9.pn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A03BD5-3ED7-84A7-8116-41459280C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3E9AEF-DA49-5089-6E8B-38BEFB104B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86652-CFC1-60FF-EDA7-56DBD6BACD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E629D-CF61-4B54-B330-FEC1F40AAB8A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2C7065-1AFF-B7AA-7231-B8F8D5F28EF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D4375A-9110-0D00-6EF6-B9282A27F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F75520-D7EA-4529-9270-5EE0CA7C60A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1AA78622-8F5E-7A22-18E3-450E1C0E705B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4E0CEF-5A40-FE31-441A-61E994B2DE3C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CC6AF2-22AD-8E9D-3FD7-DBD65F2889A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2CE2BE-E98E-0CE7-F52E-528E3BBD824C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69431C-884C-378F-7E52-6B045FFC346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764E0E-061D-907C-BB4F-9F7EE19D6A3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D36363F7-0375-7922-B2A0-E0BD61E69B4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2C6881-4283-F33A-6587-7483C33EFBE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70D9ADA-6DB1-89B7-0CBB-9F764AAFDFCD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EA0FD83-09F1-8077-D44E-80238C90051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95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416B1634-47BC-579E-4B3C-B034ED40954C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72F01584-45F3-607B-1DDC-7E068B87291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449B7A-65EC-46B2-1680-12B4BB2B190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F2B318-F36C-AECD-2887-A605AEDAB80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9C701F-2BDF-DCFA-CA4A-2133785BD7C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8AC134-6329-477B-9DD8-99DB6076075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62B1759-C0E5-E202-6619-DCE41D84F404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0095B7-7AE0-B739-EDA8-50BCD13A626F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D997C78-17B3-304E-C218-175D8BBB57E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A994BEA-B55E-0416-B441-4ABFC188CACB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34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9B1D7B-8B59-9ADE-B31D-C2C583861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30BB0-54F3-99AE-E126-2EC101C83E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D95270-D3A5-27E1-2EEA-9859D5492B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410979-D02E-4FF1-B363-51C69CEAD053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1FB245-0D33-7908-C21D-3A861C1EF8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952F8-9642-3E1A-61A4-066FAD1617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4278C7-B675-4A22-9C62-C1A7D9CA4F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8C565D-3420-5B6D-96D3-663281CCB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F6DCE7-5872-80AF-B7C2-E70701BC917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76373" y="7208355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70BF528E-1C5C-968A-E403-EB74CA840514}"/>
              </a:ext>
            </a:extLst>
          </p:cNvPr>
          <p:cNvSpPr txBox="1"/>
          <p:nvPr userDrawn="1"/>
        </p:nvSpPr>
        <p:spPr>
          <a:xfrm>
            <a:off x="3008243" y="8515523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D577A7-0668-1300-FDE8-D2E585D38E99}"/>
              </a:ext>
            </a:extLst>
          </p:cNvPr>
          <p:cNvSpPr txBox="1">
            <a:spLocks/>
          </p:cNvSpPr>
          <p:nvPr userDrawn="1"/>
        </p:nvSpPr>
        <p:spPr>
          <a:xfrm>
            <a:off x="1395255" y="88794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7E700D7-96E2-08CA-C072-0E691F64DE3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014F658-43E5-AA0B-BE94-D942AA6F8F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D9AF8-408A-52CD-4DFF-3C47B50A31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A008AD-CD5D-1E01-32DE-E1194D6FEB70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C63E3CF-9931-35D6-9BA3-70F9D244BAC5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F3A7758-3AAB-136B-9D2D-A6F5B06F78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52DD03-A5BC-1016-C97D-E86C7165F1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791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B2F723-2AC2-E498-089D-06126348D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D42CFB-62C6-C00B-9B64-00A7F3CE9A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AC1C1-EAAB-27E6-8E0C-93146D0C44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B96DEC-7F2B-4C50-800B-2DA0F54A6881}" type="datetimeFigureOut">
              <a:rPr lang="en-US" smtClean="0"/>
              <a:t>4/13/2025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13AC4-BC22-B232-4793-F98A9B6856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95E414-255A-2A17-05FD-0AF5B0B77E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B95FD-6B8A-4AFD-BC66-AE5A5537C87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D0EBF-EDEB-35EB-D9CA-507A5DB027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6A41CF7-46E5-2ADE-DF1D-0237FF23AF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23365" y="7037387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F3235932-F80A-B1C9-6047-66E34673C46B}"/>
              </a:ext>
            </a:extLst>
          </p:cNvPr>
          <p:cNvSpPr txBox="1"/>
          <p:nvPr userDrawn="1"/>
        </p:nvSpPr>
        <p:spPr>
          <a:xfrm>
            <a:off x="2955235" y="83445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279B9C62-8D74-C71F-5F2D-C83674D5CC7A}"/>
              </a:ext>
            </a:extLst>
          </p:cNvPr>
          <p:cNvSpPr txBox="1">
            <a:spLocks/>
          </p:cNvSpPr>
          <p:nvPr userDrawn="1"/>
        </p:nvSpPr>
        <p:spPr>
          <a:xfrm>
            <a:off x="1342247" y="8708498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CA41A3D3-DCCB-6C5D-A969-DF1082840648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 DIỆU HIỀN</a:t>
            </a:r>
            <a:endParaRPr lang="en-US" sz="3200" b="0" dirty="0">
              <a:solidFill>
                <a:schemeClr val="accent6">
                  <a:lumMod val="50000"/>
                </a:schemeClr>
              </a:solidFill>
              <a:latin typeface="#9Slide07 Altus" pitchFamily="2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60EA68-8B36-A8EF-6F67-681A27D32D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8D4F176-973A-C860-A493-5C851B9775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B97EE6-1496-CC06-2056-6107D896A025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000" err="1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3000">
                <a:solidFill>
                  <a:srgbClr val="2E9733"/>
                </a:solidFill>
                <a:effectLst>
                  <a:outerShdw dist="165100" dir="2700000" sx="99000" sy="99000" algn="tl" rotWithShape="0">
                    <a:schemeClr val="bg1">
                      <a:alpha val="63000"/>
                    </a:schemeClr>
                  </a:outerShdw>
                  <a:reflection blurRad="6350" stA="55000" endA="300" endPos="45500" dir="5400000" sy="-10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3000">
              <a:solidFill>
                <a:srgbClr val="2E9733"/>
              </a:solidFill>
              <a:effectLst>
                <a:outerShdw dist="165100" dir="2700000" sx="99000" sy="99000" algn="tl" rotWithShape="0">
                  <a:schemeClr val="bg1">
                    <a:alpha val="63000"/>
                  </a:schemeClr>
                </a:outerShdw>
                <a:reflection blurRad="6350" stA="55000" endA="300" endPos="45500" dir="5400000" sy="-10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7ED2AD-BF97-7BEA-EF1C-8E513B813FB7}"/>
              </a:ext>
            </a:extLst>
          </p:cNvPr>
          <p:cNvSpPr txBox="1"/>
          <p:nvPr userDrawn="1"/>
        </p:nvSpPr>
        <p:spPr>
          <a:xfrm>
            <a:off x="9980310" y="-627158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1600" kern="0"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latin typeface="#9Slide05 Aphrodite Pro" panose="02000000000000000000" pitchFamily="2" charset="0"/>
                <a:cs typeface="#9Slide05 Bodega Script" pitchFamily="2" charset="0"/>
                <a:sym typeface="Arial"/>
              </a:rPr>
              <a:t>Măng Non</a:t>
            </a:r>
            <a:endParaRPr lang="id-ID" sz="1600" kern="0"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latin typeface="#9Slide05 Aphrodite Pro" panose="02000000000000000000" pitchFamily="2" charset="0"/>
              <a:cs typeface="#9Slide05 Bodega Script" pitchFamily="2" charset="0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41F1C20-DCDD-311E-C8D5-662D2F8183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FBA0A9-9D9C-83A4-4DA8-6F64DDB420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83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openxmlformats.org/officeDocument/2006/relationships/image" Target="../media/image35.png"/><Relationship Id="rId3" Type="http://schemas.openxmlformats.org/officeDocument/2006/relationships/slide" Target="slide13.xml"/><Relationship Id="rId7" Type="http://schemas.openxmlformats.org/officeDocument/2006/relationships/image" Target="../media/image30.png"/><Relationship Id="rId12" Type="http://schemas.openxmlformats.org/officeDocument/2006/relationships/image" Target="../media/image32.png"/><Relationship Id="rId17" Type="http://schemas.microsoft.com/office/2007/relationships/hdphoto" Target="../media/hdphoto7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24.xml"/><Relationship Id="rId6" Type="http://schemas.openxmlformats.org/officeDocument/2006/relationships/slide" Target="slide14.xml"/><Relationship Id="rId11" Type="http://schemas.microsoft.com/office/2007/relationships/hdphoto" Target="../media/hdphoto4.wdp"/><Relationship Id="rId5" Type="http://schemas.microsoft.com/office/2007/relationships/hdphoto" Target="../media/hdphoto2.wdp"/><Relationship Id="rId15" Type="http://schemas.microsoft.com/office/2007/relationships/hdphoto" Target="../media/hdphoto6.wdp"/><Relationship Id="rId10" Type="http://schemas.openxmlformats.org/officeDocument/2006/relationships/image" Target="../media/image31.png"/><Relationship Id="rId19" Type="http://schemas.microsoft.com/office/2007/relationships/hdphoto" Target="../media/hdphoto8.wdp"/><Relationship Id="rId4" Type="http://schemas.openxmlformats.org/officeDocument/2006/relationships/image" Target="../media/image29.png"/><Relationship Id="rId9" Type="http://schemas.openxmlformats.org/officeDocument/2006/relationships/slide" Target="slide15.xml"/><Relationship Id="rId1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4" Type="http://schemas.openxmlformats.org/officeDocument/2006/relationships/slide" Target="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4.xml"/><Relationship Id="rId5" Type="http://schemas.microsoft.com/office/2007/relationships/hdphoto" Target="../media/hdphoto3.wdp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ṧļiḑé">
            <a:extLst>
              <a:ext uri="{FF2B5EF4-FFF2-40B4-BE49-F238E27FC236}">
                <a16:creationId xmlns:a16="http://schemas.microsoft.com/office/drawing/2014/main" id="{DDCA95D9-7DBE-BD27-7415-C2BCF0A2F75A}"/>
              </a:ext>
            </a:extLst>
          </p:cNvPr>
          <p:cNvSpPr txBox="1"/>
          <p:nvPr/>
        </p:nvSpPr>
        <p:spPr>
          <a:xfrm>
            <a:off x="3233678" y="495177"/>
            <a:ext cx="572464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normalizeH="0" baseline="0" noProof="0" dirty="0" err="1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Tự</a:t>
            </a:r>
            <a:r>
              <a:rPr kumimoji="0" lang="en-US" altLang="zh-CN" sz="5400" b="1" i="0" u="none" strike="noStrike" kern="1200" cap="none" normalizeH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normalizeH="0" noProof="0" dirty="0" err="1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nhiên</a:t>
            </a:r>
            <a:r>
              <a:rPr kumimoji="0" lang="en-US" altLang="zh-CN" sz="5400" b="1" i="0" u="none" strike="noStrike" kern="1200" cap="none" normalizeH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normalizeH="0" noProof="0" dirty="0" err="1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và</a:t>
            </a:r>
            <a:r>
              <a:rPr kumimoji="0" lang="en-US" altLang="zh-CN" sz="5400" b="1" i="0" u="none" strike="noStrike" kern="1200" cap="none" normalizeH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normalizeH="0" noProof="0" dirty="0" err="1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xã</a:t>
            </a:r>
            <a:r>
              <a:rPr kumimoji="0" lang="en-US" altLang="zh-CN" sz="5400" b="1" i="0" u="none" strike="noStrike" kern="1200" cap="none" normalizeH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 </a:t>
            </a:r>
            <a:r>
              <a:rPr kumimoji="0" lang="en-US" altLang="zh-CN" sz="5400" b="1" i="0" u="none" strike="noStrike" kern="1200" cap="none" normalizeH="0" noProof="0" dirty="0" err="1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hội</a:t>
            </a:r>
            <a:endParaRPr kumimoji="0" lang="zh-CN" altLang="en-US" sz="5400" b="1" i="0" u="none" strike="noStrike" kern="1200" cap="none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EA98B2-E5ED-771C-DC79-B2F093BF6F8D}"/>
              </a:ext>
            </a:extLst>
          </p:cNvPr>
          <p:cNvGrpSpPr/>
          <p:nvPr/>
        </p:nvGrpSpPr>
        <p:grpSpPr>
          <a:xfrm>
            <a:off x="2976880" y="1503680"/>
            <a:ext cx="5981442" cy="1015663"/>
            <a:chOff x="2976880" y="1503680"/>
            <a:chExt cx="5981442" cy="101566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76320CA-2241-B261-BD2C-5E975E31D39F}"/>
                </a:ext>
              </a:extLst>
            </p:cNvPr>
            <p:cNvSpPr txBox="1"/>
            <p:nvPr/>
          </p:nvSpPr>
          <p:spPr>
            <a:xfrm>
              <a:off x="2976880" y="1503680"/>
              <a:ext cx="59814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 TẬP CHỦ ĐỀ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4203505-6414-C1C3-A916-8916F411DB1E}"/>
                </a:ext>
              </a:extLst>
            </p:cNvPr>
            <p:cNvSpPr txBox="1"/>
            <p:nvPr/>
          </p:nvSpPr>
          <p:spPr>
            <a:xfrm>
              <a:off x="2976880" y="1503680"/>
              <a:ext cx="598144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dirty="0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ÔN TẬP CHỦ ĐỀ</a:t>
              </a:r>
            </a:p>
          </p:txBody>
        </p:sp>
      </p:grpSp>
      <p:sp>
        <p:nvSpPr>
          <p:cNvPr id="3" name="iṧļiḑé">
            <a:extLst>
              <a:ext uri="{FF2B5EF4-FFF2-40B4-BE49-F238E27FC236}">
                <a16:creationId xmlns:a16="http://schemas.microsoft.com/office/drawing/2014/main" id="{FBDD1D97-401F-1F5C-3BA1-6C2C33A85607}"/>
              </a:ext>
            </a:extLst>
          </p:cNvPr>
          <p:cNvSpPr txBox="1"/>
          <p:nvPr/>
        </p:nvSpPr>
        <p:spPr>
          <a:xfrm>
            <a:off x="5413352" y="3888217"/>
            <a:ext cx="21675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normalizeH="0" baseline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(</a:t>
            </a:r>
            <a:r>
              <a:rPr kumimoji="0" lang="en-US" altLang="zh-CN" sz="5400" b="1" i="0" u="none" strike="noStrike" kern="1200" cap="none" normalizeH="0" baseline="0" noProof="0" dirty="0" err="1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Tiết</a:t>
            </a:r>
            <a:r>
              <a:rPr kumimoji="0" lang="en-US" altLang="zh-CN" sz="5400" b="1" i="0" u="none" strike="noStrike" kern="1200" cap="none" normalizeH="0" noProof="0" dirty="0">
                <a:ln w="28575">
                  <a:solidFill>
                    <a:srgbClr val="F58125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庞门正道标题体" panose="02010600030101010101" pitchFamily="2" charset="-122"/>
              </a:rPr>
              <a:t> 2)</a:t>
            </a:r>
            <a:endParaRPr kumimoji="0" lang="zh-CN" altLang="en-US" sz="5400" b="1" i="0" u="none" strike="noStrike" kern="1200" cap="none" normalizeH="0" baseline="0" noProof="0" dirty="0">
              <a:ln w="28575">
                <a:solidFill>
                  <a:srgbClr val="F58125"/>
                </a:solidFill>
              </a:ln>
              <a:solidFill>
                <a:srgbClr val="FFFFFF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庞门正道标题体" panose="0201060003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6FF4362-4AFE-F2C5-B5E3-FD99961F4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616" y="2519343"/>
            <a:ext cx="10534801" cy="16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23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619288-C12A-9E61-2A96-DD5170B88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04" t="25713" r="6250" b="16350"/>
          <a:stretch/>
        </p:blipFill>
        <p:spPr>
          <a:xfrm>
            <a:off x="7620000" y="777567"/>
            <a:ext cx="3733801" cy="5302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F87F505-CDF1-D3CD-9ACB-B97AED45C5CB}"/>
              </a:ext>
            </a:extLst>
          </p:cNvPr>
          <p:cNvGrpSpPr/>
          <p:nvPr/>
        </p:nvGrpSpPr>
        <p:grpSpPr>
          <a:xfrm>
            <a:off x="1116938" y="86001"/>
            <a:ext cx="5733143" cy="3680456"/>
            <a:chOff x="1023253" y="272143"/>
            <a:chExt cx="5733143" cy="36804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8401843-34E5-8F47-6568-7A755FF5A3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475" t="69993" r="28950" b="-610"/>
            <a:stretch/>
          </p:blipFill>
          <p:spPr>
            <a:xfrm>
              <a:off x="1023253" y="272143"/>
              <a:ext cx="5733143" cy="368045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AE350A13-B3A9-29D6-4062-32E1B7216752}"/>
                </a:ext>
              </a:extLst>
            </p:cNvPr>
            <p:cNvGrpSpPr/>
            <p:nvPr/>
          </p:nvGrpSpPr>
          <p:grpSpPr>
            <a:xfrm>
              <a:off x="1818652" y="1114923"/>
              <a:ext cx="4142347" cy="1754326"/>
              <a:chOff x="1818652" y="1114923"/>
              <a:chExt cx="4142347" cy="1754326"/>
            </a:xfrm>
          </p:grpSpPr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D6BAD6C-B318-397A-7FE2-042EF934BAC6}"/>
                  </a:ext>
                </a:extLst>
              </p:cNvPr>
              <p:cNvSpPr txBox="1"/>
              <p:nvPr/>
            </p:nvSpPr>
            <p:spPr>
              <a:xfrm>
                <a:off x="1818652" y="1114923"/>
                <a:ext cx="4142347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Bạn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trong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đang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muốn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truyền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tải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điều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gì</a:t>
                </a:r>
                <a:r>
                  <a:rPr lang="en-US" sz="3600" b="1" dirty="0">
                    <a:ln w="63500">
                      <a:solidFill>
                        <a:schemeClr val="bg1"/>
                      </a:solidFill>
                    </a:ln>
                    <a:solidFill>
                      <a:schemeClr val="bg1"/>
                    </a:solidFill>
                    <a:latin typeface="Cambria" panose="02040503050406030204" pitchFamily="18" charset="0"/>
                  </a:rPr>
                  <a:t>?</a:t>
                </a:r>
                <a:endParaRPr lang="en-US" sz="4400" b="1" dirty="0">
                  <a:ln w="63500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Cambria" panose="02040503050406030204" pitchFamily="18" charset="0"/>
                </a:endParaRP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06B9DEDE-2727-9463-D348-27CC7D8C0609}"/>
                  </a:ext>
                </a:extLst>
              </p:cNvPr>
              <p:cNvSpPr txBox="1"/>
              <p:nvPr/>
            </p:nvSpPr>
            <p:spPr>
              <a:xfrm>
                <a:off x="1818652" y="1114923"/>
                <a:ext cx="4142347" cy="17543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R="0" algn="ctr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600" b="1" dirty="0" err="1">
                    <a:latin typeface="Cambria" panose="02040503050406030204" pitchFamily="18" charset="0"/>
                  </a:rPr>
                  <a:t>Bạn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trong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đang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muốn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truyền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tải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điều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gì</a:t>
                </a:r>
                <a:r>
                  <a:rPr lang="en-US" sz="3600" b="1" dirty="0">
                    <a:latin typeface="Cambria" panose="02040503050406030204" pitchFamily="18" charset="0"/>
                  </a:rPr>
                  <a:t>?</a:t>
                </a:r>
                <a:endParaRPr lang="en-US" sz="4400" b="1" dirty="0">
                  <a:latin typeface="Cambria" panose="02040503050406030204" pitchFamily="18" charset="0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9BE405E-CB9C-1160-8211-2DC46C2F7DAD}"/>
              </a:ext>
            </a:extLst>
          </p:cNvPr>
          <p:cNvSpPr txBox="1"/>
          <p:nvPr/>
        </p:nvSpPr>
        <p:spPr>
          <a:xfrm>
            <a:off x="964538" y="3766457"/>
            <a:ext cx="650306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Bạn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gái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muốn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truyền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tải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thông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điệp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: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Hãy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kiệm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vệ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môi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trường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.</a:t>
            </a:r>
            <a:endParaRPr lang="en-US" sz="4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95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7619288-C12A-9E61-2A96-DD5170B88D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04" t="25713" r="6250" b="16350"/>
          <a:stretch/>
        </p:blipFill>
        <p:spPr>
          <a:xfrm>
            <a:off x="7620000" y="777567"/>
            <a:ext cx="3733801" cy="5302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9BE405E-CB9C-1160-8211-2DC46C2F7DAD}"/>
              </a:ext>
            </a:extLst>
          </p:cNvPr>
          <p:cNvSpPr txBox="1"/>
          <p:nvPr/>
        </p:nvSpPr>
        <p:spPr>
          <a:xfrm>
            <a:off x="442023" y="2329542"/>
            <a:ext cx="730860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Em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sẽ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làm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để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mọi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xung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quanh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thực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hiện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tiêu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dùng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</a:p>
          <a:p>
            <a:pPr marR="0" algn="ctr">
              <a:spcBef>
                <a:spcPts val="0"/>
              </a:spcBef>
              <a:spcAft>
                <a:spcPts val="0"/>
              </a:spcAft>
            </a:pP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kiệm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bảo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vệ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môi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B0F0"/>
                </a:solidFill>
                <a:latin typeface="Cambria" panose="02040503050406030204" pitchFamily="18" charset="0"/>
              </a:rPr>
              <a:t>trường</a:t>
            </a:r>
            <a:r>
              <a:rPr lang="en-US" sz="3600" b="1" dirty="0">
                <a:solidFill>
                  <a:srgbClr val="00B0F0"/>
                </a:solidFill>
                <a:latin typeface="Cambria" panose="02040503050406030204" pitchFamily="18" charset="0"/>
              </a:rPr>
              <a:t>?</a:t>
            </a:r>
            <a:endParaRPr lang="en-US" sz="4400" b="1" dirty="0">
              <a:solidFill>
                <a:srgbClr val="00B0F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294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hlinkClick r:id="rId3" action="ppaction://hlinksldjump"/>
            <a:extLst>
              <a:ext uri="{FF2B5EF4-FFF2-40B4-BE49-F238E27FC236}">
                <a16:creationId xmlns:a16="http://schemas.microsoft.com/office/drawing/2014/main" id="{F6C3A562-E0FD-6763-340E-ED58B7FBA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2759144"/>
            <a:ext cx="2613320" cy="3253318"/>
          </a:xfrm>
          <a:prstGeom prst="rect">
            <a:avLst/>
          </a:prstGeom>
        </p:spPr>
      </p:pic>
      <p:pic>
        <p:nvPicPr>
          <p:cNvPr id="16" name="Picture 15">
            <a:hlinkClick r:id="rId6" action="ppaction://hlinksldjump"/>
            <a:extLst>
              <a:ext uri="{FF2B5EF4-FFF2-40B4-BE49-F238E27FC236}">
                <a16:creationId xmlns:a16="http://schemas.microsoft.com/office/drawing/2014/main" id="{FC6B7000-82D8-C990-7758-CAC150EB4C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54180" y="3047549"/>
            <a:ext cx="2649545" cy="3308058"/>
          </a:xfrm>
          <a:prstGeom prst="rect">
            <a:avLst/>
          </a:prstGeom>
        </p:spPr>
      </p:pic>
      <p:pic>
        <p:nvPicPr>
          <p:cNvPr id="17" name="Picture 16">
            <a:hlinkClick r:id="rId9" action="ppaction://hlinksldjump"/>
            <a:extLst>
              <a:ext uri="{FF2B5EF4-FFF2-40B4-BE49-F238E27FC236}">
                <a16:creationId xmlns:a16="http://schemas.microsoft.com/office/drawing/2014/main" id="{E34C162D-E3CB-846D-B6AF-4F7521569B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50134" y="2857655"/>
            <a:ext cx="2723980" cy="3391078"/>
          </a:xfrm>
          <a:prstGeom prst="rect">
            <a:avLst/>
          </a:prstGeom>
        </p:spPr>
      </p:pic>
      <p:pic>
        <p:nvPicPr>
          <p:cNvPr id="18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3DB22F1-1F6C-D25A-91CB-929503DC33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02449" y="2641222"/>
            <a:ext cx="2834641" cy="3528841"/>
          </a:xfrm>
          <a:prstGeom prst="rect">
            <a:avLst/>
          </a:prstGeom>
        </p:spPr>
      </p:pic>
      <p:pic>
        <p:nvPicPr>
          <p:cNvPr id="19" name="Picture 18">
            <a:hlinkClick r:id="rId9" action="ppaction://hlinksldjump"/>
            <a:extLst>
              <a:ext uri="{FF2B5EF4-FFF2-40B4-BE49-F238E27FC236}">
                <a16:creationId xmlns:a16="http://schemas.microsoft.com/office/drawing/2014/main" id="{C9182792-4725-4B15-CC88-A616339677A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4772" y="1202642"/>
            <a:ext cx="9656064" cy="131104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EF06C614-0B19-860E-F95E-ECEB7D643DCF}"/>
              </a:ext>
            </a:extLst>
          </p:cNvPr>
          <p:cNvGrpSpPr/>
          <p:nvPr/>
        </p:nvGrpSpPr>
        <p:grpSpPr>
          <a:xfrm rot="20669035">
            <a:off x="-537653" y="-86662"/>
            <a:ext cx="4657771" cy="2143954"/>
            <a:chOff x="2152191" y="2295860"/>
            <a:chExt cx="3866191" cy="1860883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8FBC43EA-CBB9-DF2B-5A69-7531F7270A2C}"/>
                </a:ext>
              </a:extLst>
            </p:cNvPr>
            <p:cNvSpPr/>
            <p:nvPr/>
          </p:nvSpPr>
          <p:spPr>
            <a:xfrm>
              <a:off x="2303557" y="2295860"/>
              <a:ext cx="3599571" cy="1860883"/>
            </a:xfrm>
            <a:custGeom>
              <a:avLst/>
              <a:gdLst>
                <a:gd name="connsiteX0" fmla="*/ 1954709 w 3973596"/>
                <a:gd name="connsiteY0" fmla="*/ 0 h 1801466"/>
                <a:gd name="connsiteX1" fmla="*/ 2537121 w 3973596"/>
                <a:gd name="connsiteY1" fmla="*/ 309666 h 1801466"/>
                <a:gd name="connsiteX2" fmla="*/ 2596640 w 3973596"/>
                <a:gd name="connsiteY2" fmla="*/ 419321 h 1801466"/>
                <a:gd name="connsiteX3" fmla="*/ 2602905 w 3973596"/>
                <a:gd name="connsiteY3" fmla="*/ 411727 h 1801466"/>
                <a:gd name="connsiteX4" fmla="*/ 2879048 w 3973596"/>
                <a:gd name="connsiteY4" fmla="*/ 297345 h 1801466"/>
                <a:gd name="connsiteX5" fmla="*/ 3261639 w 3973596"/>
                <a:gd name="connsiteY5" fmla="*/ 609166 h 1801466"/>
                <a:gd name="connsiteX6" fmla="*/ 3268062 w 3973596"/>
                <a:gd name="connsiteY6" fmla="*/ 672885 h 1801466"/>
                <a:gd name="connsiteX7" fmla="*/ 3316027 w 3973596"/>
                <a:gd name="connsiteY7" fmla="*/ 662260 h 1801466"/>
                <a:gd name="connsiteX8" fmla="*/ 3426322 w 3973596"/>
                <a:gd name="connsiteY8" fmla="*/ 654326 h 1801466"/>
                <a:gd name="connsiteX9" fmla="*/ 3973596 w 3973596"/>
                <a:gd name="connsiteY9" fmla="*/ 1044851 h 1801466"/>
                <a:gd name="connsiteX10" fmla="*/ 3426322 w 3973596"/>
                <a:gd name="connsiteY10" fmla="*/ 1435376 h 1801466"/>
                <a:gd name="connsiteX11" fmla="*/ 3120336 w 3973596"/>
                <a:gd name="connsiteY11" fmla="*/ 1368681 h 1801466"/>
                <a:gd name="connsiteX12" fmla="*/ 3065917 w 3973596"/>
                <a:gd name="connsiteY12" fmla="*/ 1336641 h 1801466"/>
                <a:gd name="connsiteX13" fmla="*/ 3060829 w 3973596"/>
                <a:gd name="connsiteY13" fmla="*/ 1370354 h 1801466"/>
                <a:gd name="connsiteX14" fmla="*/ 2351125 w 3973596"/>
                <a:gd name="connsiteY14" fmla="*/ 1756740 h 1801466"/>
                <a:gd name="connsiteX15" fmla="*/ 1731580 w 3973596"/>
                <a:gd name="connsiteY15" fmla="*/ 1523755 h 1801466"/>
                <a:gd name="connsiteX16" fmla="*/ 1724686 w 3973596"/>
                <a:gd name="connsiteY16" fmla="*/ 1514481 h 1801466"/>
                <a:gd name="connsiteX17" fmla="*/ 1712498 w 3973596"/>
                <a:gd name="connsiteY17" fmla="*/ 1549293 h 1801466"/>
                <a:gd name="connsiteX18" fmla="*/ 1283400 w 3973596"/>
                <a:gd name="connsiteY18" fmla="*/ 1801466 h 1801466"/>
                <a:gd name="connsiteX19" fmla="*/ 827167 w 3973596"/>
                <a:gd name="connsiteY19" fmla="*/ 1471790 h 1801466"/>
                <a:gd name="connsiteX20" fmla="*/ 823474 w 3973596"/>
                <a:gd name="connsiteY20" fmla="*/ 1439308 h 1801466"/>
                <a:gd name="connsiteX21" fmla="*/ 794990 w 3973596"/>
                <a:gd name="connsiteY21" fmla="*/ 1465281 h 1801466"/>
                <a:gd name="connsiteX22" fmla="*/ 465694 w 3973596"/>
                <a:gd name="connsiteY22" fmla="*/ 1567897 h 1801466"/>
                <a:gd name="connsiteX23" fmla="*/ 0 w 3973596"/>
                <a:gd name="connsiteY23" fmla="*/ 1217542 h 1801466"/>
                <a:gd name="connsiteX24" fmla="*/ 465694 w 3973596"/>
                <a:gd name="connsiteY24" fmla="*/ 867187 h 1801466"/>
                <a:gd name="connsiteX25" fmla="*/ 646963 w 3973596"/>
                <a:gd name="connsiteY25" fmla="*/ 894720 h 1801466"/>
                <a:gd name="connsiteX26" fmla="*/ 692529 w 3973596"/>
                <a:gd name="connsiteY26" fmla="*/ 913327 h 1801466"/>
                <a:gd name="connsiteX27" fmla="*/ 679602 w 3973596"/>
                <a:gd name="connsiteY27" fmla="*/ 851452 h 1801466"/>
                <a:gd name="connsiteX28" fmla="*/ 1042166 w 3973596"/>
                <a:gd name="connsiteY28" fmla="*/ 501097 h 1801466"/>
                <a:gd name="connsiteX29" fmla="*/ 1244879 w 3973596"/>
                <a:gd name="connsiteY29" fmla="*/ 560932 h 1801466"/>
                <a:gd name="connsiteX30" fmla="*/ 1264986 w 3973596"/>
                <a:gd name="connsiteY30" fmla="*/ 576963 h 1801466"/>
                <a:gd name="connsiteX31" fmla="*/ 1266614 w 3973596"/>
                <a:gd name="connsiteY31" fmla="*/ 560814 h 1801466"/>
                <a:gd name="connsiteX32" fmla="*/ 1954709 w 3973596"/>
                <a:gd name="connsiteY32" fmla="*/ 0 h 18014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3973596" h="1801466">
                  <a:moveTo>
                    <a:pt x="1954709" y="0"/>
                  </a:moveTo>
                  <a:cubicBezTo>
                    <a:pt x="2197150" y="0"/>
                    <a:pt x="2410901" y="122836"/>
                    <a:pt x="2537121" y="309666"/>
                  </a:cubicBezTo>
                  <a:lnTo>
                    <a:pt x="2596640" y="419321"/>
                  </a:lnTo>
                  <a:lnTo>
                    <a:pt x="2602905" y="411727"/>
                  </a:lnTo>
                  <a:cubicBezTo>
                    <a:pt x="2673576" y="341056"/>
                    <a:pt x="2771208" y="297345"/>
                    <a:pt x="2879048" y="297345"/>
                  </a:cubicBezTo>
                  <a:cubicBezTo>
                    <a:pt x="3067769" y="297345"/>
                    <a:pt x="3225224" y="431210"/>
                    <a:pt x="3261639" y="609166"/>
                  </a:cubicBezTo>
                  <a:lnTo>
                    <a:pt x="3268062" y="672885"/>
                  </a:lnTo>
                  <a:lnTo>
                    <a:pt x="3316027" y="662260"/>
                  </a:lnTo>
                  <a:cubicBezTo>
                    <a:pt x="3351654" y="657058"/>
                    <a:pt x="3388541" y="654326"/>
                    <a:pt x="3426322" y="654326"/>
                  </a:cubicBezTo>
                  <a:cubicBezTo>
                    <a:pt x="3728573" y="654326"/>
                    <a:pt x="3973596" y="829170"/>
                    <a:pt x="3973596" y="1044851"/>
                  </a:cubicBezTo>
                  <a:cubicBezTo>
                    <a:pt x="3973596" y="1260532"/>
                    <a:pt x="3728573" y="1435376"/>
                    <a:pt x="3426322" y="1435376"/>
                  </a:cubicBezTo>
                  <a:cubicBezTo>
                    <a:pt x="3312978" y="1435376"/>
                    <a:pt x="3207682" y="1410789"/>
                    <a:pt x="3120336" y="1368681"/>
                  </a:cubicBezTo>
                  <a:lnTo>
                    <a:pt x="3065917" y="1336641"/>
                  </a:lnTo>
                  <a:lnTo>
                    <a:pt x="3060829" y="1370354"/>
                  </a:lnTo>
                  <a:cubicBezTo>
                    <a:pt x="2993280" y="1590864"/>
                    <a:pt x="2701201" y="1756740"/>
                    <a:pt x="2351125" y="1756740"/>
                  </a:cubicBezTo>
                  <a:cubicBezTo>
                    <a:pt x="2088568" y="1756740"/>
                    <a:pt x="1858635" y="1663435"/>
                    <a:pt x="1731580" y="1523755"/>
                  </a:cubicBezTo>
                  <a:lnTo>
                    <a:pt x="1724686" y="1514481"/>
                  </a:lnTo>
                  <a:lnTo>
                    <a:pt x="1712498" y="1549293"/>
                  </a:lnTo>
                  <a:cubicBezTo>
                    <a:pt x="1641801" y="1697485"/>
                    <a:pt x="1476297" y="1801466"/>
                    <a:pt x="1283400" y="1801466"/>
                  </a:cubicBezTo>
                  <a:cubicBezTo>
                    <a:pt x="1058354" y="1801466"/>
                    <a:pt x="870591" y="1659936"/>
                    <a:pt x="827167" y="1471790"/>
                  </a:cubicBezTo>
                  <a:lnTo>
                    <a:pt x="823474" y="1439308"/>
                  </a:lnTo>
                  <a:lnTo>
                    <a:pt x="794990" y="1465281"/>
                  </a:lnTo>
                  <a:cubicBezTo>
                    <a:pt x="710716" y="1528682"/>
                    <a:pt x="594292" y="1567897"/>
                    <a:pt x="465694" y="1567897"/>
                  </a:cubicBezTo>
                  <a:cubicBezTo>
                    <a:pt x="208498" y="1567897"/>
                    <a:pt x="0" y="1411038"/>
                    <a:pt x="0" y="1217542"/>
                  </a:cubicBezTo>
                  <a:cubicBezTo>
                    <a:pt x="0" y="1024046"/>
                    <a:pt x="208498" y="867187"/>
                    <a:pt x="465694" y="867187"/>
                  </a:cubicBezTo>
                  <a:cubicBezTo>
                    <a:pt x="529993" y="867187"/>
                    <a:pt x="591248" y="876991"/>
                    <a:pt x="646963" y="894720"/>
                  </a:cubicBezTo>
                  <a:lnTo>
                    <a:pt x="692529" y="913327"/>
                  </a:lnTo>
                  <a:lnTo>
                    <a:pt x="679602" y="851452"/>
                  </a:lnTo>
                  <a:cubicBezTo>
                    <a:pt x="679602" y="657956"/>
                    <a:pt x="841927" y="501097"/>
                    <a:pt x="1042166" y="501097"/>
                  </a:cubicBezTo>
                  <a:cubicBezTo>
                    <a:pt x="1117256" y="501097"/>
                    <a:pt x="1187014" y="523155"/>
                    <a:pt x="1244879" y="560932"/>
                  </a:cubicBezTo>
                  <a:lnTo>
                    <a:pt x="1264986" y="576963"/>
                  </a:lnTo>
                  <a:lnTo>
                    <a:pt x="1266614" y="560814"/>
                  </a:lnTo>
                  <a:cubicBezTo>
                    <a:pt x="1332107" y="240759"/>
                    <a:pt x="1615292" y="0"/>
                    <a:pt x="1954709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F369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4400" b="1" i="0" u="none" strike="noStrike" kern="1200" cap="none" spc="0" normalizeH="0" baseline="0" noProof="0">
                <a:ln>
                  <a:noFill/>
                </a:ln>
                <a:solidFill>
                  <a:srgbClr val="5B9BD5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5BF1BA-2C3E-A3E7-A93E-808AF3087B48}"/>
                </a:ext>
              </a:extLst>
            </p:cNvPr>
            <p:cNvSpPr txBox="1"/>
            <p:nvPr/>
          </p:nvSpPr>
          <p:spPr>
            <a:xfrm rot="21373733">
              <a:off x="2152191" y="2871724"/>
              <a:ext cx="3866191" cy="1272504"/>
            </a:xfrm>
            <a:prstGeom prst="flowChartTerminator">
              <a:avLst/>
            </a:prstGeom>
            <a:noFill/>
            <a:ln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srgbClr val="E8387B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#9Slide05 Angelline" pitchFamily="2" charset="0"/>
                  <a:ea typeface="Cambria" panose="02040503050406030204" pitchFamily="18" charset="0"/>
                  <a:cs typeface="+mn-cs"/>
                </a:rPr>
                <a:t>Trò chơi</a:t>
              </a:r>
              <a:endParaRPr kumimoji="0" lang="vi-VN" sz="4400" b="1" i="0" u="none" strike="noStrike" kern="1200" cap="none" spc="0" normalizeH="0" baseline="0" noProof="0">
                <a:ln>
                  <a:noFill/>
                </a:ln>
                <a:solidFill>
                  <a:srgbClr val="E8387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5 Angelline" pitchFamily="2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D1C0A69F-A289-A207-7B52-F0E0643A824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colorTemperature colorTemp="11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23462" flipH="1">
            <a:off x="9977338" y="844594"/>
            <a:ext cx="1707951" cy="153413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0CB82FC-20AD-1198-C1D4-F416E07B2DB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6028" flipH="1">
            <a:off x="1637648" y="1591182"/>
            <a:ext cx="1604381" cy="1275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45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8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" accel="100000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" name="Group 214">
            <a:extLst>
              <a:ext uri="{FF2B5EF4-FFF2-40B4-BE49-F238E27FC236}">
                <a16:creationId xmlns:a16="http://schemas.microsoft.com/office/drawing/2014/main" id="{752DE730-BCF3-BA8A-5D58-FA6B371B6B5D}"/>
              </a:ext>
            </a:extLst>
          </p:cNvPr>
          <p:cNvGrpSpPr/>
          <p:nvPr/>
        </p:nvGrpSpPr>
        <p:grpSpPr>
          <a:xfrm>
            <a:off x="-693571" y="150873"/>
            <a:ext cx="13579140" cy="2481393"/>
            <a:chOff x="-693571" y="150873"/>
            <a:chExt cx="13579140" cy="2481393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8AADB9A-A95C-884C-5CCA-1ABEC885DA5C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92D05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98F94FB-0DF1-8F15-172B-E40A0E96B477}"/>
                </a:ext>
              </a:extLst>
            </p:cNvPr>
            <p:cNvSpPr txBox="1"/>
            <p:nvPr/>
          </p:nvSpPr>
          <p:spPr>
            <a:xfrm>
              <a:off x="1593804" y="462241"/>
              <a:ext cx="10125468" cy="1328023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Kể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tên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hoạt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động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sản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xuất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(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nghiệp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/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thủ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/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công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nghiệp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) ở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địa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phương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16" name="Picture 15">
              <a:hlinkClick r:id="rId4" action="ppaction://hlinksldjump"/>
              <a:extLst>
                <a:ext uri="{FF2B5EF4-FFF2-40B4-BE49-F238E27FC236}">
                  <a16:creationId xmlns:a16="http://schemas.microsoft.com/office/drawing/2014/main" id="{AB47D43D-1950-51ED-D4A8-373F8D7BC3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7857" y="150873"/>
              <a:ext cx="2164532" cy="2481393"/>
            </a:xfrm>
            <a:prstGeom prst="rect">
              <a:avLst/>
            </a:prstGeom>
          </p:spPr>
        </p:pic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F27C772-953E-D932-D4B0-B43A2F14DBBA}"/>
              </a:ext>
            </a:extLst>
          </p:cNvPr>
          <p:cNvGrpSpPr/>
          <p:nvPr/>
        </p:nvGrpSpPr>
        <p:grpSpPr>
          <a:xfrm>
            <a:off x="2286531" y="2198678"/>
            <a:ext cx="8261684" cy="2499355"/>
            <a:chOff x="1861725" y="2134894"/>
            <a:chExt cx="8261684" cy="2107133"/>
          </a:xfrm>
        </p:grpSpPr>
        <p:sp>
          <p:nvSpPr>
            <p:cNvPr id="204" name="Rectangle: Rounded Corners 203">
              <a:extLst>
                <a:ext uri="{FF2B5EF4-FFF2-40B4-BE49-F238E27FC236}">
                  <a16:creationId xmlns:a16="http://schemas.microsoft.com/office/drawing/2014/main" id="{9A41D3E4-6944-A4B9-7BE4-E0C1E2FE9939}"/>
                </a:ext>
              </a:extLst>
            </p:cNvPr>
            <p:cNvSpPr/>
            <p:nvPr/>
          </p:nvSpPr>
          <p:spPr>
            <a:xfrm>
              <a:off x="2265257" y="2348685"/>
              <a:ext cx="7858152" cy="1893342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7858152"/>
                        <a:gd name="connsiteY0" fmla="*/ 374303 h 2245769"/>
                        <a:gd name="connsiteX1" fmla="*/ 195089 w 7858152"/>
                        <a:gd name="connsiteY1" fmla="*/ 0 h 2245769"/>
                        <a:gd name="connsiteX2" fmla="*/ 7663062 w 7858152"/>
                        <a:gd name="connsiteY2" fmla="*/ 0 h 2245769"/>
                        <a:gd name="connsiteX3" fmla="*/ 7858152 w 7858152"/>
                        <a:gd name="connsiteY3" fmla="*/ 374303 h 2245769"/>
                        <a:gd name="connsiteX4" fmla="*/ 7858152 w 7858152"/>
                        <a:gd name="connsiteY4" fmla="*/ 1871465 h 2245769"/>
                        <a:gd name="connsiteX5" fmla="*/ 7663062 w 7858152"/>
                        <a:gd name="connsiteY5" fmla="*/ 2245769 h 2245769"/>
                        <a:gd name="connsiteX6" fmla="*/ 195089 w 7858152"/>
                        <a:gd name="connsiteY6" fmla="*/ 2245769 h 2245769"/>
                        <a:gd name="connsiteX7" fmla="*/ 0 w 7858152"/>
                        <a:gd name="connsiteY7" fmla="*/ 1871465 h 2245769"/>
                        <a:gd name="connsiteX8" fmla="*/ 0 w 7858152"/>
                        <a:gd name="connsiteY8" fmla="*/ 374303 h 2245769"/>
                        <a:gd name="connsiteX0" fmla="*/ 0 w 7858152"/>
                        <a:gd name="connsiteY0" fmla="*/ 374303 h 2245769"/>
                        <a:gd name="connsiteX1" fmla="*/ 195089 w 7858152"/>
                        <a:gd name="connsiteY1" fmla="*/ 0 h 2245769"/>
                        <a:gd name="connsiteX2" fmla="*/ 7663062 w 7858152"/>
                        <a:gd name="connsiteY2" fmla="*/ 0 h 2245769"/>
                        <a:gd name="connsiteX3" fmla="*/ 7858152 w 7858152"/>
                        <a:gd name="connsiteY3" fmla="*/ 374303 h 2245769"/>
                        <a:gd name="connsiteX4" fmla="*/ 7858152 w 7858152"/>
                        <a:gd name="connsiteY4" fmla="*/ 1871465 h 2245769"/>
                        <a:gd name="connsiteX5" fmla="*/ 7663062 w 7858152"/>
                        <a:gd name="connsiteY5" fmla="*/ 2245769 h 2245769"/>
                        <a:gd name="connsiteX6" fmla="*/ 195089 w 7858152"/>
                        <a:gd name="connsiteY6" fmla="*/ 2245769 h 2245769"/>
                        <a:gd name="connsiteX7" fmla="*/ 0 w 7858152"/>
                        <a:gd name="connsiteY7" fmla="*/ 1871465 h 2245769"/>
                        <a:gd name="connsiteX8" fmla="*/ 0 w 7858152"/>
                        <a:gd name="connsiteY8" fmla="*/ 374303 h 2245769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7858152" h="2245769" fill="none" extrusionOk="0">
                          <a:moveTo>
                            <a:pt x="0" y="374303"/>
                          </a:moveTo>
                          <a:cubicBezTo>
                            <a:pt x="26577" y="201354"/>
                            <a:pt x="100341" y="21230"/>
                            <a:pt x="195089" y="0"/>
                          </a:cubicBezTo>
                          <a:cubicBezTo>
                            <a:pt x="1505454" y="-105732"/>
                            <a:pt x="6092405" y="153874"/>
                            <a:pt x="7663062" y="0"/>
                          </a:cubicBezTo>
                          <a:cubicBezTo>
                            <a:pt x="7785992" y="25718"/>
                            <a:pt x="7856614" y="144698"/>
                            <a:pt x="7858152" y="374303"/>
                          </a:cubicBezTo>
                          <a:cubicBezTo>
                            <a:pt x="7938199" y="878998"/>
                            <a:pt x="7873763" y="1492312"/>
                            <a:pt x="7858152" y="1871465"/>
                          </a:cubicBezTo>
                          <a:cubicBezTo>
                            <a:pt x="7869527" y="2063694"/>
                            <a:pt x="7782261" y="2276303"/>
                            <a:pt x="7663062" y="2245769"/>
                          </a:cubicBezTo>
                          <a:cubicBezTo>
                            <a:pt x="4534643" y="2503566"/>
                            <a:pt x="2664257" y="2057729"/>
                            <a:pt x="195089" y="2245769"/>
                          </a:cubicBezTo>
                          <a:cubicBezTo>
                            <a:pt x="94354" y="2259704"/>
                            <a:pt x="30236" y="2061879"/>
                            <a:pt x="0" y="1871465"/>
                          </a:cubicBezTo>
                          <a:cubicBezTo>
                            <a:pt x="-68073" y="1362239"/>
                            <a:pt x="-26888" y="992986"/>
                            <a:pt x="0" y="374303"/>
                          </a:cubicBezTo>
                          <a:close/>
                        </a:path>
                        <a:path w="7858152" h="2245769" stroke="0" extrusionOk="0">
                          <a:moveTo>
                            <a:pt x="0" y="374303"/>
                          </a:moveTo>
                          <a:cubicBezTo>
                            <a:pt x="4012" y="159020"/>
                            <a:pt x="85048" y="57722"/>
                            <a:pt x="195089" y="0"/>
                          </a:cubicBezTo>
                          <a:cubicBezTo>
                            <a:pt x="2031864" y="338578"/>
                            <a:pt x="5800860" y="511299"/>
                            <a:pt x="7663062" y="0"/>
                          </a:cubicBezTo>
                          <a:cubicBezTo>
                            <a:pt x="7757348" y="-14412"/>
                            <a:pt x="7856794" y="192805"/>
                            <a:pt x="7858152" y="374303"/>
                          </a:cubicBezTo>
                          <a:cubicBezTo>
                            <a:pt x="7953914" y="615653"/>
                            <a:pt x="7868034" y="1601729"/>
                            <a:pt x="7858152" y="1871465"/>
                          </a:cubicBezTo>
                          <a:cubicBezTo>
                            <a:pt x="7846989" y="2078510"/>
                            <a:pt x="7777306" y="2270714"/>
                            <a:pt x="7663062" y="2245769"/>
                          </a:cubicBezTo>
                          <a:cubicBezTo>
                            <a:pt x="4902161" y="2514186"/>
                            <a:pt x="2807920" y="2062915"/>
                            <a:pt x="195089" y="2245769"/>
                          </a:cubicBezTo>
                          <a:cubicBezTo>
                            <a:pt x="77757" y="2258156"/>
                            <a:pt x="17929" y="2075836"/>
                            <a:pt x="0" y="1871465"/>
                          </a:cubicBezTo>
                          <a:cubicBezTo>
                            <a:pt x="-13611" y="1571379"/>
                            <a:pt x="85561" y="1055187"/>
                            <a:pt x="0" y="374303"/>
                          </a:cubicBezTo>
                          <a:close/>
                        </a:path>
                        <a:path w="7858152" h="2245769" fill="none" stroke="0" extrusionOk="0">
                          <a:moveTo>
                            <a:pt x="0" y="374303"/>
                          </a:moveTo>
                          <a:cubicBezTo>
                            <a:pt x="10612" y="184871"/>
                            <a:pt x="83063" y="21062"/>
                            <a:pt x="195089" y="0"/>
                          </a:cubicBezTo>
                          <a:cubicBezTo>
                            <a:pt x="1608720" y="-526597"/>
                            <a:pt x="5949884" y="-79711"/>
                            <a:pt x="7663062" y="0"/>
                          </a:cubicBezTo>
                          <a:cubicBezTo>
                            <a:pt x="7794735" y="28260"/>
                            <a:pt x="7860263" y="171974"/>
                            <a:pt x="7858152" y="374303"/>
                          </a:cubicBezTo>
                          <a:cubicBezTo>
                            <a:pt x="7935940" y="919597"/>
                            <a:pt x="7764442" y="1427001"/>
                            <a:pt x="7858152" y="1871465"/>
                          </a:cubicBezTo>
                          <a:cubicBezTo>
                            <a:pt x="7859136" y="2076625"/>
                            <a:pt x="7773474" y="2266060"/>
                            <a:pt x="7663062" y="2245769"/>
                          </a:cubicBezTo>
                          <a:cubicBezTo>
                            <a:pt x="4557307" y="2178048"/>
                            <a:pt x="2252206" y="2264207"/>
                            <a:pt x="195089" y="2245769"/>
                          </a:cubicBezTo>
                          <a:cubicBezTo>
                            <a:pt x="104944" y="2245324"/>
                            <a:pt x="-15262" y="2106022"/>
                            <a:pt x="0" y="1871465"/>
                          </a:cubicBezTo>
                          <a:cubicBezTo>
                            <a:pt x="-123592" y="1380228"/>
                            <a:pt x="-3043" y="982457"/>
                            <a:pt x="0" y="374303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33" name="Google Shape;438;p31">
              <a:extLst>
                <a:ext uri="{FF2B5EF4-FFF2-40B4-BE49-F238E27FC236}">
                  <a16:creationId xmlns:a16="http://schemas.microsoft.com/office/drawing/2014/main" id="{503C3DB9-F09C-22B9-75F4-9F7C17600536}"/>
                </a:ext>
              </a:extLst>
            </p:cNvPr>
            <p:cNvGrpSpPr/>
            <p:nvPr/>
          </p:nvGrpSpPr>
          <p:grpSpPr>
            <a:xfrm>
              <a:off x="1861725" y="2134894"/>
              <a:ext cx="507020" cy="971498"/>
              <a:chOff x="1702688" y="1359262"/>
              <a:chExt cx="192167" cy="504861"/>
            </a:xfrm>
          </p:grpSpPr>
          <p:sp>
            <p:nvSpPr>
              <p:cNvPr id="134" name="Google Shape;439;p31">
                <a:extLst>
                  <a:ext uri="{FF2B5EF4-FFF2-40B4-BE49-F238E27FC236}">
                    <a16:creationId xmlns:a16="http://schemas.microsoft.com/office/drawing/2014/main" id="{DB117DDC-DC0C-D540-835D-9202851EAB42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440;p31">
                <a:extLst>
                  <a:ext uri="{FF2B5EF4-FFF2-40B4-BE49-F238E27FC236}">
                    <a16:creationId xmlns:a16="http://schemas.microsoft.com/office/drawing/2014/main" id="{E1101DF8-CEB4-D99E-17A4-244ECECFCB96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441;p31">
                <a:extLst>
                  <a:ext uri="{FF2B5EF4-FFF2-40B4-BE49-F238E27FC236}">
                    <a16:creationId xmlns:a16="http://schemas.microsoft.com/office/drawing/2014/main" id="{E4A0EFD1-2B6D-5868-9014-229FB807F5A2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442;p31">
                <a:extLst>
                  <a:ext uri="{FF2B5EF4-FFF2-40B4-BE49-F238E27FC236}">
                    <a16:creationId xmlns:a16="http://schemas.microsoft.com/office/drawing/2014/main" id="{3FBF6309-1CFA-0BD4-803F-5E7D46FAF33B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443;p31">
                <a:extLst>
                  <a:ext uri="{FF2B5EF4-FFF2-40B4-BE49-F238E27FC236}">
                    <a16:creationId xmlns:a16="http://schemas.microsoft.com/office/drawing/2014/main" id="{6D3CBE72-377F-4AC1-D1D8-084CAFCD42FA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444;p31">
                <a:extLst>
                  <a:ext uri="{FF2B5EF4-FFF2-40B4-BE49-F238E27FC236}">
                    <a16:creationId xmlns:a16="http://schemas.microsoft.com/office/drawing/2014/main" id="{8F5074DF-AADF-9022-72A5-5E50A8D2C194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445;p31">
                <a:extLst>
                  <a:ext uri="{FF2B5EF4-FFF2-40B4-BE49-F238E27FC236}">
                    <a16:creationId xmlns:a16="http://schemas.microsoft.com/office/drawing/2014/main" id="{80407728-2D5A-0FD3-1483-F6064BDB02B9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446;p31">
                <a:extLst>
                  <a:ext uri="{FF2B5EF4-FFF2-40B4-BE49-F238E27FC236}">
                    <a16:creationId xmlns:a16="http://schemas.microsoft.com/office/drawing/2014/main" id="{89BA7A2B-3DC1-8F8F-4CF2-33266DB0D615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447;p31">
                <a:extLst>
                  <a:ext uri="{FF2B5EF4-FFF2-40B4-BE49-F238E27FC236}">
                    <a16:creationId xmlns:a16="http://schemas.microsoft.com/office/drawing/2014/main" id="{2677FA7C-FDF4-EBC8-D514-452FF022AC2A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448;p31">
                <a:extLst>
                  <a:ext uri="{FF2B5EF4-FFF2-40B4-BE49-F238E27FC236}">
                    <a16:creationId xmlns:a16="http://schemas.microsoft.com/office/drawing/2014/main" id="{584D9EDC-C87B-C6B4-6444-D968D2B32813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449;p31">
                <a:extLst>
                  <a:ext uri="{FF2B5EF4-FFF2-40B4-BE49-F238E27FC236}">
                    <a16:creationId xmlns:a16="http://schemas.microsoft.com/office/drawing/2014/main" id="{806694CE-4D99-4F55-8DAC-57EC9676EEBD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450;p31">
                <a:extLst>
                  <a:ext uri="{FF2B5EF4-FFF2-40B4-BE49-F238E27FC236}">
                    <a16:creationId xmlns:a16="http://schemas.microsoft.com/office/drawing/2014/main" id="{054FCBEA-A344-705D-2A8E-EB55D02BCB30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451;p31">
                <a:extLst>
                  <a:ext uri="{FF2B5EF4-FFF2-40B4-BE49-F238E27FC236}">
                    <a16:creationId xmlns:a16="http://schemas.microsoft.com/office/drawing/2014/main" id="{4FA392A0-4009-D16F-7B62-B61639F322EC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08" name="TextBox 207">
              <a:extLst>
                <a:ext uri="{FF2B5EF4-FFF2-40B4-BE49-F238E27FC236}">
                  <a16:creationId xmlns:a16="http://schemas.microsoft.com/office/drawing/2014/main" id="{F80F56AF-4931-0BED-1F77-B3545920AC09}"/>
                </a:ext>
              </a:extLst>
            </p:cNvPr>
            <p:cNvSpPr txBox="1"/>
            <p:nvPr/>
          </p:nvSpPr>
          <p:spPr>
            <a:xfrm>
              <a:off x="2715437" y="2440964"/>
              <a:ext cx="4922258" cy="15215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Chúc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mừng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em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đã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trả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lời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đúng</a:t>
              </a:r>
              <a:endParaRPr kumimoji="0" lang="vi-VN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49" name="Google Shape;1408;p39">
            <a:extLst>
              <a:ext uri="{FF2B5EF4-FFF2-40B4-BE49-F238E27FC236}">
                <a16:creationId xmlns:a16="http://schemas.microsoft.com/office/drawing/2014/main" id="{AC3EB7E7-6058-FACE-2896-CBF8EFA4941E}"/>
              </a:ext>
            </a:extLst>
          </p:cNvPr>
          <p:cNvGrpSpPr/>
          <p:nvPr/>
        </p:nvGrpSpPr>
        <p:grpSpPr>
          <a:xfrm flipH="1">
            <a:off x="8148885" y="2432038"/>
            <a:ext cx="2312946" cy="2319710"/>
            <a:chOff x="2178000" y="1370575"/>
            <a:chExt cx="1417475" cy="1417450"/>
          </a:xfrm>
        </p:grpSpPr>
        <p:sp>
          <p:nvSpPr>
            <p:cNvPr id="150" name="Google Shape;1409;p39">
              <a:extLst>
                <a:ext uri="{FF2B5EF4-FFF2-40B4-BE49-F238E27FC236}">
                  <a16:creationId xmlns:a16="http://schemas.microsoft.com/office/drawing/2014/main" id="{4D65334E-B978-243E-C541-9AD2E6EF4B73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1" name="Google Shape;1410;p39">
              <a:extLst>
                <a:ext uri="{FF2B5EF4-FFF2-40B4-BE49-F238E27FC236}">
                  <a16:creationId xmlns:a16="http://schemas.microsoft.com/office/drawing/2014/main" id="{58563B94-085F-3F33-A5ED-7C5BAE488063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2" name="Google Shape;1411;p39">
              <a:extLst>
                <a:ext uri="{FF2B5EF4-FFF2-40B4-BE49-F238E27FC236}">
                  <a16:creationId xmlns:a16="http://schemas.microsoft.com/office/drawing/2014/main" id="{6AEE0E9D-53D0-09FD-2993-4BB634FDDDB1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3" name="Google Shape;1412;p39">
              <a:extLst>
                <a:ext uri="{FF2B5EF4-FFF2-40B4-BE49-F238E27FC236}">
                  <a16:creationId xmlns:a16="http://schemas.microsoft.com/office/drawing/2014/main" id="{DEC0C61F-1D4B-91BA-DC16-10AB1C68DD35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4" name="Google Shape;1413;p39">
              <a:extLst>
                <a:ext uri="{FF2B5EF4-FFF2-40B4-BE49-F238E27FC236}">
                  <a16:creationId xmlns:a16="http://schemas.microsoft.com/office/drawing/2014/main" id="{8E2C59EE-CB8E-235A-A276-64A13CC7D63D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5" name="Google Shape;1414;p39">
              <a:extLst>
                <a:ext uri="{FF2B5EF4-FFF2-40B4-BE49-F238E27FC236}">
                  <a16:creationId xmlns:a16="http://schemas.microsoft.com/office/drawing/2014/main" id="{84842469-573D-E3E9-9075-F86DDED50D05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6" name="Google Shape;1415;p39">
              <a:extLst>
                <a:ext uri="{FF2B5EF4-FFF2-40B4-BE49-F238E27FC236}">
                  <a16:creationId xmlns:a16="http://schemas.microsoft.com/office/drawing/2014/main" id="{BE765DDD-78E4-5569-6C61-6C1D48819167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7" name="Google Shape;1416;p39">
              <a:extLst>
                <a:ext uri="{FF2B5EF4-FFF2-40B4-BE49-F238E27FC236}">
                  <a16:creationId xmlns:a16="http://schemas.microsoft.com/office/drawing/2014/main" id="{F0B58166-E98A-7663-F74E-643732F5463F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8" name="Google Shape;1417;p39">
              <a:extLst>
                <a:ext uri="{FF2B5EF4-FFF2-40B4-BE49-F238E27FC236}">
                  <a16:creationId xmlns:a16="http://schemas.microsoft.com/office/drawing/2014/main" id="{634EEBD2-DF41-769C-DE45-C7180CF5E6F5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9" name="Google Shape;1418;p39">
              <a:extLst>
                <a:ext uri="{FF2B5EF4-FFF2-40B4-BE49-F238E27FC236}">
                  <a16:creationId xmlns:a16="http://schemas.microsoft.com/office/drawing/2014/main" id="{D475EA19-67C9-2E52-4CFE-5DF7B6D07DC6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0" name="Google Shape;1419;p39">
              <a:extLst>
                <a:ext uri="{FF2B5EF4-FFF2-40B4-BE49-F238E27FC236}">
                  <a16:creationId xmlns:a16="http://schemas.microsoft.com/office/drawing/2014/main" id="{3C0E2149-2A88-1D23-9A6F-DDB51446A4E0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1" name="Google Shape;1420;p39">
              <a:extLst>
                <a:ext uri="{FF2B5EF4-FFF2-40B4-BE49-F238E27FC236}">
                  <a16:creationId xmlns:a16="http://schemas.microsoft.com/office/drawing/2014/main" id="{2A5FE82C-2FE0-9F92-8650-112315870138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2" name="Google Shape;1421;p39">
              <a:extLst>
                <a:ext uri="{FF2B5EF4-FFF2-40B4-BE49-F238E27FC236}">
                  <a16:creationId xmlns:a16="http://schemas.microsoft.com/office/drawing/2014/main" id="{C6C8A716-6D0F-06D4-C97F-F0A36EA64D2F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3" name="Google Shape;1422;p39">
              <a:extLst>
                <a:ext uri="{FF2B5EF4-FFF2-40B4-BE49-F238E27FC236}">
                  <a16:creationId xmlns:a16="http://schemas.microsoft.com/office/drawing/2014/main" id="{79AD8323-0B8E-DA3E-DF6D-AB718C042D6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83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>
            <a:extLst>
              <a:ext uri="{FF2B5EF4-FFF2-40B4-BE49-F238E27FC236}">
                <a16:creationId xmlns:a16="http://schemas.microsoft.com/office/drawing/2014/main" id="{5FBE8033-E0B7-318A-C12A-A6116D6A19FA}"/>
              </a:ext>
            </a:extLst>
          </p:cNvPr>
          <p:cNvGrpSpPr/>
          <p:nvPr/>
        </p:nvGrpSpPr>
        <p:grpSpPr>
          <a:xfrm>
            <a:off x="-693571" y="141735"/>
            <a:ext cx="13579140" cy="2452152"/>
            <a:chOff x="-693571" y="141735"/>
            <a:chExt cx="13579140" cy="24521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D4371CF6-959F-296A-DCCC-51765A410DAB}"/>
                </a:ext>
              </a:extLst>
            </p:cNvPr>
            <p:cNvSpPr/>
            <p:nvPr/>
          </p:nvSpPr>
          <p:spPr>
            <a:xfrm>
              <a:off x="-693571" y="258857"/>
              <a:ext cx="13579140" cy="1719865"/>
            </a:xfrm>
            <a:prstGeom prst="rect">
              <a:avLst/>
            </a:prstGeom>
            <a:solidFill>
              <a:srgbClr val="FFFF00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686775-3806-8442-230F-77AD4AE6E993}"/>
                </a:ext>
              </a:extLst>
            </p:cNvPr>
            <p:cNvSpPr txBox="1"/>
            <p:nvPr/>
          </p:nvSpPr>
          <p:spPr>
            <a:xfrm>
              <a:off x="1612984" y="514491"/>
              <a:ext cx="9969415" cy="1464231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một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việc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để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tiêu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dùng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kiệm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bảo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vệ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môi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trường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?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pic>
          <p:nvPicPr>
            <p:cNvPr id="95" name="Picture 94">
              <a:hlinkClick r:id="rId3" action="ppaction://hlinksldjump"/>
              <a:extLst>
                <a:ext uri="{FF2B5EF4-FFF2-40B4-BE49-F238E27FC236}">
                  <a16:creationId xmlns:a16="http://schemas.microsoft.com/office/drawing/2014/main" id="{892FEB64-772E-4754-0D04-1726D5206F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60556" y="141735"/>
              <a:ext cx="1990020" cy="2452152"/>
            </a:xfrm>
            <a:prstGeom prst="rect">
              <a:avLst/>
            </a:prstGeom>
          </p:spPr>
        </p:pic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05B31DF4-048F-3FBE-2169-0ECEC97A6231}"/>
              </a:ext>
            </a:extLst>
          </p:cNvPr>
          <p:cNvGrpSpPr/>
          <p:nvPr/>
        </p:nvGrpSpPr>
        <p:grpSpPr>
          <a:xfrm>
            <a:off x="862161" y="2234356"/>
            <a:ext cx="9647954" cy="3418305"/>
            <a:chOff x="475455" y="2134894"/>
            <a:chExt cx="9647954" cy="2881874"/>
          </a:xfrm>
        </p:grpSpPr>
        <p:sp>
          <p:nvSpPr>
            <p:cNvPr id="99" name="Rectangle: Rounded Corners 203">
              <a:extLst>
                <a:ext uri="{FF2B5EF4-FFF2-40B4-BE49-F238E27FC236}">
                  <a16:creationId xmlns:a16="http://schemas.microsoft.com/office/drawing/2014/main" id="{8F18292F-706B-C14E-A220-559052F33BEF}"/>
                </a:ext>
              </a:extLst>
            </p:cNvPr>
            <p:cNvSpPr/>
            <p:nvPr/>
          </p:nvSpPr>
          <p:spPr>
            <a:xfrm>
              <a:off x="503077" y="2344940"/>
              <a:ext cx="9620332" cy="2573778"/>
            </a:xfrm>
            <a:custGeom>
              <a:avLst/>
              <a:gdLst>
                <a:gd name="connsiteX0" fmla="*/ 0 w 8416351"/>
                <a:gd name="connsiteY0" fmla="*/ 208948 h 1253660"/>
                <a:gd name="connsiteX1" fmla="*/ 208948 w 8416351"/>
                <a:gd name="connsiteY1" fmla="*/ 0 h 1253660"/>
                <a:gd name="connsiteX2" fmla="*/ 8207403 w 8416351"/>
                <a:gd name="connsiteY2" fmla="*/ 0 h 1253660"/>
                <a:gd name="connsiteX3" fmla="*/ 8416351 w 8416351"/>
                <a:gd name="connsiteY3" fmla="*/ 208948 h 1253660"/>
                <a:gd name="connsiteX4" fmla="*/ 8416351 w 8416351"/>
                <a:gd name="connsiteY4" fmla="*/ 1044712 h 1253660"/>
                <a:gd name="connsiteX5" fmla="*/ 8207403 w 8416351"/>
                <a:gd name="connsiteY5" fmla="*/ 1253660 h 1253660"/>
                <a:gd name="connsiteX6" fmla="*/ 208948 w 8416351"/>
                <a:gd name="connsiteY6" fmla="*/ 1253660 h 1253660"/>
                <a:gd name="connsiteX7" fmla="*/ 0 w 8416351"/>
                <a:gd name="connsiteY7" fmla="*/ 1044712 h 1253660"/>
                <a:gd name="connsiteX8" fmla="*/ 0 w 8416351"/>
                <a:gd name="connsiteY8" fmla="*/ 208948 h 12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8416351" h="1253660" fill="none" extrusionOk="0">
                  <a:moveTo>
                    <a:pt x="0" y="208948"/>
                  </a:moveTo>
                  <a:cubicBezTo>
                    <a:pt x="11930" y="104495"/>
                    <a:pt x="95838" y="3248"/>
                    <a:pt x="208948" y="0"/>
                  </a:cubicBezTo>
                  <a:cubicBezTo>
                    <a:pt x="1875741" y="-168267"/>
                    <a:pt x="6462809" y="-42953"/>
                    <a:pt x="8207403" y="0"/>
                  </a:cubicBezTo>
                  <a:cubicBezTo>
                    <a:pt x="8331519" y="9893"/>
                    <a:pt x="8416174" y="91148"/>
                    <a:pt x="8416351" y="208948"/>
                  </a:cubicBezTo>
                  <a:cubicBezTo>
                    <a:pt x="8486237" y="507311"/>
                    <a:pt x="8403140" y="783545"/>
                    <a:pt x="8416351" y="1044712"/>
                  </a:cubicBezTo>
                  <a:cubicBezTo>
                    <a:pt x="8421059" y="1155684"/>
                    <a:pt x="8325511" y="1259664"/>
                    <a:pt x="8207403" y="1253660"/>
                  </a:cubicBezTo>
                  <a:cubicBezTo>
                    <a:pt x="4594137" y="1321885"/>
                    <a:pt x="2497538" y="1264536"/>
                    <a:pt x="208948" y="1253660"/>
                  </a:cubicBezTo>
                  <a:cubicBezTo>
                    <a:pt x="95530" y="1256830"/>
                    <a:pt x="1685" y="1159244"/>
                    <a:pt x="0" y="1044712"/>
                  </a:cubicBezTo>
                  <a:cubicBezTo>
                    <a:pt x="-69408" y="748449"/>
                    <a:pt x="25058" y="544132"/>
                    <a:pt x="0" y="208948"/>
                  </a:cubicBezTo>
                  <a:close/>
                </a:path>
                <a:path w="8416351" h="1253660" stroke="0" extrusionOk="0">
                  <a:moveTo>
                    <a:pt x="0" y="208948"/>
                  </a:moveTo>
                  <a:cubicBezTo>
                    <a:pt x="-2130" y="84165"/>
                    <a:pt x="85251" y="19711"/>
                    <a:pt x="208948" y="0"/>
                  </a:cubicBezTo>
                  <a:cubicBezTo>
                    <a:pt x="2193649" y="163917"/>
                    <a:pt x="6203537" y="128764"/>
                    <a:pt x="8207403" y="0"/>
                  </a:cubicBezTo>
                  <a:cubicBezTo>
                    <a:pt x="8326175" y="2251"/>
                    <a:pt x="8419880" y="107029"/>
                    <a:pt x="8416351" y="208948"/>
                  </a:cubicBezTo>
                  <a:cubicBezTo>
                    <a:pt x="8477311" y="326824"/>
                    <a:pt x="8428267" y="900263"/>
                    <a:pt x="8416351" y="1044712"/>
                  </a:cubicBezTo>
                  <a:cubicBezTo>
                    <a:pt x="8411551" y="1169072"/>
                    <a:pt x="8322952" y="1264021"/>
                    <a:pt x="8207403" y="1253660"/>
                  </a:cubicBezTo>
                  <a:cubicBezTo>
                    <a:pt x="5268663" y="1231678"/>
                    <a:pt x="3087723" y="1178772"/>
                    <a:pt x="208948" y="1253660"/>
                  </a:cubicBezTo>
                  <a:cubicBezTo>
                    <a:pt x="100446" y="1250979"/>
                    <a:pt x="-6548" y="1171542"/>
                    <a:pt x="0" y="1044712"/>
                  </a:cubicBezTo>
                  <a:cubicBezTo>
                    <a:pt x="-68952" y="887445"/>
                    <a:pt x="65287" y="566815"/>
                    <a:pt x="0" y="208948"/>
                  </a:cubicBezTo>
                  <a:close/>
                </a:path>
              </a:pathLst>
            </a:custGeom>
            <a:ln w="38100">
              <a:extLst>
                <a:ext uri="{C807C97D-BFC1-408E-A445-0C87EB9F89A2}">
                  <ask:lineSketchStyleProps xmlns:ask="http://schemas.microsoft.com/office/drawing/2018/sketchyshapes" sd="1872881490">
                    <a:custGeom>
                      <a:avLst/>
                      <a:gdLst>
                        <a:gd name="connsiteX0" fmla="*/ 0 w 9620332"/>
                        <a:gd name="connsiteY0" fmla="*/ 508821 h 3052861"/>
                        <a:gd name="connsiteX1" fmla="*/ 238838 w 9620332"/>
                        <a:gd name="connsiteY1" fmla="*/ 0 h 3052861"/>
                        <a:gd name="connsiteX2" fmla="*/ 9381493 w 9620332"/>
                        <a:gd name="connsiteY2" fmla="*/ 0 h 3052861"/>
                        <a:gd name="connsiteX3" fmla="*/ 9620332 w 9620332"/>
                        <a:gd name="connsiteY3" fmla="*/ 508821 h 3052861"/>
                        <a:gd name="connsiteX4" fmla="*/ 9620332 w 9620332"/>
                        <a:gd name="connsiteY4" fmla="*/ 2544039 h 3052861"/>
                        <a:gd name="connsiteX5" fmla="*/ 9381493 w 9620332"/>
                        <a:gd name="connsiteY5" fmla="*/ 3052861 h 3052861"/>
                        <a:gd name="connsiteX6" fmla="*/ 238838 w 9620332"/>
                        <a:gd name="connsiteY6" fmla="*/ 3052861 h 3052861"/>
                        <a:gd name="connsiteX7" fmla="*/ 0 w 9620332"/>
                        <a:gd name="connsiteY7" fmla="*/ 2544039 h 3052861"/>
                        <a:gd name="connsiteX8" fmla="*/ 0 w 9620332"/>
                        <a:gd name="connsiteY8" fmla="*/ 508821 h 3052861"/>
                        <a:gd name="connsiteX0" fmla="*/ 0 w 9620332"/>
                        <a:gd name="connsiteY0" fmla="*/ 508821 h 3052861"/>
                        <a:gd name="connsiteX1" fmla="*/ 238838 w 9620332"/>
                        <a:gd name="connsiteY1" fmla="*/ 0 h 3052861"/>
                        <a:gd name="connsiteX2" fmla="*/ 9381493 w 9620332"/>
                        <a:gd name="connsiteY2" fmla="*/ 0 h 3052861"/>
                        <a:gd name="connsiteX3" fmla="*/ 9620332 w 9620332"/>
                        <a:gd name="connsiteY3" fmla="*/ 508821 h 3052861"/>
                        <a:gd name="connsiteX4" fmla="*/ 9620332 w 9620332"/>
                        <a:gd name="connsiteY4" fmla="*/ 2544039 h 3052861"/>
                        <a:gd name="connsiteX5" fmla="*/ 9381493 w 9620332"/>
                        <a:gd name="connsiteY5" fmla="*/ 3052861 h 3052861"/>
                        <a:gd name="connsiteX6" fmla="*/ 238838 w 9620332"/>
                        <a:gd name="connsiteY6" fmla="*/ 3052861 h 3052861"/>
                        <a:gd name="connsiteX7" fmla="*/ 0 w 9620332"/>
                        <a:gd name="connsiteY7" fmla="*/ 2544039 h 3052861"/>
                        <a:gd name="connsiteX8" fmla="*/ 0 w 9620332"/>
                        <a:gd name="connsiteY8" fmla="*/ 508821 h 305286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9620332" h="3052861" fill="none" extrusionOk="0">
                          <a:moveTo>
                            <a:pt x="0" y="508821"/>
                          </a:moveTo>
                          <a:cubicBezTo>
                            <a:pt x="25357" y="265215"/>
                            <a:pt x="111527" y="10719"/>
                            <a:pt x="238838" y="0"/>
                          </a:cubicBezTo>
                          <a:cubicBezTo>
                            <a:pt x="1912999" y="-225848"/>
                            <a:pt x="7447524" y="134005"/>
                            <a:pt x="9381493" y="0"/>
                          </a:cubicBezTo>
                          <a:cubicBezTo>
                            <a:pt x="9534803" y="37072"/>
                            <a:pt x="9618985" y="206463"/>
                            <a:pt x="9620332" y="508821"/>
                          </a:cubicBezTo>
                          <a:cubicBezTo>
                            <a:pt x="9718310" y="1198960"/>
                            <a:pt x="9615301" y="1940015"/>
                            <a:pt x="9620332" y="2544039"/>
                          </a:cubicBezTo>
                          <a:cubicBezTo>
                            <a:pt x="9635695" y="2804888"/>
                            <a:pt x="9526913" y="3090565"/>
                            <a:pt x="9381493" y="3052861"/>
                          </a:cubicBezTo>
                          <a:cubicBezTo>
                            <a:pt x="5435168" y="3320643"/>
                            <a:pt x="3234597" y="2842218"/>
                            <a:pt x="238838" y="3052861"/>
                          </a:cubicBezTo>
                          <a:cubicBezTo>
                            <a:pt x="112663" y="3066129"/>
                            <a:pt x="46949" y="2799764"/>
                            <a:pt x="0" y="2544039"/>
                          </a:cubicBezTo>
                          <a:cubicBezTo>
                            <a:pt x="-88518" y="1882964"/>
                            <a:pt x="-62915" y="1358267"/>
                            <a:pt x="0" y="508821"/>
                          </a:cubicBezTo>
                          <a:close/>
                        </a:path>
                        <a:path w="9620332" h="3052861" stroke="0" extrusionOk="0">
                          <a:moveTo>
                            <a:pt x="0" y="508821"/>
                          </a:moveTo>
                          <a:cubicBezTo>
                            <a:pt x="9467" y="221318"/>
                            <a:pt x="104236" y="75913"/>
                            <a:pt x="238838" y="0"/>
                          </a:cubicBezTo>
                          <a:cubicBezTo>
                            <a:pt x="2455096" y="543574"/>
                            <a:pt x="7104857" y="758366"/>
                            <a:pt x="9381493" y="0"/>
                          </a:cubicBezTo>
                          <a:cubicBezTo>
                            <a:pt x="9513193" y="968"/>
                            <a:pt x="9585437" y="269641"/>
                            <a:pt x="9620332" y="508821"/>
                          </a:cubicBezTo>
                          <a:cubicBezTo>
                            <a:pt x="9742469" y="836638"/>
                            <a:pt x="9627010" y="2130989"/>
                            <a:pt x="9620332" y="2544039"/>
                          </a:cubicBezTo>
                          <a:cubicBezTo>
                            <a:pt x="9613326" y="2843298"/>
                            <a:pt x="9521936" y="3086489"/>
                            <a:pt x="9381493" y="3052861"/>
                          </a:cubicBezTo>
                          <a:cubicBezTo>
                            <a:pt x="6010671" y="3210108"/>
                            <a:pt x="3168451" y="2636146"/>
                            <a:pt x="238838" y="3052861"/>
                          </a:cubicBezTo>
                          <a:cubicBezTo>
                            <a:pt x="86150" y="3077076"/>
                            <a:pt x="-3245" y="2848865"/>
                            <a:pt x="0" y="2544039"/>
                          </a:cubicBezTo>
                          <a:cubicBezTo>
                            <a:pt x="69966" y="2107252"/>
                            <a:pt x="102429" y="1425271"/>
                            <a:pt x="0" y="508821"/>
                          </a:cubicBezTo>
                          <a:close/>
                        </a:path>
                        <a:path w="9620332" h="3052861" fill="none" stroke="0" extrusionOk="0">
                          <a:moveTo>
                            <a:pt x="0" y="508821"/>
                          </a:moveTo>
                          <a:cubicBezTo>
                            <a:pt x="12124" y="247798"/>
                            <a:pt x="103539" y="22179"/>
                            <a:pt x="238838" y="0"/>
                          </a:cubicBezTo>
                          <a:cubicBezTo>
                            <a:pt x="1976229" y="-674752"/>
                            <a:pt x="7114132" y="-113563"/>
                            <a:pt x="9381493" y="0"/>
                          </a:cubicBezTo>
                          <a:cubicBezTo>
                            <a:pt x="9544508" y="38202"/>
                            <a:pt x="9626036" y="244520"/>
                            <a:pt x="9620332" y="508821"/>
                          </a:cubicBezTo>
                          <a:cubicBezTo>
                            <a:pt x="9760428" y="1287323"/>
                            <a:pt x="9555260" y="1922415"/>
                            <a:pt x="9620332" y="2544039"/>
                          </a:cubicBezTo>
                          <a:cubicBezTo>
                            <a:pt x="9618446" y="2827840"/>
                            <a:pt x="9516576" y="3072955"/>
                            <a:pt x="9381493" y="3052861"/>
                          </a:cubicBezTo>
                          <a:cubicBezTo>
                            <a:pt x="5504928" y="3039188"/>
                            <a:pt x="2795280" y="3078565"/>
                            <a:pt x="238838" y="3052861"/>
                          </a:cubicBezTo>
                          <a:cubicBezTo>
                            <a:pt x="118966" y="3056782"/>
                            <a:pt x="313" y="2825758"/>
                            <a:pt x="0" y="2544039"/>
                          </a:cubicBezTo>
                          <a:cubicBezTo>
                            <a:pt x="-96245" y="1833946"/>
                            <a:pt x="-44625" y="1346430"/>
                            <a:pt x="0" y="508821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  <a:effectLst>
              <a:glow rad="63500">
                <a:schemeClr val="accent6">
                  <a:satMod val="175000"/>
                  <a:alpha val="40000"/>
                </a:schemeClr>
              </a:glow>
            </a:effectLst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100" name="Google Shape;438;p31">
              <a:extLst>
                <a:ext uri="{FF2B5EF4-FFF2-40B4-BE49-F238E27FC236}">
                  <a16:creationId xmlns:a16="http://schemas.microsoft.com/office/drawing/2014/main" id="{7794BF97-2435-2E89-6D17-D3E7B6062771}"/>
                </a:ext>
              </a:extLst>
            </p:cNvPr>
            <p:cNvGrpSpPr/>
            <p:nvPr/>
          </p:nvGrpSpPr>
          <p:grpSpPr>
            <a:xfrm>
              <a:off x="1861725" y="2134894"/>
              <a:ext cx="507020" cy="971498"/>
              <a:chOff x="1702688" y="1359262"/>
              <a:chExt cx="192167" cy="504861"/>
            </a:xfrm>
          </p:grpSpPr>
          <p:sp>
            <p:nvSpPr>
              <p:cNvPr id="102" name="Google Shape;439;p31">
                <a:extLst>
                  <a:ext uri="{FF2B5EF4-FFF2-40B4-BE49-F238E27FC236}">
                    <a16:creationId xmlns:a16="http://schemas.microsoft.com/office/drawing/2014/main" id="{53DF2765-8754-2C65-3CDD-406716505FFF}"/>
                  </a:ext>
                </a:extLst>
              </p:cNvPr>
              <p:cNvSpPr/>
              <p:nvPr/>
            </p:nvSpPr>
            <p:spPr>
              <a:xfrm>
                <a:off x="1702688" y="1792926"/>
                <a:ext cx="73402" cy="71197"/>
              </a:xfrm>
              <a:custGeom>
                <a:avLst/>
                <a:gdLst/>
                <a:ahLst/>
                <a:cxnLst/>
                <a:rect l="l" t="t" r="r" b="b"/>
                <a:pathLst>
                  <a:path w="1665" h="1615" extrusionOk="0">
                    <a:moveTo>
                      <a:pt x="399" y="0"/>
                    </a:moveTo>
                    <a:cubicBezTo>
                      <a:pt x="389" y="0"/>
                      <a:pt x="379" y="3"/>
                      <a:pt x="370" y="8"/>
                    </a:cubicBezTo>
                    <a:cubicBezTo>
                      <a:pt x="346" y="19"/>
                      <a:pt x="334" y="55"/>
                      <a:pt x="346" y="79"/>
                    </a:cubicBezTo>
                    <a:lnTo>
                      <a:pt x="477" y="317"/>
                    </a:lnTo>
                    <a:cubicBezTo>
                      <a:pt x="429" y="341"/>
                      <a:pt x="394" y="389"/>
                      <a:pt x="370" y="436"/>
                    </a:cubicBezTo>
                    <a:lnTo>
                      <a:pt x="72" y="424"/>
                    </a:lnTo>
                    <a:cubicBezTo>
                      <a:pt x="13" y="424"/>
                      <a:pt x="1" y="508"/>
                      <a:pt x="60" y="519"/>
                    </a:cubicBezTo>
                    <a:lnTo>
                      <a:pt x="346" y="543"/>
                    </a:lnTo>
                    <a:cubicBezTo>
                      <a:pt x="334" y="579"/>
                      <a:pt x="334" y="615"/>
                      <a:pt x="346" y="650"/>
                    </a:cubicBezTo>
                    <a:cubicBezTo>
                      <a:pt x="377" y="785"/>
                      <a:pt x="507" y="884"/>
                      <a:pt x="650" y="884"/>
                    </a:cubicBezTo>
                    <a:cubicBezTo>
                      <a:pt x="672" y="884"/>
                      <a:pt x="693" y="881"/>
                      <a:pt x="715" y="877"/>
                    </a:cubicBezTo>
                    <a:cubicBezTo>
                      <a:pt x="715" y="877"/>
                      <a:pt x="715" y="889"/>
                      <a:pt x="715" y="900"/>
                    </a:cubicBezTo>
                    <a:cubicBezTo>
                      <a:pt x="376" y="1017"/>
                      <a:pt x="499" y="1483"/>
                      <a:pt x="799" y="1483"/>
                    </a:cubicBezTo>
                    <a:cubicBezTo>
                      <a:pt x="836" y="1483"/>
                      <a:pt x="876" y="1476"/>
                      <a:pt x="918" y="1460"/>
                    </a:cubicBezTo>
                    <a:cubicBezTo>
                      <a:pt x="965" y="1448"/>
                      <a:pt x="1025" y="1424"/>
                      <a:pt x="1060" y="1377"/>
                    </a:cubicBezTo>
                    <a:lnTo>
                      <a:pt x="1334" y="1603"/>
                    </a:lnTo>
                    <a:cubicBezTo>
                      <a:pt x="1346" y="1603"/>
                      <a:pt x="1358" y="1615"/>
                      <a:pt x="1370" y="1615"/>
                    </a:cubicBezTo>
                    <a:cubicBezTo>
                      <a:pt x="1382" y="1615"/>
                      <a:pt x="1394" y="1603"/>
                      <a:pt x="1406" y="1591"/>
                    </a:cubicBezTo>
                    <a:cubicBezTo>
                      <a:pt x="1418" y="1579"/>
                      <a:pt x="1418" y="1543"/>
                      <a:pt x="1406" y="1531"/>
                    </a:cubicBezTo>
                    <a:lnTo>
                      <a:pt x="1120" y="1293"/>
                    </a:lnTo>
                    <a:cubicBezTo>
                      <a:pt x="1132" y="1281"/>
                      <a:pt x="1132" y="1258"/>
                      <a:pt x="1144" y="1246"/>
                    </a:cubicBezTo>
                    <a:lnTo>
                      <a:pt x="1525" y="1305"/>
                    </a:lnTo>
                    <a:lnTo>
                      <a:pt x="1537" y="1305"/>
                    </a:lnTo>
                    <a:cubicBezTo>
                      <a:pt x="1561" y="1305"/>
                      <a:pt x="1572" y="1293"/>
                      <a:pt x="1584" y="1270"/>
                    </a:cubicBezTo>
                    <a:cubicBezTo>
                      <a:pt x="1584" y="1246"/>
                      <a:pt x="1572" y="1222"/>
                      <a:pt x="1537" y="1210"/>
                    </a:cubicBezTo>
                    <a:lnTo>
                      <a:pt x="1144" y="1150"/>
                    </a:lnTo>
                    <a:cubicBezTo>
                      <a:pt x="1144" y="1127"/>
                      <a:pt x="1144" y="1115"/>
                      <a:pt x="1144" y="1103"/>
                    </a:cubicBezTo>
                    <a:cubicBezTo>
                      <a:pt x="1144" y="1067"/>
                      <a:pt x="1132" y="1043"/>
                      <a:pt x="1108" y="1020"/>
                    </a:cubicBezTo>
                    <a:cubicBezTo>
                      <a:pt x="1144" y="996"/>
                      <a:pt x="1168" y="960"/>
                      <a:pt x="1180" y="924"/>
                    </a:cubicBezTo>
                    <a:lnTo>
                      <a:pt x="1537" y="1031"/>
                    </a:lnTo>
                    <a:lnTo>
                      <a:pt x="1561" y="1031"/>
                    </a:lnTo>
                    <a:cubicBezTo>
                      <a:pt x="1572" y="1031"/>
                      <a:pt x="1596" y="1020"/>
                      <a:pt x="1596" y="1008"/>
                    </a:cubicBezTo>
                    <a:cubicBezTo>
                      <a:pt x="1608" y="984"/>
                      <a:pt x="1596" y="948"/>
                      <a:pt x="1572" y="948"/>
                    </a:cubicBezTo>
                    <a:lnTo>
                      <a:pt x="1191" y="829"/>
                    </a:lnTo>
                    <a:cubicBezTo>
                      <a:pt x="1191" y="817"/>
                      <a:pt x="1191" y="793"/>
                      <a:pt x="1191" y="781"/>
                    </a:cubicBezTo>
                    <a:lnTo>
                      <a:pt x="1608" y="698"/>
                    </a:lnTo>
                    <a:cubicBezTo>
                      <a:pt x="1664" y="687"/>
                      <a:pt x="1646" y="602"/>
                      <a:pt x="1594" y="602"/>
                    </a:cubicBezTo>
                    <a:cubicBezTo>
                      <a:pt x="1591" y="602"/>
                      <a:pt x="1588" y="602"/>
                      <a:pt x="1584" y="603"/>
                    </a:cubicBezTo>
                    <a:lnTo>
                      <a:pt x="1180" y="698"/>
                    </a:lnTo>
                    <a:cubicBezTo>
                      <a:pt x="1168" y="698"/>
                      <a:pt x="1168" y="698"/>
                      <a:pt x="1156" y="710"/>
                    </a:cubicBezTo>
                    <a:lnTo>
                      <a:pt x="1310" y="484"/>
                    </a:lnTo>
                    <a:cubicBezTo>
                      <a:pt x="1328" y="450"/>
                      <a:pt x="1302" y="422"/>
                      <a:pt x="1273" y="422"/>
                    </a:cubicBezTo>
                    <a:cubicBezTo>
                      <a:pt x="1261" y="422"/>
                      <a:pt x="1249" y="426"/>
                      <a:pt x="1239" y="436"/>
                    </a:cubicBezTo>
                    <a:lnTo>
                      <a:pt x="1096" y="650"/>
                    </a:lnTo>
                    <a:cubicBezTo>
                      <a:pt x="1049" y="615"/>
                      <a:pt x="1001" y="603"/>
                      <a:pt x="941" y="603"/>
                    </a:cubicBezTo>
                    <a:cubicBezTo>
                      <a:pt x="953" y="567"/>
                      <a:pt x="953" y="531"/>
                      <a:pt x="941" y="496"/>
                    </a:cubicBezTo>
                    <a:cubicBezTo>
                      <a:pt x="911" y="352"/>
                      <a:pt x="783" y="262"/>
                      <a:pt x="642" y="262"/>
                    </a:cubicBezTo>
                    <a:cubicBezTo>
                      <a:pt x="619" y="262"/>
                      <a:pt x="596" y="264"/>
                      <a:pt x="572" y="269"/>
                    </a:cubicBezTo>
                    <a:lnTo>
                      <a:pt x="441" y="31"/>
                    </a:lnTo>
                    <a:cubicBezTo>
                      <a:pt x="434" y="9"/>
                      <a:pt x="417" y="0"/>
                      <a:pt x="399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440;p31">
                <a:extLst>
                  <a:ext uri="{FF2B5EF4-FFF2-40B4-BE49-F238E27FC236}">
                    <a16:creationId xmlns:a16="http://schemas.microsoft.com/office/drawing/2014/main" id="{4269344C-A7C9-5987-3A02-B9ED2B477E57}"/>
                  </a:ext>
                </a:extLst>
              </p:cNvPr>
              <p:cNvSpPr/>
              <p:nvPr/>
            </p:nvSpPr>
            <p:spPr>
              <a:xfrm>
                <a:off x="1749948" y="1801567"/>
                <a:ext cx="13137" cy="12256"/>
              </a:xfrm>
              <a:custGeom>
                <a:avLst/>
                <a:gdLst/>
                <a:ahLst/>
                <a:cxnLst/>
                <a:rect l="l" t="t" r="r" b="b"/>
                <a:pathLst>
                  <a:path w="298" h="278" extrusionOk="0">
                    <a:moveTo>
                      <a:pt x="209" y="0"/>
                    </a:moveTo>
                    <a:cubicBezTo>
                      <a:pt x="195" y="0"/>
                      <a:pt x="177" y="5"/>
                      <a:pt x="155" y="14"/>
                    </a:cubicBezTo>
                    <a:cubicBezTo>
                      <a:pt x="72" y="38"/>
                      <a:pt x="0" y="73"/>
                      <a:pt x="24" y="157"/>
                    </a:cubicBezTo>
                    <a:cubicBezTo>
                      <a:pt x="35" y="232"/>
                      <a:pt x="103" y="278"/>
                      <a:pt x="186" y="278"/>
                    </a:cubicBezTo>
                    <a:cubicBezTo>
                      <a:pt x="195" y="278"/>
                      <a:pt x="205" y="277"/>
                      <a:pt x="215" y="276"/>
                    </a:cubicBezTo>
                    <a:cubicBezTo>
                      <a:pt x="298" y="252"/>
                      <a:pt x="298" y="193"/>
                      <a:pt x="274" y="97"/>
                    </a:cubicBezTo>
                    <a:cubicBezTo>
                      <a:pt x="265" y="36"/>
                      <a:pt x="250" y="0"/>
                      <a:pt x="209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441;p31">
                <a:extLst>
                  <a:ext uri="{FF2B5EF4-FFF2-40B4-BE49-F238E27FC236}">
                    <a16:creationId xmlns:a16="http://schemas.microsoft.com/office/drawing/2014/main" id="{5201D3E5-2392-FDF8-EE2C-DE17406BBF0B}"/>
                  </a:ext>
                </a:extLst>
              </p:cNvPr>
              <p:cNvSpPr/>
              <p:nvPr/>
            </p:nvSpPr>
            <p:spPr>
              <a:xfrm>
                <a:off x="1734915" y="1706343"/>
                <a:ext cx="70712" cy="74856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1698" extrusionOk="0">
                    <a:moveTo>
                      <a:pt x="442" y="0"/>
                    </a:moveTo>
                    <a:cubicBezTo>
                      <a:pt x="413" y="0"/>
                      <a:pt x="381" y="28"/>
                      <a:pt x="389" y="67"/>
                    </a:cubicBezTo>
                    <a:lnTo>
                      <a:pt x="496" y="317"/>
                    </a:lnTo>
                    <a:cubicBezTo>
                      <a:pt x="449" y="340"/>
                      <a:pt x="413" y="376"/>
                      <a:pt x="377" y="436"/>
                    </a:cubicBezTo>
                    <a:lnTo>
                      <a:pt x="79" y="388"/>
                    </a:lnTo>
                    <a:cubicBezTo>
                      <a:pt x="75" y="387"/>
                      <a:pt x="71" y="387"/>
                      <a:pt x="67" y="387"/>
                    </a:cubicBezTo>
                    <a:cubicBezTo>
                      <a:pt x="7" y="387"/>
                      <a:pt x="0" y="472"/>
                      <a:pt x="68" y="483"/>
                    </a:cubicBezTo>
                    <a:lnTo>
                      <a:pt x="341" y="531"/>
                    </a:lnTo>
                    <a:cubicBezTo>
                      <a:pt x="329" y="567"/>
                      <a:pt x="329" y="602"/>
                      <a:pt x="341" y="638"/>
                    </a:cubicBezTo>
                    <a:cubicBezTo>
                      <a:pt x="364" y="785"/>
                      <a:pt x="494" y="889"/>
                      <a:pt x="639" y="889"/>
                    </a:cubicBezTo>
                    <a:cubicBezTo>
                      <a:pt x="647" y="889"/>
                      <a:pt x="655" y="889"/>
                      <a:pt x="663" y="888"/>
                    </a:cubicBezTo>
                    <a:cubicBezTo>
                      <a:pt x="663" y="912"/>
                      <a:pt x="663" y="924"/>
                      <a:pt x="663" y="936"/>
                    </a:cubicBezTo>
                    <a:cubicBezTo>
                      <a:pt x="340" y="1092"/>
                      <a:pt x="516" y="1514"/>
                      <a:pt x="787" y="1514"/>
                    </a:cubicBezTo>
                    <a:cubicBezTo>
                      <a:pt x="845" y="1514"/>
                      <a:pt x="909" y="1494"/>
                      <a:pt x="972" y="1448"/>
                    </a:cubicBezTo>
                    <a:lnTo>
                      <a:pt x="1222" y="1686"/>
                    </a:lnTo>
                    <a:cubicBezTo>
                      <a:pt x="1234" y="1698"/>
                      <a:pt x="1246" y="1698"/>
                      <a:pt x="1258" y="1698"/>
                    </a:cubicBezTo>
                    <a:cubicBezTo>
                      <a:pt x="1270" y="1698"/>
                      <a:pt x="1282" y="1698"/>
                      <a:pt x="1294" y="1686"/>
                    </a:cubicBezTo>
                    <a:cubicBezTo>
                      <a:pt x="1306" y="1674"/>
                      <a:pt x="1306" y="1638"/>
                      <a:pt x="1294" y="1614"/>
                    </a:cubicBezTo>
                    <a:lnTo>
                      <a:pt x="1032" y="1364"/>
                    </a:lnTo>
                    <a:cubicBezTo>
                      <a:pt x="1044" y="1352"/>
                      <a:pt x="1044" y="1329"/>
                      <a:pt x="1056" y="1317"/>
                    </a:cubicBezTo>
                    <a:lnTo>
                      <a:pt x="1437" y="1412"/>
                    </a:lnTo>
                    <a:lnTo>
                      <a:pt x="1449" y="1412"/>
                    </a:lnTo>
                    <a:cubicBezTo>
                      <a:pt x="1508" y="1412"/>
                      <a:pt x="1520" y="1329"/>
                      <a:pt x="1461" y="1317"/>
                    </a:cubicBezTo>
                    <a:lnTo>
                      <a:pt x="1068" y="1221"/>
                    </a:lnTo>
                    <a:cubicBezTo>
                      <a:pt x="1068" y="1210"/>
                      <a:pt x="1068" y="1186"/>
                      <a:pt x="1068" y="1174"/>
                    </a:cubicBezTo>
                    <a:cubicBezTo>
                      <a:pt x="1068" y="1138"/>
                      <a:pt x="1056" y="1114"/>
                      <a:pt x="1044" y="1090"/>
                    </a:cubicBezTo>
                    <a:cubicBezTo>
                      <a:pt x="1080" y="1067"/>
                      <a:pt x="1103" y="1031"/>
                      <a:pt x="1115" y="995"/>
                    </a:cubicBezTo>
                    <a:lnTo>
                      <a:pt x="1472" y="1150"/>
                    </a:lnTo>
                    <a:lnTo>
                      <a:pt x="1484" y="1150"/>
                    </a:lnTo>
                    <a:cubicBezTo>
                      <a:pt x="1508" y="1150"/>
                      <a:pt x="1520" y="1138"/>
                      <a:pt x="1532" y="1114"/>
                    </a:cubicBezTo>
                    <a:cubicBezTo>
                      <a:pt x="1544" y="1090"/>
                      <a:pt x="1532" y="1067"/>
                      <a:pt x="1508" y="1055"/>
                    </a:cubicBezTo>
                    <a:lnTo>
                      <a:pt x="1139" y="912"/>
                    </a:lnTo>
                    <a:cubicBezTo>
                      <a:pt x="1139" y="888"/>
                      <a:pt x="1139" y="876"/>
                      <a:pt x="1139" y="864"/>
                    </a:cubicBezTo>
                    <a:lnTo>
                      <a:pt x="1556" y="805"/>
                    </a:lnTo>
                    <a:cubicBezTo>
                      <a:pt x="1592" y="805"/>
                      <a:pt x="1603" y="781"/>
                      <a:pt x="1603" y="757"/>
                    </a:cubicBezTo>
                    <a:cubicBezTo>
                      <a:pt x="1592" y="733"/>
                      <a:pt x="1568" y="721"/>
                      <a:pt x="1544" y="721"/>
                    </a:cubicBezTo>
                    <a:lnTo>
                      <a:pt x="1127" y="781"/>
                    </a:lnTo>
                    <a:cubicBezTo>
                      <a:pt x="1126" y="781"/>
                      <a:pt x="1125" y="781"/>
                      <a:pt x="1125" y="781"/>
                    </a:cubicBezTo>
                    <a:lnTo>
                      <a:pt x="1125" y="781"/>
                    </a:lnTo>
                    <a:lnTo>
                      <a:pt x="1282" y="578"/>
                    </a:lnTo>
                    <a:cubicBezTo>
                      <a:pt x="1306" y="555"/>
                      <a:pt x="1306" y="531"/>
                      <a:pt x="1282" y="519"/>
                    </a:cubicBezTo>
                    <a:cubicBezTo>
                      <a:pt x="1276" y="513"/>
                      <a:pt x="1267" y="510"/>
                      <a:pt x="1258" y="510"/>
                    </a:cubicBezTo>
                    <a:cubicBezTo>
                      <a:pt x="1249" y="510"/>
                      <a:pt x="1240" y="513"/>
                      <a:pt x="1234" y="519"/>
                    </a:cubicBezTo>
                    <a:lnTo>
                      <a:pt x="1068" y="721"/>
                    </a:lnTo>
                    <a:cubicBezTo>
                      <a:pt x="1032" y="698"/>
                      <a:pt x="996" y="674"/>
                      <a:pt x="949" y="662"/>
                    </a:cubicBezTo>
                    <a:cubicBezTo>
                      <a:pt x="960" y="626"/>
                      <a:pt x="960" y="578"/>
                      <a:pt x="949" y="543"/>
                    </a:cubicBezTo>
                    <a:cubicBezTo>
                      <a:pt x="927" y="390"/>
                      <a:pt x="796" y="278"/>
                      <a:pt x="646" y="278"/>
                    </a:cubicBezTo>
                    <a:cubicBezTo>
                      <a:pt x="632" y="278"/>
                      <a:pt x="618" y="279"/>
                      <a:pt x="603" y="281"/>
                    </a:cubicBezTo>
                    <a:lnTo>
                      <a:pt x="484" y="31"/>
                    </a:lnTo>
                    <a:cubicBezTo>
                      <a:pt x="476" y="9"/>
                      <a:pt x="459" y="0"/>
                      <a:pt x="442" y="0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442;p31">
                <a:extLst>
                  <a:ext uri="{FF2B5EF4-FFF2-40B4-BE49-F238E27FC236}">
                    <a16:creationId xmlns:a16="http://schemas.microsoft.com/office/drawing/2014/main" id="{57352F61-3FFC-EA19-B8EE-751C39EEC783}"/>
                  </a:ext>
                </a:extLst>
              </p:cNvPr>
              <p:cNvSpPr/>
              <p:nvPr/>
            </p:nvSpPr>
            <p:spPr>
              <a:xfrm>
                <a:off x="1781424" y="1719613"/>
                <a:ext cx="13181" cy="11815"/>
              </a:xfrm>
              <a:custGeom>
                <a:avLst/>
                <a:gdLst/>
                <a:ahLst/>
                <a:cxnLst/>
                <a:rect l="l" t="t" r="r" b="b"/>
                <a:pathLst>
                  <a:path w="299" h="268" extrusionOk="0">
                    <a:moveTo>
                      <a:pt x="202" y="1"/>
                    </a:moveTo>
                    <a:cubicBezTo>
                      <a:pt x="192" y="1"/>
                      <a:pt x="181" y="2"/>
                      <a:pt x="167" y="4"/>
                    </a:cubicBezTo>
                    <a:cubicBezTo>
                      <a:pt x="84" y="16"/>
                      <a:pt x="1" y="39"/>
                      <a:pt x="13" y="123"/>
                    </a:cubicBezTo>
                    <a:cubicBezTo>
                      <a:pt x="24" y="210"/>
                      <a:pt x="94" y="267"/>
                      <a:pt x="179" y="267"/>
                    </a:cubicBezTo>
                    <a:cubicBezTo>
                      <a:pt x="187" y="267"/>
                      <a:pt x="195" y="267"/>
                      <a:pt x="203" y="266"/>
                    </a:cubicBezTo>
                    <a:cubicBezTo>
                      <a:pt x="275" y="242"/>
                      <a:pt x="298" y="182"/>
                      <a:pt x="275" y="99"/>
                    </a:cubicBezTo>
                    <a:cubicBezTo>
                      <a:pt x="265" y="29"/>
                      <a:pt x="255" y="1"/>
                      <a:pt x="202" y="1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443;p31">
                <a:extLst>
                  <a:ext uri="{FF2B5EF4-FFF2-40B4-BE49-F238E27FC236}">
                    <a16:creationId xmlns:a16="http://schemas.microsoft.com/office/drawing/2014/main" id="{1B99D976-2BA7-BE8B-CEB6-2AA719D34794}"/>
                  </a:ext>
                </a:extLst>
              </p:cNvPr>
              <p:cNvSpPr/>
              <p:nvPr/>
            </p:nvSpPr>
            <p:spPr>
              <a:xfrm>
                <a:off x="1763085" y="1626109"/>
                <a:ext cx="69302" cy="78471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780" extrusionOk="0">
                    <a:moveTo>
                      <a:pt x="453" y="1"/>
                    </a:moveTo>
                    <a:cubicBezTo>
                      <a:pt x="446" y="1"/>
                      <a:pt x="438" y="2"/>
                      <a:pt x="429" y="5"/>
                    </a:cubicBezTo>
                    <a:cubicBezTo>
                      <a:pt x="405" y="17"/>
                      <a:pt x="393" y="41"/>
                      <a:pt x="405" y="77"/>
                    </a:cubicBezTo>
                    <a:lnTo>
                      <a:pt x="488" y="327"/>
                    </a:lnTo>
                    <a:cubicBezTo>
                      <a:pt x="441" y="351"/>
                      <a:pt x="393" y="386"/>
                      <a:pt x="357" y="434"/>
                    </a:cubicBezTo>
                    <a:lnTo>
                      <a:pt x="71" y="363"/>
                    </a:lnTo>
                    <a:cubicBezTo>
                      <a:pt x="65" y="360"/>
                      <a:pt x="59" y="359"/>
                      <a:pt x="53" y="359"/>
                    </a:cubicBezTo>
                    <a:cubicBezTo>
                      <a:pt x="27" y="359"/>
                      <a:pt x="10" y="379"/>
                      <a:pt x="0" y="398"/>
                    </a:cubicBezTo>
                    <a:cubicBezTo>
                      <a:pt x="0" y="434"/>
                      <a:pt x="12" y="458"/>
                      <a:pt x="48" y="470"/>
                    </a:cubicBezTo>
                    <a:lnTo>
                      <a:pt x="310" y="529"/>
                    </a:lnTo>
                    <a:cubicBezTo>
                      <a:pt x="298" y="565"/>
                      <a:pt x="298" y="601"/>
                      <a:pt x="298" y="636"/>
                    </a:cubicBezTo>
                    <a:cubicBezTo>
                      <a:pt x="310" y="791"/>
                      <a:pt x="452" y="922"/>
                      <a:pt x="619" y="922"/>
                    </a:cubicBezTo>
                    <a:cubicBezTo>
                      <a:pt x="619" y="934"/>
                      <a:pt x="619" y="946"/>
                      <a:pt x="619" y="958"/>
                    </a:cubicBezTo>
                    <a:cubicBezTo>
                      <a:pt x="248" y="1025"/>
                      <a:pt x="323" y="1559"/>
                      <a:pt x="663" y="1559"/>
                    </a:cubicBezTo>
                    <a:cubicBezTo>
                      <a:pt x="683" y="1559"/>
                      <a:pt x="704" y="1557"/>
                      <a:pt x="726" y="1553"/>
                    </a:cubicBezTo>
                    <a:cubicBezTo>
                      <a:pt x="786" y="1553"/>
                      <a:pt x="845" y="1529"/>
                      <a:pt x="893" y="1494"/>
                    </a:cubicBezTo>
                    <a:lnTo>
                      <a:pt x="1119" y="1756"/>
                    </a:lnTo>
                    <a:cubicBezTo>
                      <a:pt x="1131" y="1767"/>
                      <a:pt x="1143" y="1779"/>
                      <a:pt x="1155" y="1779"/>
                    </a:cubicBezTo>
                    <a:cubicBezTo>
                      <a:pt x="1167" y="1779"/>
                      <a:pt x="1179" y="1767"/>
                      <a:pt x="1191" y="1767"/>
                    </a:cubicBezTo>
                    <a:cubicBezTo>
                      <a:pt x="1203" y="1744"/>
                      <a:pt x="1203" y="1708"/>
                      <a:pt x="1191" y="1696"/>
                    </a:cubicBezTo>
                    <a:lnTo>
                      <a:pt x="964" y="1434"/>
                    </a:lnTo>
                    <a:cubicBezTo>
                      <a:pt x="964" y="1422"/>
                      <a:pt x="976" y="1398"/>
                      <a:pt x="988" y="1386"/>
                    </a:cubicBezTo>
                    <a:lnTo>
                      <a:pt x="1357" y="1506"/>
                    </a:lnTo>
                    <a:lnTo>
                      <a:pt x="1369" y="1506"/>
                    </a:lnTo>
                    <a:cubicBezTo>
                      <a:pt x="1393" y="1506"/>
                      <a:pt x="1417" y="1494"/>
                      <a:pt x="1417" y="1470"/>
                    </a:cubicBezTo>
                    <a:cubicBezTo>
                      <a:pt x="1429" y="1446"/>
                      <a:pt x="1417" y="1422"/>
                      <a:pt x="1393" y="1410"/>
                    </a:cubicBezTo>
                    <a:lnTo>
                      <a:pt x="1012" y="1291"/>
                    </a:lnTo>
                    <a:lnTo>
                      <a:pt x="1012" y="1244"/>
                    </a:lnTo>
                    <a:cubicBezTo>
                      <a:pt x="1012" y="1208"/>
                      <a:pt x="1000" y="1184"/>
                      <a:pt x="988" y="1148"/>
                    </a:cubicBezTo>
                    <a:cubicBezTo>
                      <a:pt x="1024" y="1136"/>
                      <a:pt x="1048" y="1101"/>
                      <a:pt x="1072" y="1065"/>
                    </a:cubicBezTo>
                    <a:lnTo>
                      <a:pt x="1405" y="1244"/>
                    </a:lnTo>
                    <a:lnTo>
                      <a:pt x="1429" y="1244"/>
                    </a:lnTo>
                    <a:cubicBezTo>
                      <a:pt x="1476" y="1244"/>
                      <a:pt x="1488" y="1172"/>
                      <a:pt x="1453" y="1148"/>
                    </a:cubicBezTo>
                    <a:lnTo>
                      <a:pt x="1107" y="970"/>
                    </a:lnTo>
                    <a:cubicBezTo>
                      <a:pt x="1107" y="958"/>
                      <a:pt x="1107" y="946"/>
                      <a:pt x="1107" y="934"/>
                    </a:cubicBezTo>
                    <a:lnTo>
                      <a:pt x="1524" y="910"/>
                    </a:lnTo>
                    <a:cubicBezTo>
                      <a:pt x="1548" y="910"/>
                      <a:pt x="1572" y="886"/>
                      <a:pt x="1572" y="863"/>
                    </a:cubicBezTo>
                    <a:cubicBezTo>
                      <a:pt x="1562" y="843"/>
                      <a:pt x="1544" y="824"/>
                      <a:pt x="1525" y="824"/>
                    </a:cubicBezTo>
                    <a:cubicBezTo>
                      <a:pt x="1521" y="824"/>
                      <a:pt x="1516" y="825"/>
                      <a:pt x="1512" y="827"/>
                    </a:cubicBezTo>
                    <a:lnTo>
                      <a:pt x="1095" y="851"/>
                    </a:lnTo>
                    <a:lnTo>
                      <a:pt x="1083" y="851"/>
                    </a:lnTo>
                    <a:lnTo>
                      <a:pt x="1274" y="648"/>
                    </a:lnTo>
                    <a:cubicBezTo>
                      <a:pt x="1286" y="624"/>
                      <a:pt x="1286" y="601"/>
                      <a:pt x="1274" y="589"/>
                    </a:cubicBezTo>
                    <a:cubicBezTo>
                      <a:pt x="1262" y="583"/>
                      <a:pt x="1250" y="580"/>
                      <a:pt x="1240" y="580"/>
                    </a:cubicBezTo>
                    <a:cubicBezTo>
                      <a:pt x="1229" y="580"/>
                      <a:pt x="1220" y="583"/>
                      <a:pt x="1214" y="589"/>
                    </a:cubicBezTo>
                    <a:lnTo>
                      <a:pt x="1036" y="779"/>
                    </a:lnTo>
                    <a:cubicBezTo>
                      <a:pt x="1000" y="744"/>
                      <a:pt x="953" y="720"/>
                      <a:pt x="905" y="708"/>
                    </a:cubicBezTo>
                    <a:cubicBezTo>
                      <a:pt x="917" y="672"/>
                      <a:pt x="917" y="624"/>
                      <a:pt x="917" y="589"/>
                    </a:cubicBezTo>
                    <a:cubicBezTo>
                      <a:pt x="905" y="429"/>
                      <a:pt x="774" y="302"/>
                      <a:pt x="616" y="302"/>
                    </a:cubicBezTo>
                    <a:cubicBezTo>
                      <a:pt x="609" y="302"/>
                      <a:pt x="602" y="302"/>
                      <a:pt x="595" y="303"/>
                    </a:cubicBezTo>
                    <a:lnTo>
                      <a:pt x="500" y="41"/>
                    </a:lnTo>
                    <a:cubicBezTo>
                      <a:pt x="491" y="14"/>
                      <a:pt x="476" y="1"/>
                      <a:pt x="453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444;p31">
                <a:extLst>
                  <a:ext uri="{FF2B5EF4-FFF2-40B4-BE49-F238E27FC236}">
                    <a16:creationId xmlns:a16="http://schemas.microsoft.com/office/drawing/2014/main" id="{6FAA0341-0286-C9C5-8494-FC1F753A6ECC}"/>
                  </a:ext>
                </a:extLst>
              </p:cNvPr>
              <p:cNvSpPr/>
              <p:nvPr/>
            </p:nvSpPr>
            <p:spPr>
              <a:xfrm>
                <a:off x="1809771" y="1642508"/>
                <a:ext cx="12123" cy="11683"/>
              </a:xfrm>
              <a:custGeom>
                <a:avLst/>
                <a:gdLst/>
                <a:ahLst/>
                <a:cxnLst/>
                <a:rect l="l" t="t" r="r" b="b"/>
                <a:pathLst>
                  <a:path w="275" h="265" extrusionOk="0">
                    <a:moveTo>
                      <a:pt x="184" y="0"/>
                    </a:moveTo>
                    <a:cubicBezTo>
                      <a:pt x="175" y="0"/>
                      <a:pt x="166" y="1"/>
                      <a:pt x="155" y="2"/>
                    </a:cubicBezTo>
                    <a:cubicBezTo>
                      <a:pt x="72" y="2"/>
                      <a:pt x="1" y="26"/>
                      <a:pt x="13" y="110"/>
                    </a:cubicBezTo>
                    <a:cubicBezTo>
                      <a:pt x="13" y="205"/>
                      <a:pt x="84" y="264"/>
                      <a:pt x="179" y="264"/>
                    </a:cubicBezTo>
                    <a:cubicBezTo>
                      <a:pt x="263" y="252"/>
                      <a:pt x="275" y="193"/>
                      <a:pt x="275" y="110"/>
                    </a:cubicBezTo>
                    <a:cubicBezTo>
                      <a:pt x="264" y="37"/>
                      <a:pt x="245" y="0"/>
                      <a:pt x="18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445;p31">
                <a:extLst>
                  <a:ext uri="{FF2B5EF4-FFF2-40B4-BE49-F238E27FC236}">
                    <a16:creationId xmlns:a16="http://schemas.microsoft.com/office/drawing/2014/main" id="{BF66C31C-4FFA-4651-02C3-0183B44F924F}"/>
                  </a:ext>
                </a:extLst>
              </p:cNvPr>
              <p:cNvSpPr/>
              <p:nvPr/>
            </p:nvSpPr>
            <p:spPr>
              <a:xfrm>
                <a:off x="1861218" y="1435706"/>
                <a:ext cx="33637" cy="32711"/>
              </a:xfrm>
              <a:custGeom>
                <a:avLst/>
                <a:gdLst/>
                <a:ahLst/>
                <a:cxnLst/>
                <a:rect l="l" t="t" r="r" b="b"/>
                <a:pathLst>
                  <a:path w="763" h="742" extrusionOk="0">
                    <a:moveTo>
                      <a:pt x="414" y="0"/>
                    </a:moveTo>
                    <a:cubicBezTo>
                      <a:pt x="205" y="0"/>
                      <a:pt x="23" y="53"/>
                      <a:pt x="12" y="276"/>
                    </a:cubicBezTo>
                    <a:cubicBezTo>
                      <a:pt x="0" y="514"/>
                      <a:pt x="191" y="717"/>
                      <a:pt x="429" y="741"/>
                    </a:cubicBezTo>
                    <a:cubicBezTo>
                      <a:pt x="437" y="741"/>
                      <a:pt x="445" y="741"/>
                      <a:pt x="452" y="741"/>
                    </a:cubicBezTo>
                    <a:cubicBezTo>
                      <a:pt x="683" y="741"/>
                      <a:pt x="739" y="566"/>
                      <a:pt x="751" y="336"/>
                    </a:cubicBezTo>
                    <a:cubicBezTo>
                      <a:pt x="762" y="86"/>
                      <a:pt x="727" y="14"/>
                      <a:pt x="489" y="2"/>
                    </a:cubicBezTo>
                    <a:cubicBezTo>
                      <a:pt x="464" y="1"/>
                      <a:pt x="439" y="0"/>
                      <a:pt x="414" y="0"/>
                    </a:cubicBezTo>
                    <a:close/>
                  </a:path>
                </a:pathLst>
              </a:custGeom>
              <a:solidFill>
                <a:srgbClr val="EFD89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446;p31">
                <a:extLst>
                  <a:ext uri="{FF2B5EF4-FFF2-40B4-BE49-F238E27FC236}">
                    <a16:creationId xmlns:a16="http://schemas.microsoft.com/office/drawing/2014/main" id="{5CB46E73-59E0-D176-3026-19EE4FE20772}"/>
                  </a:ext>
                </a:extLst>
              </p:cNvPr>
              <p:cNvSpPr/>
              <p:nvPr/>
            </p:nvSpPr>
            <p:spPr>
              <a:xfrm>
                <a:off x="1751006" y="1359262"/>
                <a:ext cx="136796" cy="21681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918" extrusionOk="0">
                    <a:moveTo>
                      <a:pt x="1074" y="1"/>
                    </a:moveTo>
                    <a:cubicBezTo>
                      <a:pt x="1036" y="1"/>
                      <a:pt x="1006" y="23"/>
                      <a:pt x="988" y="58"/>
                    </a:cubicBezTo>
                    <a:cubicBezTo>
                      <a:pt x="881" y="296"/>
                      <a:pt x="869" y="558"/>
                      <a:pt x="941" y="808"/>
                    </a:cubicBezTo>
                    <a:cubicBezTo>
                      <a:pt x="822" y="867"/>
                      <a:pt x="715" y="939"/>
                      <a:pt x="631" y="1034"/>
                    </a:cubicBezTo>
                    <a:cubicBezTo>
                      <a:pt x="417" y="867"/>
                      <a:pt x="226" y="617"/>
                      <a:pt x="357" y="343"/>
                    </a:cubicBezTo>
                    <a:cubicBezTo>
                      <a:pt x="381" y="274"/>
                      <a:pt x="323" y="219"/>
                      <a:pt x="264" y="219"/>
                    </a:cubicBezTo>
                    <a:cubicBezTo>
                      <a:pt x="232" y="219"/>
                      <a:pt x="200" y="235"/>
                      <a:pt x="179" y="272"/>
                    </a:cubicBezTo>
                    <a:cubicBezTo>
                      <a:pt x="0" y="641"/>
                      <a:pt x="250" y="974"/>
                      <a:pt x="512" y="1189"/>
                    </a:cubicBezTo>
                    <a:cubicBezTo>
                      <a:pt x="119" y="1832"/>
                      <a:pt x="560" y="2665"/>
                      <a:pt x="1310" y="2701"/>
                    </a:cubicBezTo>
                    <a:lnTo>
                      <a:pt x="1334" y="2701"/>
                    </a:lnTo>
                    <a:cubicBezTo>
                      <a:pt x="1334" y="2748"/>
                      <a:pt x="1334" y="2796"/>
                      <a:pt x="1346" y="2844"/>
                    </a:cubicBezTo>
                    <a:cubicBezTo>
                      <a:pt x="1298" y="2867"/>
                      <a:pt x="1250" y="2903"/>
                      <a:pt x="1215" y="2927"/>
                    </a:cubicBezTo>
                    <a:cubicBezTo>
                      <a:pt x="834" y="3165"/>
                      <a:pt x="715" y="3677"/>
                      <a:pt x="953" y="4058"/>
                    </a:cubicBezTo>
                    <a:cubicBezTo>
                      <a:pt x="1110" y="4268"/>
                      <a:pt x="1352" y="4379"/>
                      <a:pt x="1596" y="4379"/>
                    </a:cubicBezTo>
                    <a:cubicBezTo>
                      <a:pt x="1740" y="4379"/>
                      <a:pt x="1884" y="4340"/>
                      <a:pt x="2012" y="4260"/>
                    </a:cubicBezTo>
                    <a:cubicBezTo>
                      <a:pt x="2239" y="4368"/>
                      <a:pt x="2370" y="4594"/>
                      <a:pt x="2358" y="4832"/>
                    </a:cubicBezTo>
                    <a:cubicBezTo>
                      <a:pt x="2358" y="4875"/>
                      <a:pt x="2396" y="4917"/>
                      <a:pt x="2438" y="4917"/>
                    </a:cubicBezTo>
                    <a:cubicBezTo>
                      <a:pt x="2443" y="4917"/>
                      <a:pt x="2448" y="4917"/>
                      <a:pt x="2453" y="4915"/>
                    </a:cubicBezTo>
                    <a:cubicBezTo>
                      <a:pt x="2500" y="4915"/>
                      <a:pt x="2548" y="4880"/>
                      <a:pt x="2548" y="4820"/>
                    </a:cubicBezTo>
                    <a:cubicBezTo>
                      <a:pt x="2560" y="4546"/>
                      <a:pt x="2417" y="4296"/>
                      <a:pt x="2191" y="4141"/>
                    </a:cubicBezTo>
                    <a:cubicBezTo>
                      <a:pt x="2310" y="4034"/>
                      <a:pt x="2405" y="3891"/>
                      <a:pt x="2441" y="3737"/>
                    </a:cubicBezTo>
                    <a:cubicBezTo>
                      <a:pt x="2512" y="3760"/>
                      <a:pt x="2572" y="3808"/>
                      <a:pt x="2631" y="3856"/>
                    </a:cubicBezTo>
                    <a:cubicBezTo>
                      <a:pt x="2727" y="3951"/>
                      <a:pt x="2774" y="4082"/>
                      <a:pt x="2774" y="4213"/>
                    </a:cubicBezTo>
                    <a:cubicBezTo>
                      <a:pt x="2774" y="4260"/>
                      <a:pt x="2822" y="4308"/>
                      <a:pt x="2870" y="4308"/>
                    </a:cubicBezTo>
                    <a:cubicBezTo>
                      <a:pt x="2917" y="4308"/>
                      <a:pt x="2965" y="4272"/>
                      <a:pt x="2965" y="4213"/>
                    </a:cubicBezTo>
                    <a:cubicBezTo>
                      <a:pt x="2965" y="4034"/>
                      <a:pt x="2893" y="3856"/>
                      <a:pt x="2774" y="3725"/>
                    </a:cubicBezTo>
                    <a:cubicBezTo>
                      <a:pt x="2691" y="3641"/>
                      <a:pt x="2596" y="3582"/>
                      <a:pt x="2477" y="3546"/>
                    </a:cubicBezTo>
                    <a:cubicBezTo>
                      <a:pt x="2489" y="3391"/>
                      <a:pt x="2441" y="3237"/>
                      <a:pt x="2358" y="3094"/>
                    </a:cubicBezTo>
                    <a:cubicBezTo>
                      <a:pt x="2381" y="3058"/>
                      <a:pt x="2417" y="3022"/>
                      <a:pt x="2441" y="2975"/>
                    </a:cubicBezTo>
                    <a:cubicBezTo>
                      <a:pt x="2798" y="2963"/>
                      <a:pt x="3024" y="2820"/>
                      <a:pt x="3096" y="2522"/>
                    </a:cubicBezTo>
                    <a:cubicBezTo>
                      <a:pt x="3103" y="2457"/>
                      <a:pt x="3049" y="2414"/>
                      <a:pt x="2995" y="2414"/>
                    </a:cubicBezTo>
                    <a:cubicBezTo>
                      <a:pt x="2959" y="2414"/>
                      <a:pt x="2924" y="2432"/>
                      <a:pt x="2905" y="2475"/>
                    </a:cubicBezTo>
                    <a:cubicBezTo>
                      <a:pt x="2893" y="2558"/>
                      <a:pt x="2834" y="2748"/>
                      <a:pt x="2500" y="2772"/>
                    </a:cubicBezTo>
                    <a:cubicBezTo>
                      <a:pt x="2500" y="2772"/>
                      <a:pt x="2500" y="2760"/>
                      <a:pt x="2500" y="2748"/>
                    </a:cubicBezTo>
                    <a:cubicBezTo>
                      <a:pt x="2500" y="2665"/>
                      <a:pt x="2489" y="2582"/>
                      <a:pt x="2453" y="2498"/>
                    </a:cubicBezTo>
                    <a:lnTo>
                      <a:pt x="2751" y="2415"/>
                    </a:lnTo>
                    <a:cubicBezTo>
                      <a:pt x="2878" y="2383"/>
                      <a:pt x="2844" y="2217"/>
                      <a:pt x="2741" y="2217"/>
                    </a:cubicBezTo>
                    <a:cubicBezTo>
                      <a:pt x="2729" y="2217"/>
                      <a:pt x="2717" y="2220"/>
                      <a:pt x="2703" y="2225"/>
                    </a:cubicBezTo>
                    <a:lnTo>
                      <a:pt x="2346" y="2332"/>
                    </a:lnTo>
                    <a:cubicBezTo>
                      <a:pt x="2310" y="2284"/>
                      <a:pt x="2274" y="2248"/>
                      <a:pt x="2215" y="2225"/>
                    </a:cubicBezTo>
                    <a:cubicBezTo>
                      <a:pt x="2608" y="1582"/>
                      <a:pt x="2167" y="760"/>
                      <a:pt x="1417" y="724"/>
                    </a:cubicBezTo>
                    <a:cubicBezTo>
                      <a:pt x="1391" y="721"/>
                      <a:pt x="1365" y="720"/>
                      <a:pt x="1338" y="720"/>
                    </a:cubicBezTo>
                    <a:cubicBezTo>
                      <a:pt x="1265" y="720"/>
                      <a:pt x="1189" y="731"/>
                      <a:pt x="1119" y="748"/>
                    </a:cubicBezTo>
                    <a:cubicBezTo>
                      <a:pt x="1060" y="546"/>
                      <a:pt x="1072" y="331"/>
                      <a:pt x="1167" y="141"/>
                    </a:cubicBezTo>
                    <a:cubicBezTo>
                      <a:pt x="1191" y="93"/>
                      <a:pt x="1167" y="34"/>
                      <a:pt x="1119" y="10"/>
                    </a:cubicBezTo>
                    <a:cubicBezTo>
                      <a:pt x="1103" y="4"/>
                      <a:pt x="1088" y="1"/>
                      <a:pt x="1074" y="1"/>
                    </a:cubicBezTo>
                    <a:close/>
                  </a:path>
                </a:pathLst>
              </a:custGeom>
              <a:solidFill>
                <a:srgbClr val="49CAD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447;p31">
                <a:extLst>
                  <a:ext uri="{FF2B5EF4-FFF2-40B4-BE49-F238E27FC236}">
                    <a16:creationId xmlns:a16="http://schemas.microsoft.com/office/drawing/2014/main" id="{BA40123C-18EE-8B41-258D-D5368B59D763}"/>
                  </a:ext>
                </a:extLst>
              </p:cNvPr>
              <p:cNvSpPr/>
              <p:nvPr/>
            </p:nvSpPr>
            <p:spPr>
              <a:xfrm>
                <a:off x="1787199" y="1434736"/>
                <a:ext cx="16840" cy="14019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18" extrusionOk="0">
                    <a:moveTo>
                      <a:pt x="227" y="1"/>
                    </a:moveTo>
                    <a:cubicBezTo>
                      <a:pt x="72" y="1"/>
                      <a:pt x="1" y="167"/>
                      <a:pt x="108" y="274"/>
                    </a:cubicBezTo>
                    <a:cubicBezTo>
                      <a:pt x="138" y="304"/>
                      <a:pt x="176" y="318"/>
                      <a:pt x="214" y="318"/>
                    </a:cubicBezTo>
                    <a:cubicBezTo>
                      <a:pt x="298" y="318"/>
                      <a:pt x="382" y="253"/>
                      <a:pt x="382" y="155"/>
                    </a:cubicBezTo>
                    <a:cubicBezTo>
                      <a:pt x="382" y="72"/>
                      <a:pt x="310" y="1"/>
                      <a:pt x="227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448;p31">
                <a:extLst>
                  <a:ext uri="{FF2B5EF4-FFF2-40B4-BE49-F238E27FC236}">
                    <a16:creationId xmlns:a16="http://schemas.microsoft.com/office/drawing/2014/main" id="{E4BDF332-6520-BB51-90CD-A5D3898F84D5}"/>
                  </a:ext>
                </a:extLst>
              </p:cNvPr>
              <p:cNvSpPr/>
              <p:nvPr/>
            </p:nvSpPr>
            <p:spPr>
              <a:xfrm>
                <a:off x="1824495" y="1411106"/>
                <a:ext cx="16840" cy="1441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327" extrusionOk="0">
                    <a:moveTo>
                      <a:pt x="214" y="1"/>
                    </a:moveTo>
                    <a:cubicBezTo>
                      <a:pt x="71" y="1"/>
                      <a:pt x="0" y="179"/>
                      <a:pt x="107" y="275"/>
                    </a:cubicBezTo>
                    <a:cubicBezTo>
                      <a:pt x="139" y="310"/>
                      <a:pt x="180" y="326"/>
                      <a:pt x="221" y="326"/>
                    </a:cubicBezTo>
                    <a:cubicBezTo>
                      <a:pt x="302" y="326"/>
                      <a:pt x="381" y="263"/>
                      <a:pt x="381" y="167"/>
                    </a:cubicBezTo>
                    <a:cubicBezTo>
                      <a:pt x="381" y="72"/>
                      <a:pt x="310" y="1"/>
                      <a:pt x="214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449;p31">
                <a:extLst>
                  <a:ext uri="{FF2B5EF4-FFF2-40B4-BE49-F238E27FC236}">
                    <a16:creationId xmlns:a16="http://schemas.microsoft.com/office/drawing/2014/main" id="{0D7B2103-A8DB-1A12-B8A7-0BD2F4442387}"/>
                  </a:ext>
                </a:extLst>
              </p:cNvPr>
              <p:cNvSpPr/>
              <p:nvPr/>
            </p:nvSpPr>
            <p:spPr>
              <a:xfrm>
                <a:off x="1809374" y="1423582"/>
                <a:ext cx="15650" cy="13314"/>
              </a:xfrm>
              <a:custGeom>
                <a:avLst/>
                <a:gdLst/>
                <a:ahLst/>
                <a:cxnLst/>
                <a:rect l="l" t="t" r="r" b="b"/>
                <a:pathLst>
                  <a:path w="355" h="302" extrusionOk="0">
                    <a:moveTo>
                      <a:pt x="268" y="1"/>
                    </a:moveTo>
                    <a:cubicBezTo>
                      <a:pt x="244" y="1"/>
                      <a:pt x="219" y="26"/>
                      <a:pt x="236" y="51"/>
                    </a:cubicBezTo>
                    <a:cubicBezTo>
                      <a:pt x="284" y="99"/>
                      <a:pt x="272" y="170"/>
                      <a:pt x="224" y="218"/>
                    </a:cubicBezTo>
                    <a:cubicBezTo>
                      <a:pt x="209" y="229"/>
                      <a:pt x="191" y="235"/>
                      <a:pt x="173" y="235"/>
                    </a:cubicBezTo>
                    <a:cubicBezTo>
                      <a:pt x="134" y="235"/>
                      <a:pt x="93" y="211"/>
                      <a:pt x="69" y="170"/>
                    </a:cubicBezTo>
                    <a:cubicBezTo>
                      <a:pt x="64" y="165"/>
                      <a:pt x="57" y="162"/>
                      <a:pt x="50" y="162"/>
                    </a:cubicBezTo>
                    <a:cubicBezTo>
                      <a:pt x="27" y="162"/>
                      <a:pt x="0" y="190"/>
                      <a:pt x="10" y="218"/>
                    </a:cubicBezTo>
                    <a:cubicBezTo>
                      <a:pt x="45" y="265"/>
                      <a:pt x="105" y="301"/>
                      <a:pt x="176" y="301"/>
                    </a:cubicBezTo>
                    <a:cubicBezTo>
                      <a:pt x="212" y="301"/>
                      <a:pt x="236" y="289"/>
                      <a:pt x="272" y="277"/>
                    </a:cubicBezTo>
                    <a:cubicBezTo>
                      <a:pt x="343" y="206"/>
                      <a:pt x="355" y="99"/>
                      <a:pt x="295" y="15"/>
                    </a:cubicBezTo>
                    <a:cubicBezTo>
                      <a:pt x="288" y="5"/>
                      <a:pt x="278" y="1"/>
                      <a:pt x="268" y="1"/>
                    </a:cubicBezTo>
                    <a:close/>
                  </a:path>
                </a:pathLst>
              </a:custGeom>
              <a:solidFill>
                <a:srgbClr val="80463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450;p31">
                <a:extLst>
                  <a:ext uri="{FF2B5EF4-FFF2-40B4-BE49-F238E27FC236}">
                    <a16:creationId xmlns:a16="http://schemas.microsoft.com/office/drawing/2014/main" id="{1AE4D1A8-3ACE-CFB8-7258-ABA26F7388D4}"/>
                  </a:ext>
                </a:extLst>
              </p:cNvPr>
              <p:cNvSpPr/>
              <p:nvPr/>
            </p:nvSpPr>
            <p:spPr>
              <a:xfrm>
                <a:off x="1789844" y="1449945"/>
                <a:ext cx="14195" cy="10536"/>
              </a:xfrm>
              <a:custGeom>
                <a:avLst/>
                <a:gdLst/>
                <a:ahLst/>
                <a:cxnLst/>
                <a:rect l="l" t="t" r="r" b="b"/>
                <a:pathLst>
                  <a:path w="322" h="239" extrusionOk="0">
                    <a:moveTo>
                      <a:pt x="216" y="1"/>
                    </a:moveTo>
                    <a:cubicBezTo>
                      <a:pt x="182" y="1"/>
                      <a:pt x="143" y="13"/>
                      <a:pt x="107" y="37"/>
                    </a:cubicBezTo>
                    <a:cubicBezTo>
                      <a:pt x="36" y="84"/>
                      <a:pt x="0" y="156"/>
                      <a:pt x="36" y="203"/>
                    </a:cubicBezTo>
                    <a:cubicBezTo>
                      <a:pt x="54" y="227"/>
                      <a:pt x="84" y="239"/>
                      <a:pt x="118" y="239"/>
                    </a:cubicBezTo>
                    <a:cubicBezTo>
                      <a:pt x="152" y="239"/>
                      <a:pt x="191" y="227"/>
                      <a:pt x="226" y="203"/>
                    </a:cubicBezTo>
                    <a:cubicBezTo>
                      <a:pt x="298" y="156"/>
                      <a:pt x="322" y="84"/>
                      <a:pt x="298" y="37"/>
                    </a:cubicBezTo>
                    <a:cubicBezTo>
                      <a:pt x="280" y="13"/>
                      <a:pt x="250" y="1"/>
                      <a:pt x="216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451;p31">
                <a:extLst>
                  <a:ext uri="{FF2B5EF4-FFF2-40B4-BE49-F238E27FC236}">
                    <a16:creationId xmlns:a16="http://schemas.microsoft.com/office/drawing/2014/main" id="{09F40BF0-E5C7-1BA0-D76A-207CEFD6A051}"/>
                  </a:ext>
                </a:extLst>
              </p:cNvPr>
              <p:cNvSpPr/>
              <p:nvPr/>
            </p:nvSpPr>
            <p:spPr>
              <a:xfrm>
                <a:off x="1839705" y="1417807"/>
                <a:ext cx="16840" cy="12785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90" extrusionOk="0">
                    <a:moveTo>
                      <a:pt x="191" y="1"/>
                    </a:moveTo>
                    <a:cubicBezTo>
                      <a:pt x="161" y="1"/>
                      <a:pt x="131" y="10"/>
                      <a:pt x="107" y="27"/>
                    </a:cubicBezTo>
                    <a:cubicBezTo>
                      <a:pt x="0" y="111"/>
                      <a:pt x="60" y="289"/>
                      <a:pt x="191" y="289"/>
                    </a:cubicBezTo>
                    <a:cubicBezTo>
                      <a:pt x="322" y="289"/>
                      <a:pt x="381" y="111"/>
                      <a:pt x="274" y="27"/>
                    </a:cubicBezTo>
                    <a:cubicBezTo>
                      <a:pt x="250" y="10"/>
                      <a:pt x="221" y="1"/>
                      <a:pt x="191" y="1"/>
                    </a:cubicBezTo>
                    <a:close/>
                  </a:path>
                </a:pathLst>
              </a:custGeom>
              <a:solidFill>
                <a:srgbClr val="DE626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764B92AC-FED7-8820-CDAB-F18079D62666}"/>
                </a:ext>
              </a:extLst>
            </p:cNvPr>
            <p:cNvSpPr txBox="1"/>
            <p:nvPr/>
          </p:nvSpPr>
          <p:spPr>
            <a:xfrm>
              <a:off x="475455" y="2404326"/>
              <a:ext cx="9317648" cy="2612442"/>
            </a:xfrm>
            <a:prstGeom prst="roundRect">
              <a:avLst/>
            </a:prstGeom>
            <a:noFill/>
            <a:ln w="57150">
              <a:noFill/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tiết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kiệm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thức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ăn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uống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đồ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nhà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cẩn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Cambria" panose="02040503050406030204" pitchFamily="18" charset="0"/>
                  <a:cs typeface="+mn-cs"/>
                </a:rPr>
                <a:t>thận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tránh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hư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hỏng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,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mua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cần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thiết</a:t>
              </a:r>
              <a:r>
                <a:rPr lang="en-US" sz="4400" b="1" dirty="0">
                  <a:solidFill>
                    <a:srgbClr val="70AD47">
                      <a:lumMod val="50000"/>
                    </a:srgbClr>
                  </a:solidFill>
                  <a:latin typeface="UTM Avo" panose="02040603050506020204" pitchFamily="18" charset="0"/>
                  <a:ea typeface="Cambria" panose="02040503050406030204" pitchFamily="18" charset="0"/>
                </a:rPr>
                <a:t>,..</a:t>
              </a:r>
              <a:endPara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15" name="Google Shape;1408;p39">
            <a:extLst>
              <a:ext uri="{FF2B5EF4-FFF2-40B4-BE49-F238E27FC236}">
                <a16:creationId xmlns:a16="http://schemas.microsoft.com/office/drawing/2014/main" id="{778D3990-D9E1-7280-5D68-C98470913AB2}"/>
              </a:ext>
            </a:extLst>
          </p:cNvPr>
          <p:cNvGrpSpPr/>
          <p:nvPr/>
        </p:nvGrpSpPr>
        <p:grpSpPr>
          <a:xfrm flipH="1">
            <a:off x="9388945" y="2857832"/>
            <a:ext cx="2312946" cy="2319710"/>
            <a:chOff x="2178000" y="1370575"/>
            <a:chExt cx="1417475" cy="1417450"/>
          </a:xfrm>
        </p:grpSpPr>
        <p:sp>
          <p:nvSpPr>
            <p:cNvPr id="116" name="Google Shape;1409;p39">
              <a:extLst>
                <a:ext uri="{FF2B5EF4-FFF2-40B4-BE49-F238E27FC236}">
                  <a16:creationId xmlns:a16="http://schemas.microsoft.com/office/drawing/2014/main" id="{E1177BB6-DE3F-9044-E5B3-1916D4FF1A9C}"/>
                </a:ext>
              </a:extLst>
            </p:cNvPr>
            <p:cNvSpPr/>
            <p:nvPr/>
          </p:nvSpPr>
          <p:spPr>
            <a:xfrm>
              <a:off x="2437575" y="1615825"/>
              <a:ext cx="926925" cy="926925"/>
            </a:xfrm>
            <a:custGeom>
              <a:avLst/>
              <a:gdLst/>
              <a:ahLst/>
              <a:cxnLst/>
              <a:rect l="l" t="t" r="r" b="b"/>
              <a:pathLst>
                <a:path w="37077" h="37077" extrusionOk="0">
                  <a:moveTo>
                    <a:pt x="18538" y="1"/>
                  </a:moveTo>
                  <a:cubicBezTo>
                    <a:pt x="8299" y="1"/>
                    <a:pt x="0" y="8300"/>
                    <a:pt x="0" y="18539"/>
                  </a:cubicBezTo>
                  <a:cubicBezTo>
                    <a:pt x="0" y="28778"/>
                    <a:pt x="8299" y="37077"/>
                    <a:pt x="18538" y="37077"/>
                  </a:cubicBezTo>
                  <a:cubicBezTo>
                    <a:pt x="28778" y="37077"/>
                    <a:pt x="37076" y="28778"/>
                    <a:pt x="37076" y="18539"/>
                  </a:cubicBezTo>
                  <a:cubicBezTo>
                    <a:pt x="37076" y="8300"/>
                    <a:pt x="28778" y="1"/>
                    <a:pt x="18538" y="1"/>
                  </a:cubicBezTo>
                  <a:close/>
                </a:path>
              </a:pathLst>
            </a:custGeom>
            <a:solidFill>
              <a:srgbClr val="FFFF00"/>
            </a:solidFill>
            <a:ln>
              <a:solidFill>
                <a:srgbClr val="FFC000"/>
              </a:solidFill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1410;p39">
              <a:extLst>
                <a:ext uri="{FF2B5EF4-FFF2-40B4-BE49-F238E27FC236}">
                  <a16:creationId xmlns:a16="http://schemas.microsoft.com/office/drawing/2014/main" id="{D5071E4D-4B4E-F0D8-2AAF-2233087E7A37}"/>
                </a:ext>
              </a:extLst>
            </p:cNvPr>
            <p:cNvSpPr/>
            <p:nvPr/>
          </p:nvSpPr>
          <p:spPr>
            <a:xfrm>
              <a:off x="2725998" y="1974523"/>
              <a:ext cx="37100" cy="73041"/>
            </a:xfrm>
            <a:custGeom>
              <a:avLst/>
              <a:gdLst/>
              <a:ahLst/>
              <a:cxnLst/>
              <a:rect l="l" t="t" r="r" b="b"/>
              <a:pathLst>
                <a:path w="1120" h="2205" extrusionOk="0">
                  <a:moveTo>
                    <a:pt x="547" y="1"/>
                  </a:moveTo>
                  <a:cubicBezTo>
                    <a:pt x="543" y="1"/>
                    <a:pt x="540" y="1"/>
                    <a:pt x="536" y="1"/>
                  </a:cubicBezTo>
                  <a:cubicBezTo>
                    <a:pt x="239" y="13"/>
                    <a:pt x="1" y="501"/>
                    <a:pt x="13" y="1120"/>
                  </a:cubicBezTo>
                  <a:cubicBezTo>
                    <a:pt x="24" y="1720"/>
                    <a:pt x="280" y="2204"/>
                    <a:pt x="573" y="2204"/>
                  </a:cubicBezTo>
                  <a:cubicBezTo>
                    <a:pt x="577" y="2204"/>
                    <a:pt x="581" y="2204"/>
                    <a:pt x="584" y="2204"/>
                  </a:cubicBezTo>
                  <a:cubicBezTo>
                    <a:pt x="882" y="2204"/>
                    <a:pt x="1120" y="1704"/>
                    <a:pt x="1108" y="1097"/>
                  </a:cubicBezTo>
                  <a:cubicBezTo>
                    <a:pt x="1096" y="496"/>
                    <a:pt x="840" y="1"/>
                    <a:pt x="54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1411;p39">
              <a:extLst>
                <a:ext uri="{FF2B5EF4-FFF2-40B4-BE49-F238E27FC236}">
                  <a16:creationId xmlns:a16="http://schemas.microsoft.com/office/drawing/2014/main" id="{FA051B8D-31D8-8698-4AFC-254B2EC95C96}"/>
                </a:ext>
              </a:extLst>
            </p:cNvPr>
            <p:cNvSpPr/>
            <p:nvPr/>
          </p:nvSpPr>
          <p:spPr>
            <a:xfrm>
              <a:off x="3037174" y="1967832"/>
              <a:ext cx="37100" cy="73405"/>
            </a:xfrm>
            <a:custGeom>
              <a:avLst/>
              <a:gdLst/>
              <a:ahLst/>
              <a:cxnLst/>
              <a:rect l="l" t="t" r="r" b="b"/>
              <a:pathLst>
                <a:path w="1120" h="2216" extrusionOk="0">
                  <a:moveTo>
                    <a:pt x="537" y="1"/>
                  </a:moveTo>
                  <a:cubicBezTo>
                    <a:pt x="239" y="13"/>
                    <a:pt x="1" y="513"/>
                    <a:pt x="25" y="1120"/>
                  </a:cubicBezTo>
                  <a:cubicBezTo>
                    <a:pt x="36" y="1727"/>
                    <a:pt x="286" y="2215"/>
                    <a:pt x="584" y="2215"/>
                  </a:cubicBezTo>
                  <a:cubicBezTo>
                    <a:pt x="894" y="2203"/>
                    <a:pt x="1120" y="1703"/>
                    <a:pt x="1108" y="1096"/>
                  </a:cubicBezTo>
                  <a:cubicBezTo>
                    <a:pt x="1096" y="501"/>
                    <a:pt x="846" y="1"/>
                    <a:pt x="53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1412;p39">
              <a:extLst>
                <a:ext uri="{FF2B5EF4-FFF2-40B4-BE49-F238E27FC236}">
                  <a16:creationId xmlns:a16="http://schemas.microsoft.com/office/drawing/2014/main" id="{A03AF21C-8217-6B05-86BE-3F7F317ADD6D}"/>
                </a:ext>
              </a:extLst>
            </p:cNvPr>
            <p:cNvSpPr/>
            <p:nvPr/>
          </p:nvSpPr>
          <p:spPr>
            <a:xfrm>
              <a:off x="2841173" y="2079427"/>
              <a:ext cx="120708" cy="48992"/>
            </a:xfrm>
            <a:custGeom>
              <a:avLst/>
              <a:gdLst/>
              <a:ahLst/>
              <a:cxnLst/>
              <a:rect l="l" t="t" r="r" b="b"/>
              <a:pathLst>
                <a:path w="3644" h="1479" extrusionOk="0">
                  <a:moveTo>
                    <a:pt x="3617" y="1"/>
                  </a:moveTo>
                  <a:cubicBezTo>
                    <a:pt x="3578" y="1"/>
                    <a:pt x="3458" y="223"/>
                    <a:pt x="3191" y="525"/>
                  </a:cubicBezTo>
                  <a:cubicBezTo>
                    <a:pt x="3036" y="704"/>
                    <a:pt x="2858" y="870"/>
                    <a:pt x="2655" y="989"/>
                  </a:cubicBezTo>
                  <a:cubicBezTo>
                    <a:pt x="2417" y="1144"/>
                    <a:pt x="2143" y="1228"/>
                    <a:pt x="1858" y="1251"/>
                  </a:cubicBezTo>
                  <a:cubicBezTo>
                    <a:pt x="1834" y="1252"/>
                    <a:pt x="1810" y="1253"/>
                    <a:pt x="1786" y="1253"/>
                  </a:cubicBezTo>
                  <a:cubicBezTo>
                    <a:pt x="1525" y="1253"/>
                    <a:pt x="1265" y="1193"/>
                    <a:pt x="1036" y="1073"/>
                  </a:cubicBezTo>
                  <a:cubicBezTo>
                    <a:pt x="822" y="978"/>
                    <a:pt x="631" y="835"/>
                    <a:pt x="465" y="668"/>
                  </a:cubicBezTo>
                  <a:cubicBezTo>
                    <a:pt x="192" y="384"/>
                    <a:pt x="82" y="143"/>
                    <a:pt x="41" y="143"/>
                  </a:cubicBezTo>
                  <a:cubicBezTo>
                    <a:pt x="39" y="143"/>
                    <a:pt x="38" y="143"/>
                    <a:pt x="36" y="144"/>
                  </a:cubicBezTo>
                  <a:cubicBezTo>
                    <a:pt x="0" y="156"/>
                    <a:pt x="60" y="418"/>
                    <a:pt x="334" y="775"/>
                  </a:cubicBezTo>
                  <a:cubicBezTo>
                    <a:pt x="500" y="978"/>
                    <a:pt x="703" y="1144"/>
                    <a:pt x="929" y="1263"/>
                  </a:cubicBezTo>
                  <a:cubicBezTo>
                    <a:pt x="1194" y="1407"/>
                    <a:pt x="1490" y="1479"/>
                    <a:pt x="1789" y="1479"/>
                  </a:cubicBezTo>
                  <a:cubicBezTo>
                    <a:pt x="1812" y="1479"/>
                    <a:pt x="1835" y="1478"/>
                    <a:pt x="1858" y="1478"/>
                  </a:cubicBezTo>
                  <a:cubicBezTo>
                    <a:pt x="2191" y="1466"/>
                    <a:pt x="2501" y="1359"/>
                    <a:pt x="2763" y="1168"/>
                  </a:cubicBezTo>
                  <a:cubicBezTo>
                    <a:pt x="2977" y="1025"/>
                    <a:pt x="3167" y="847"/>
                    <a:pt x="3322" y="632"/>
                  </a:cubicBezTo>
                  <a:cubicBezTo>
                    <a:pt x="3572" y="275"/>
                    <a:pt x="3644" y="13"/>
                    <a:pt x="3620" y="1"/>
                  </a:cubicBezTo>
                  <a:cubicBezTo>
                    <a:pt x="3619" y="1"/>
                    <a:pt x="3618" y="1"/>
                    <a:pt x="3617" y="1"/>
                  </a:cubicBezTo>
                  <a:close/>
                </a:path>
              </a:pathLst>
            </a:custGeom>
            <a:solidFill>
              <a:srgbClr val="804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1413;p39">
              <a:extLst>
                <a:ext uri="{FF2B5EF4-FFF2-40B4-BE49-F238E27FC236}">
                  <a16:creationId xmlns:a16="http://schemas.microsoft.com/office/drawing/2014/main" id="{8E28AB5E-17EA-569D-283C-361D31ECF1F8}"/>
                </a:ext>
              </a:extLst>
            </p:cNvPr>
            <p:cNvSpPr/>
            <p:nvPr/>
          </p:nvSpPr>
          <p:spPr>
            <a:xfrm>
              <a:off x="2644775" y="2060116"/>
              <a:ext cx="143564" cy="122331"/>
            </a:xfrm>
            <a:custGeom>
              <a:avLst/>
              <a:gdLst/>
              <a:ahLst/>
              <a:cxnLst/>
              <a:rect l="l" t="t" r="r" b="b"/>
              <a:pathLst>
                <a:path w="4334" h="3693" extrusionOk="0">
                  <a:moveTo>
                    <a:pt x="2182" y="0"/>
                  </a:moveTo>
                  <a:cubicBezTo>
                    <a:pt x="2165" y="0"/>
                    <a:pt x="2148" y="1"/>
                    <a:pt x="2131" y="1"/>
                  </a:cubicBezTo>
                  <a:cubicBezTo>
                    <a:pt x="941" y="25"/>
                    <a:pt x="0" y="870"/>
                    <a:pt x="24" y="1894"/>
                  </a:cubicBezTo>
                  <a:cubicBezTo>
                    <a:pt x="36" y="2891"/>
                    <a:pt x="984" y="3692"/>
                    <a:pt x="2151" y="3692"/>
                  </a:cubicBezTo>
                  <a:cubicBezTo>
                    <a:pt x="2168" y="3692"/>
                    <a:pt x="2186" y="3692"/>
                    <a:pt x="2203" y="3692"/>
                  </a:cubicBezTo>
                  <a:cubicBezTo>
                    <a:pt x="3393" y="3668"/>
                    <a:pt x="4334" y="2823"/>
                    <a:pt x="4322" y="1799"/>
                  </a:cubicBezTo>
                  <a:cubicBezTo>
                    <a:pt x="4299" y="801"/>
                    <a:pt x="3338" y="0"/>
                    <a:pt x="2182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1414;p39">
              <a:extLst>
                <a:ext uri="{FF2B5EF4-FFF2-40B4-BE49-F238E27FC236}">
                  <a16:creationId xmlns:a16="http://schemas.microsoft.com/office/drawing/2014/main" id="{26AD5B6B-0747-7128-5380-C7AA8D6B36DB}"/>
                </a:ext>
              </a:extLst>
            </p:cNvPr>
            <p:cNvSpPr/>
            <p:nvPr/>
          </p:nvSpPr>
          <p:spPr>
            <a:xfrm>
              <a:off x="3015080" y="2052232"/>
              <a:ext cx="143994" cy="122728"/>
            </a:xfrm>
            <a:custGeom>
              <a:avLst/>
              <a:gdLst/>
              <a:ahLst/>
              <a:cxnLst/>
              <a:rect l="l" t="t" r="r" b="b"/>
              <a:pathLst>
                <a:path w="4347" h="3705" extrusionOk="0">
                  <a:moveTo>
                    <a:pt x="2183" y="0"/>
                  </a:moveTo>
                  <a:cubicBezTo>
                    <a:pt x="2166" y="0"/>
                    <a:pt x="2149" y="0"/>
                    <a:pt x="2132" y="1"/>
                  </a:cubicBezTo>
                  <a:cubicBezTo>
                    <a:pt x="953" y="25"/>
                    <a:pt x="1" y="870"/>
                    <a:pt x="25" y="1894"/>
                  </a:cubicBezTo>
                  <a:cubicBezTo>
                    <a:pt x="48" y="2903"/>
                    <a:pt x="997" y="3704"/>
                    <a:pt x="2164" y="3704"/>
                  </a:cubicBezTo>
                  <a:cubicBezTo>
                    <a:pt x="2181" y="3704"/>
                    <a:pt x="2198" y="3704"/>
                    <a:pt x="2216" y="3704"/>
                  </a:cubicBezTo>
                  <a:cubicBezTo>
                    <a:pt x="3394" y="3680"/>
                    <a:pt x="4347" y="2823"/>
                    <a:pt x="4323" y="1810"/>
                  </a:cubicBezTo>
                  <a:cubicBezTo>
                    <a:pt x="4299" y="801"/>
                    <a:pt x="3351" y="0"/>
                    <a:pt x="2183" y="0"/>
                  </a:cubicBezTo>
                  <a:close/>
                </a:path>
              </a:pathLst>
            </a:custGeom>
            <a:solidFill>
              <a:srgbClr val="EEA3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1415;p39">
              <a:extLst>
                <a:ext uri="{FF2B5EF4-FFF2-40B4-BE49-F238E27FC236}">
                  <a16:creationId xmlns:a16="http://schemas.microsoft.com/office/drawing/2014/main" id="{B9714FFA-1740-4B0E-73A6-07DCA7C214BD}"/>
                </a:ext>
              </a:extLst>
            </p:cNvPr>
            <p:cNvSpPr/>
            <p:nvPr/>
          </p:nvSpPr>
          <p:spPr>
            <a:xfrm>
              <a:off x="2833150" y="1370575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3334" y="0"/>
                  </a:moveTo>
                  <a:lnTo>
                    <a:pt x="1" y="7334"/>
                  </a:lnTo>
                  <a:lnTo>
                    <a:pt x="6668" y="7334"/>
                  </a:lnTo>
                  <a:lnTo>
                    <a:pt x="3334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1416;p39">
              <a:extLst>
                <a:ext uri="{FF2B5EF4-FFF2-40B4-BE49-F238E27FC236}">
                  <a16:creationId xmlns:a16="http://schemas.microsoft.com/office/drawing/2014/main" id="{61D5BF61-3059-9518-8691-799B4832FC79}"/>
                </a:ext>
              </a:extLst>
            </p:cNvPr>
            <p:cNvSpPr/>
            <p:nvPr/>
          </p:nvSpPr>
          <p:spPr>
            <a:xfrm>
              <a:off x="2833150" y="2604650"/>
              <a:ext cx="166725" cy="183375"/>
            </a:xfrm>
            <a:custGeom>
              <a:avLst/>
              <a:gdLst/>
              <a:ahLst/>
              <a:cxnLst/>
              <a:rect l="l" t="t" r="r" b="b"/>
              <a:pathLst>
                <a:path w="6669" h="7335" extrusionOk="0">
                  <a:moveTo>
                    <a:pt x="1" y="0"/>
                  </a:moveTo>
                  <a:lnTo>
                    <a:pt x="3334" y="7335"/>
                  </a:lnTo>
                  <a:lnTo>
                    <a:pt x="6668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1417;p39">
              <a:extLst>
                <a:ext uri="{FF2B5EF4-FFF2-40B4-BE49-F238E27FC236}">
                  <a16:creationId xmlns:a16="http://schemas.microsoft.com/office/drawing/2014/main" id="{3A5B1AB3-37ED-372D-3827-73257E2CEEFE}"/>
                </a:ext>
              </a:extLst>
            </p:cNvPr>
            <p:cNvSpPr/>
            <p:nvPr/>
          </p:nvSpPr>
          <p:spPr>
            <a:xfrm>
              <a:off x="3412100" y="1995950"/>
              <a:ext cx="183375" cy="166700"/>
            </a:xfrm>
            <a:custGeom>
              <a:avLst/>
              <a:gdLst/>
              <a:ahLst/>
              <a:cxnLst/>
              <a:rect l="l" t="t" r="r" b="b"/>
              <a:pathLst>
                <a:path w="7335" h="6668" extrusionOk="0">
                  <a:moveTo>
                    <a:pt x="0" y="0"/>
                  </a:moveTo>
                  <a:lnTo>
                    <a:pt x="0" y="6668"/>
                  </a:lnTo>
                  <a:lnTo>
                    <a:pt x="7334" y="33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1418;p39">
              <a:extLst>
                <a:ext uri="{FF2B5EF4-FFF2-40B4-BE49-F238E27FC236}">
                  <a16:creationId xmlns:a16="http://schemas.microsoft.com/office/drawing/2014/main" id="{51A81D86-211F-10DF-3F23-0064029EC20A}"/>
                </a:ext>
              </a:extLst>
            </p:cNvPr>
            <p:cNvSpPr/>
            <p:nvPr/>
          </p:nvSpPr>
          <p:spPr>
            <a:xfrm>
              <a:off x="2178000" y="1995950"/>
              <a:ext cx="183400" cy="166700"/>
            </a:xfrm>
            <a:custGeom>
              <a:avLst/>
              <a:gdLst/>
              <a:ahLst/>
              <a:cxnLst/>
              <a:rect l="l" t="t" r="r" b="b"/>
              <a:pathLst>
                <a:path w="7336" h="6668" extrusionOk="0">
                  <a:moveTo>
                    <a:pt x="7335" y="0"/>
                  </a:moveTo>
                  <a:lnTo>
                    <a:pt x="1" y="3334"/>
                  </a:lnTo>
                  <a:lnTo>
                    <a:pt x="7335" y="6668"/>
                  </a:lnTo>
                  <a:lnTo>
                    <a:pt x="7335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1419;p39">
              <a:extLst>
                <a:ext uri="{FF2B5EF4-FFF2-40B4-BE49-F238E27FC236}">
                  <a16:creationId xmlns:a16="http://schemas.microsoft.com/office/drawing/2014/main" id="{E4336671-6E65-D8BD-5449-138FF2AE1B45}"/>
                </a:ext>
              </a:extLst>
            </p:cNvPr>
            <p:cNvSpPr/>
            <p:nvPr/>
          </p:nvSpPr>
          <p:spPr>
            <a:xfrm>
              <a:off x="2420900" y="1556900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0" y="1"/>
                  </a:moveTo>
                  <a:lnTo>
                    <a:pt x="2822" y="7549"/>
                  </a:lnTo>
                  <a:lnTo>
                    <a:pt x="7549" y="283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1420;p39">
              <a:extLst>
                <a:ext uri="{FF2B5EF4-FFF2-40B4-BE49-F238E27FC236}">
                  <a16:creationId xmlns:a16="http://schemas.microsoft.com/office/drawing/2014/main" id="{9E0162EA-2A19-C1FC-D864-B8315DC662CD}"/>
                </a:ext>
              </a:extLst>
            </p:cNvPr>
            <p:cNvSpPr/>
            <p:nvPr/>
          </p:nvSpPr>
          <p:spPr>
            <a:xfrm>
              <a:off x="3234400" y="2370700"/>
              <a:ext cx="188725" cy="188725"/>
            </a:xfrm>
            <a:custGeom>
              <a:avLst/>
              <a:gdLst/>
              <a:ahLst/>
              <a:cxnLst/>
              <a:rect l="l" t="t" r="r" b="b"/>
              <a:pathLst>
                <a:path w="7549" h="7549" extrusionOk="0">
                  <a:moveTo>
                    <a:pt x="4727" y="0"/>
                  </a:moveTo>
                  <a:lnTo>
                    <a:pt x="0" y="4715"/>
                  </a:lnTo>
                  <a:lnTo>
                    <a:pt x="7549" y="7549"/>
                  </a:lnTo>
                  <a:lnTo>
                    <a:pt x="4727" y="0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1421;p39">
              <a:extLst>
                <a:ext uri="{FF2B5EF4-FFF2-40B4-BE49-F238E27FC236}">
                  <a16:creationId xmlns:a16="http://schemas.microsoft.com/office/drawing/2014/main" id="{AB1577B6-EDFC-00B1-4CE1-F55EFB98D60E}"/>
                </a:ext>
              </a:extLst>
            </p:cNvPr>
            <p:cNvSpPr/>
            <p:nvPr/>
          </p:nvSpPr>
          <p:spPr>
            <a:xfrm>
              <a:off x="3213550" y="1578025"/>
              <a:ext cx="188750" cy="188750"/>
            </a:xfrm>
            <a:custGeom>
              <a:avLst/>
              <a:gdLst/>
              <a:ahLst/>
              <a:cxnLst/>
              <a:rect l="l" t="t" r="r" b="b"/>
              <a:pathLst>
                <a:path w="7550" h="7550" extrusionOk="0">
                  <a:moveTo>
                    <a:pt x="7549" y="1"/>
                  </a:moveTo>
                  <a:lnTo>
                    <a:pt x="1" y="2835"/>
                  </a:lnTo>
                  <a:lnTo>
                    <a:pt x="4716" y="7549"/>
                  </a:lnTo>
                  <a:lnTo>
                    <a:pt x="7549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1422;p39">
              <a:extLst>
                <a:ext uri="{FF2B5EF4-FFF2-40B4-BE49-F238E27FC236}">
                  <a16:creationId xmlns:a16="http://schemas.microsoft.com/office/drawing/2014/main" id="{8CD3634E-F772-C68C-91A3-CA762C55ABAF}"/>
                </a:ext>
              </a:extLst>
            </p:cNvPr>
            <p:cNvSpPr/>
            <p:nvPr/>
          </p:nvSpPr>
          <p:spPr>
            <a:xfrm>
              <a:off x="2399775" y="2391825"/>
              <a:ext cx="188725" cy="188750"/>
            </a:xfrm>
            <a:custGeom>
              <a:avLst/>
              <a:gdLst/>
              <a:ahLst/>
              <a:cxnLst/>
              <a:rect l="l" t="t" r="r" b="b"/>
              <a:pathLst>
                <a:path w="7549" h="7550" extrusionOk="0">
                  <a:moveTo>
                    <a:pt x="2834" y="1"/>
                  </a:moveTo>
                  <a:lnTo>
                    <a:pt x="0" y="7549"/>
                  </a:lnTo>
                  <a:lnTo>
                    <a:pt x="0" y="7549"/>
                  </a:lnTo>
                  <a:lnTo>
                    <a:pt x="7549" y="4715"/>
                  </a:lnTo>
                  <a:lnTo>
                    <a:pt x="2834" y="1"/>
                  </a:lnTo>
                  <a:close/>
                </a:path>
              </a:pathLst>
            </a:custGeom>
            <a:solidFill>
              <a:srgbClr val="EFC6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65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900" decel="1000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753E8F-1B40-9614-F77B-2EC1BDC0DE58}"/>
              </a:ext>
            </a:extLst>
          </p:cNvPr>
          <p:cNvGrpSpPr/>
          <p:nvPr/>
        </p:nvGrpSpPr>
        <p:grpSpPr>
          <a:xfrm>
            <a:off x="2153920" y="1368089"/>
            <a:ext cx="8361680" cy="3092152"/>
            <a:chOff x="2976880" y="1490008"/>
            <a:chExt cx="5981442" cy="4537987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86BFF48B-2022-6F3A-E63F-4561AAD4BBF7}"/>
                </a:ext>
              </a:extLst>
            </p:cNvPr>
            <p:cNvSpPr txBox="1"/>
            <p:nvPr/>
          </p:nvSpPr>
          <p:spPr>
            <a:xfrm>
              <a:off x="2976880" y="1503680"/>
              <a:ext cx="5981442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CHÚC CÁC EM HỌC TỐT!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EDE5B7C1-D579-919E-D7A9-1680FAAE5186}"/>
                </a:ext>
              </a:extLst>
            </p:cNvPr>
            <p:cNvSpPr txBox="1"/>
            <p:nvPr/>
          </p:nvSpPr>
          <p:spPr>
            <a:xfrm>
              <a:off x="2976880" y="1490008"/>
              <a:ext cx="5981442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9600" dirty="0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CHÚC CÁC EM HỌC TỐT!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3948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椭圆 25">
            <a:extLst>
              <a:ext uri="{FF2B5EF4-FFF2-40B4-BE49-F238E27FC236}">
                <a16:creationId xmlns:a16="http://schemas.microsoft.com/office/drawing/2014/main" id="{893F9495-087A-458F-9F43-AEF10AF877ED}"/>
              </a:ext>
            </a:extLst>
          </p:cNvPr>
          <p:cNvSpPr/>
          <p:nvPr/>
        </p:nvSpPr>
        <p:spPr>
          <a:xfrm rot="19383958">
            <a:off x="8567055" y="851515"/>
            <a:ext cx="2882712" cy="738352"/>
          </a:xfrm>
          <a:prstGeom prst="ellipse">
            <a:avLst/>
          </a:prstGeom>
          <a:noFill/>
          <a:ln w="19050">
            <a:gradFill>
              <a:gsLst>
                <a:gs pos="20000">
                  <a:schemeClr val="accent1">
                    <a:alpha val="0"/>
                  </a:schemeClr>
                </a:gs>
                <a:gs pos="100000">
                  <a:schemeClr val="accent1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sp>
        <p:nvSpPr>
          <p:cNvPr id="27" name="星形: 四角 26">
            <a:extLst>
              <a:ext uri="{FF2B5EF4-FFF2-40B4-BE49-F238E27FC236}">
                <a16:creationId xmlns:a16="http://schemas.microsoft.com/office/drawing/2014/main" id="{34BCBA82-6020-4EB6-A5B6-4D70CF2994BE}"/>
              </a:ext>
            </a:extLst>
          </p:cNvPr>
          <p:cNvSpPr/>
          <p:nvPr/>
        </p:nvSpPr>
        <p:spPr>
          <a:xfrm>
            <a:off x="10986471" y="474137"/>
            <a:ext cx="271462" cy="271462"/>
          </a:xfrm>
          <a:prstGeom prst="star4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庞门正道标题体" panose="02010600030101010101" pitchFamily="2" charset="-122"/>
              <a:ea typeface="胡晓波男神体" panose="02010600030101010101" pitchFamily="2" charset="-122"/>
              <a:cs typeface="胡晓波男神体" panose="02010600030101010101" pitchFamily="2" charset="-122"/>
              <a:sym typeface="庞门正道标题体" panose="02010600030101010101" pitchFamily="2" charset="-122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9BC9F36-9F39-74CB-D83F-6FDA9559A6CF}"/>
              </a:ext>
            </a:extLst>
          </p:cNvPr>
          <p:cNvGrpSpPr/>
          <p:nvPr/>
        </p:nvGrpSpPr>
        <p:grpSpPr>
          <a:xfrm>
            <a:off x="530236" y="459117"/>
            <a:ext cx="11614644" cy="5924746"/>
            <a:chOff x="403236" y="459117"/>
            <a:chExt cx="11614644" cy="5924746"/>
          </a:xfrm>
        </p:grpSpPr>
        <p:sp>
          <p:nvSpPr>
            <p:cNvPr id="31" name="矩形: 圆角 30">
              <a:extLst>
                <a:ext uri="{FF2B5EF4-FFF2-40B4-BE49-F238E27FC236}">
                  <a16:creationId xmlns:a16="http://schemas.microsoft.com/office/drawing/2014/main" id="{E9E00A4B-00BA-488A-B824-380A98D0A047}"/>
                </a:ext>
              </a:extLst>
            </p:cNvPr>
            <p:cNvSpPr/>
            <p:nvPr/>
          </p:nvSpPr>
          <p:spPr>
            <a:xfrm>
              <a:off x="403236" y="459117"/>
              <a:ext cx="11614644" cy="5924746"/>
            </a:xfrm>
            <a:prstGeom prst="roundRect">
              <a:avLst>
                <a:gd name="adj" fmla="val 36453"/>
              </a:avLst>
            </a:prstGeom>
            <a:solidFill>
              <a:schemeClr val="bg1"/>
            </a:solidFill>
            <a:ln>
              <a:noFill/>
            </a:ln>
            <a:effectLst>
              <a:outerShdw blurRad="241300" dist="101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  <p:sp>
          <p:nvSpPr>
            <p:cNvPr id="2" name="矩形: 圆角 30">
              <a:extLst>
                <a:ext uri="{FF2B5EF4-FFF2-40B4-BE49-F238E27FC236}">
                  <a16:creationId xmlns:a16="http://schemas.microsoft.com/office/drawing/2014/main" id="{C855FEAC-1663-F0AD-BBFB-69EE221F8E1E}"/>
                </a:ext>
              </a:extLst>
            </p:cNvPr>
            <p:cNvSpPr/>
            <p:nvPr/>
          </p:nvSpPr>
          <p:spPr>
            <a:xfrm>
              <a:off x="530236" y="526158"/>
              <a:ext cx="11360644" cy="5790664"/>
            </a:xfrm>
            <a:prstGeom prst="roundRect">
              <a:avLst>
                <a:gd name="adj" fmla="val 36453"/>
              </a:avLst>
            </a:prstGeom>
            <a:noFill/>
            <a:ln w="28575">
              <a:solidFill>
                <a:srgbClr val="F66E21"/>
              </a:solidFill>
              <a:prstDash val="sysDash"/>
            </a:ln>
            <a:effectLst>
              <a:outerShdw blurRad="241300" dist="101600" dir="2700000" algn="tl" rotWithShape="0">
                <a:prstClr val="black">
                  <a:alpha val="1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庞门正道标题体" panose="02010600030101010101" pitchFamily="2" charset="-122"/>
                <a:ea typeface="胡晓波男神体" panose="02010600030101010101" pitchFamily="2" charset="-122"/>
                <a:cs typeface="胡晓波男神体" panose="02010600030101010101" pitchFamily="2" charset="-122"/>
                <a:sym typeface="庞门正道标题体" panose="02010600030101010101" pitchFamily="2" charset="-122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CDF9144-8369-1D53-15F6-8A4336D24E29}"/>
              </a:ext>
            </a:extLst>
          </p:cNvPr>
          <p:cNvGrpSpPr/>
          <p:nvPr/>
        </p:nvGrpSpPr>
        <p:grpSpPr>
          <a:xfrm>
            <a:off x="3440405" y="653029"/>
            <a:ext cx="5981442" cy="923331"/>
            <a:chOff x="2976880" y="1503679"/>
            <a:chExt cx="5981442" cy="92333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B8F52E8-E2C5-E5A8-54E8-D79A7022AE82}"/>
                </a:ext>
              </a:extLst>
            </p:cNvPr>
            <p:cNvSpPr txBox="1"/>
            <p:nvPr/>
          </p:nvSpPr>
          <p:spPr>
            <a:xfrm>
              <a:off x="2976880" y="1503680"/>
              <a:ext cx="59814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54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54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54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54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5400" dirty="0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5400" dirty="0" err="1">
                  <a:ln w="190500">
                    <a:solidFill>
                      <a:schemeClr val="bg1"/>
                    </a:solidFill>
                  </a:ln>
                  <a:effectLst>
                    <a:glow rad="50800">
                      <a:srgbClr val="F66E21"/>
                    </a:glow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5400" dirty="0">
                <a:ln w="190500">
                  <a:solidFill>
                    <a:schemeClr val="bg1"/>
                  </a:solidFill>
                </a:ln>
                <a:effectLst>
                  <a:glow rad="50800">
                    <a:srgbClr val="F66E2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6FB4F46-F1E6-A621-D097-D3391749E927}"/>
                </a:ext>
              </a:extLst>
            </p:cNvPr>
            <p:cNvSpPr txBox="1"/>
            <p:nvPr/>
          </p:nvSpPr>
          <p:spPr>
            <a:xfrm>
              <a:off x="2976880" y="1503679"/>
              <a:ext cx="598144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 err="1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Yêu</a:t>
              </a:r>
              <a:r>
                <a:rPr lang="en-US" sz="5400" dirty="0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5400" dirty="0" err="1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cầu</a:t>
              </a:r>
              <a:r>
                <a:rPr lang="en-US" sz="5400" dirty="0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5400" dirty="0" err="1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cần</a:t>
              </a:r>
              <a:r>
                <a:rPr lang="en-US" sz="5400" dirty="0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 </a:t>
              </a:r>
              <a:r>
                <a:rPr lang="en-US" sz="5400" dirty="0" err="1">
                  <a:gradFill>
                    <a:gsLst>
                      <a:gs pos="25000">
                        <a:srgbClr val="F66E21"/>
                      </a:gs>
                      <a:gs pos="54000">
                        <a:srgbClr val="FCCD3C"/>
                      </a:gs>
                      <a:gs pos="87000">
                        <a:srgbClr val="00B050"/>
                      </a:gs>
                    </a:gsLst>
                    <a:lin ang="5400000" scaled="1"/>
                  </a:gradFill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</a:rPr>
                <a:t>đạt</a:t>
              </a:r>
              <a:endParaRPr lang="en-US" sz="5400" dirty="0">
                <a:gradFill>
                  <a:gsLst>
                    <a:gs pos="25000">
                      <a:srgbClr val="F66E21"/>
                    </a:gs>
                    <a:gs pos="54000">
                      <a:srgbClr val="FCCD3C"/>
                    </a:gs>
                    <a:gs pos="87000">
                      <a:srgbClr val="00B050"/>
                    </a:gs>
                  </a:gsLst>
                  <a:lin ang="5400000" scaled="1"/>
                </a:gra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B302FD1E-5B29-54AF-8643-53923A9ACC3A}"/>
              </a:ext>
            </a:extLst>
          </p:cNvPr>
          <p:cNvSpPr txBox="1"/>
          <p:nvPr/>
        </p:nvSpPr>
        <p:spPr>
          <a:xfrm>
            <a:off x="1398026" y="1576359"/>
            <a:ext cx="10066200" cy="428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1. Năng lực đặc thù</a:t>
            </a: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Báo cáo được các kết quả của việc thực hiện Dự án giới thiệu về địa phương em.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- Thể hiện tinh thần tiết kiệm, trách nhiệm bảo vệ môi trường.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chung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400" b="1" dirty="0"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spcBef>
                <a:spcPts val="600"/>
              </a:spcBef>
              <a:spcAft>
                <a:spcPts val="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chủ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tự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học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giải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quyết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vấn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sáng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lực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giao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marL="0" marR="0" indent="228600" algn="just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3.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mbria" panose="02040503050406030204" pitchFamily="18" charset="0"/>
              <a:ea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nhân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ái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chăm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chỉ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phẩm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chất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trách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nhiệm</a:t>
            </a:r>
            <a:r>
              <a:rPr lang="en-US" sz="2800" dirty="0">
                <a:effectLst/>
                <a:latin typeface="Cambria" panose="02040503050406030204" pitchFamily="18" charset="0"/>
                <a:ea typeface="Times New Roman" panose="02020603050405020304" pitchFamily="18" charset="0"/>
              </a:rPr>
              <a:t>.</a:t>
            </a:r>
            <a:endParaRPr lang="en-US" sz="3600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26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414AF90-F871-B807-4A59-040848B9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44328" b="6870"/>
          <a:stretch/>
        </p:blipFill>
        <p:spPr>
          <a:xfrm flipH="1">
            <a:off x="7820976" y="4658457"/>
            <a:ext cx="4371023" cy="2199543"/>
          </a:xfrm>
          <a:prstGeom prst="rect">
            <a:avLst/>
          </a:prstGeom>
        </p:spPr>
      </p:pic>
      <p:pic>
        <p:nvPicPr>
          <p:cNvPr id="2" name="图片 15">
            <a:extLst>
              <a:ext uri="{FF2B5EF4-FFF2-40B4-BE49-F238E27FC236}">
                <a16:creationId xmlns:a16="http://schemas.microsoft.com/office/drawing/2014/main" id="{04DAD4BA-419E-B98B-5248-73E3CDCB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037" y="1187775"/>
            <a:ext cx="5121727" cy="5121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717D9-C049-13E3-339B-5D38323C6C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87588" y="1905695"/>
            <a:ext cx="8563633" cy="2600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191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BB1371A-354E-60AC-65DD-AA5C7E229A82}"/>
              </a:ext>
            </a:extLst>
          </p:cNvPr>
          <p:cNvGrpSpPr/>
          <p:nvPr/>
        </p:nvGrpSpPr>
        <p:grpSpPr>
          <a:xfrm>
            <a:off x="2463769" y="447163"/>
            <a:ext cx="8555528" cy="4397354"/>
            <a:chOff x="2463769" y="447163"/>
            <a:chExt cx="8555528" cy="43973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1777C4A8-7BF1-4488-6A00-B677A157F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63769" y="447163"/>
              <a:ext cx="8555528" cy="439735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50233CD-B946-CE40-3A0C-EE0B5487F29C}"/>
                </a:ext>
              </a:extLst>
            </p:cNvPr>
            <p:cNvSpPr txBox="1"/>
            <p:nvPr/>
          </p:nvSpPr>
          <p:spPr>
            <a:xfrm>
              <a:off x="2868585" y="1226693"/>
              <a:ext cx="7534371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nl-NL" sz="4800" b="1" dirty="0">
                  <a:solidFill>
                    <a:srgbClr val="F0464E"/>
                  </a:solidFill>
                  <a:effectLst/>
                  <a:latin typeface="Cambria" panose="02040503050406030204" pitchFamily="18" charset="0"/>
                  <a:ea typeface="Times New Roman" panose="02020603050405020304" pitchFamily="18" charset="0"/>
                </a:rPr>
                <a:t>Những việc em đã thực hiện để tiết kiệm tiêu dùng, bảo vệ môi trường?</a:t>
              </a:r>
              <a:endParaRPr lang="en-US" sz="13800" b="1" dirty="0">
                <a:ln w="190500">
                  <a:solidFill>
                    <a:schemeClr val="bg1"/>
                  </a:solidFill>
                </a:ln>
                <a:solidFill>
                  <a:srgbClr val="F0464E"/>
                </a:solidFill>
                <a:effectLst>
                  <a:glow rad="50800">
                    <a:srgbClr val="F66E21"/>
                  </a:glow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mbria" panose="02040503050406030204" pitchFamily="18" charset="0"/>
                <a:ea typeface="Vogue-ExtraBold" panose="020B0500000000000000" pitchFamily="34" charset="0"/>
                <a:cs typeface="Vogue-ExtraBold" panose="020B0500000000000000" pitchFamily="34" charset="0"/>
              </a:endParaRPr>
            </a:p>
          </p:txBody>
        </p:sp>
      </p:grpSp>
      <p:pic>
        <p:nvPicPr>
          <p:cNvPr id="8" name="图片 4">
            <a:extLst>
              <a:ext uri="{FF2B5EF4-FFF2-40B4-BE49-F238E27FC236}">
                <a16:creationId xmlns:a16="http://schemas.microsoft.com/office/drawing/2014/main" id="{3B5F2311-2A21-022E-84E1-AD6FFC530A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8660" y="653143"/>
            <a:ext cx="6204857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742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414AF90-F871-B807-4A59-040848B9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44328" b="6870"/>
          <a:stretch/>
        </p:blipFill>
        <p:spPr>
          <a:xfrm flipH="1">
            <a:off x="7820976" y="4658457"/>
            <a:ext cx="4371023" cy="2199543"/>
          </a:xfrm>
          <a:prstGeom prst="rect">
            <a:avLst/>
          </a:prstGeom>
        </p:spPr>
      </p:pic>
      <p:pic>
        <p:nvPicPr>
          <p:cNvPr id="2" name="图片 15">
            <a:extLst>
              <a:ext uri="{FF2B5EF4-FFF2-40B4-BE49-F238E27FC236}">
                <a16:creationId xmlns:a16="http://schemas.microsoft.com/office/drawing/2014/main" id="{04DAD4BA-419E-B98B-5248-73E3CDCB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2157" y="1187775"/>
            <a:ext cx="5121727" cy="5121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917698-82A9-009F-4428-F90744806E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1373" y="1742277"/>
            <a:ext cx="9102117" cy="273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3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FBA1E2FD-F525-D093-8717-A931A919F87C}"/>
              </a:ext>
            </a:extLst>
          </p:cNvPr>
          <p:cNvGrpSpPr/>
          <p:nvPr/>
        </p:nvGrpSpPr>
        <p:grpSpPr>
          <a:xfrm>
            <a:off x="704850" y="2833658"/>
            <a:ext cx="4716097" cy="3186141"/>
            <a:chOff x="704850" y="2833658"/>
            <a:chExt cx="4716097" cy="3186141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3B71BF38-0DFC-DC0A-B97B-79CD3DA158E2}"/>
                </a:ext>
              </a:extLst>
            </p:cNvPr>
            <p:cNvSpPr/>
            <p:nvPr/>
          </p:nvSpPr>
          <p:spPr>
            <a:xfrm>
              <a:off x="704850" y="2833658"/>
              <a:ext cx="4716097" cy="318614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28575">
              <a:solidFill>
                <a:srgbClr val="F66E2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9ADCE3F-DDD0-2F60-4E55-8DF32F69B6F0}"/>
                </a:ext>
              </a:extLst>
            </p:cNvPr>
            <p:cNvSpPr txBox="1"/>
            <p:nvPr/>
          </p:nvSpPr>
          <p:spPr>
            <a:xfrm>
              <a:off x="843883" y="2833659"/>
              <a:ext cx="4488424" cy="31085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latin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tiếp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tục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thảo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luận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hoàn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thành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sản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phẩm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học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tập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dự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án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</a:p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2800" dirty="0">
                  <a:latin typeface="Cambria" panose="02040503050406030204" pitchFamily="18" charset="0"/>
                </a:rPr>
                <a:t>- </a:t>
              </a:r>
              <a:r>
                <a:rPr lang="en-US" sz="2800" dirty="0" err="1">
                  <a:latin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chuẩn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bị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nội</a:t>
              </a:r>
              <a:r>
                <a:rPr lang="en-US" sz="2800" dirty="0">
                  <a:latin typeface="Cambria" panose="02040503050406030204" pitchFamily="18" charset="0"/>
                </a:rPr>
                <a:t> dung, </a:t>
              </a:r>
              <a:r>
                <a:rPr lang="en-US" sz="2800" dirty="0" err="1">
                  <a:latin typeface="Cambria" panose="02040503050406030204" pitchFamily="18" charset="0"/>
                </a:rPr>
                <a:t>thảo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luận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lựa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chọn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các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thông</a:t>
              </a:r>
              <a:r>
                <a:rPr lang="en-US" sz="2800" dirty="0">
                  <a:latin typeface="Cambria" panose="02040503050406030204" pitchFamily="18" charset="0"/>
                </a:rPr>
                <a:t> tin </a:t>
              </a:r>
              <a:r>
                <a:rPr lang="en-US" sz="2800" dirty="0" err="1">
                  <a:latin typeface="Cambria" panose="02040503050406030204" pitchFamily="18" charset="0"/>
                </a:rPr>
                <a:t>để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thuyết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sản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phẩm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của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nhóm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9721021-A2A4-C62C-128A-E8900172A9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086" y="1569719"/>
            <a:ext cx="5393463" cy="445008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CA08FED-7EA6-D106-62CC-4A4A3BBF6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73" y="529195"/>
            <a:ext cx="11266384" cy="11034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D060F2-A0D1-B9F1-563C-ACE9CDC91E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8" y="1632667"/>
            <a:ext cx="5218628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86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516AB3-40BA-3ED6-061C-EDA3813190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2355" t="32248" r="7645" b="34884"/>
          <a:stretch/>
        </p:blipFill>
        <p:spPr>
          <a:xfrm>
            <a:off x="5099176" y="1859990"/>
            <a:ext cx="6552048" cy="4037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F0C3435-82B9-2226-B28B-9F71DEEAE98F}"/>
              </a:ext>
            </a:extLst>
          </p:cNvPr>
          <p:cNvSpPr txBox="1"/>
          <p:nvPr/>
        </p:nvSpPr>
        <p:spPr>
          <a:xfrm>
            <a:off x="540776" y="2467899"/>
            <a:ext cx="468654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báo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sản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phẩm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mình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trước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</a:rPr>
              <a:t>. </a:t>
            </a:r>
          </a:p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Nêu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cảm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niềm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tự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địa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phương</a:t>
            </a:r>
            <a:endParaRPr lang="en-US" sz="4000" b="1" dirty="0">
              <a:latin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5A20100-2CFF-6846-A2B4-43DB672F4F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5256" y="650814"/>
            <a:ext cx="9781487" cy="1209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54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9414AF90-F871-B807-4A59-040848B9BC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0" t="44328" b="6870"/>
          <a:stretch/>
        </p:blipFill>
        <p:spPr>
          <a:xfrm flipH="1">
            <a:off x="7820976" y="4658457"/>
            <a:ext cx="4371023" cy="2199543"/>
          </a:xfrm>
          <a:prstGeom prst="rect">
            <a:avLst/>
          </a:prstGeom>
        </p:spPr>
      </p:pic>
      <p:pic>
        <p:nvPicPr>
          <p:cNvPr id="2" name="图片 15">
            <a:extLst>
              <a:ext uri="{FF2B5EF4-FFF2-40B4-BE49-F238E27FC236}">
                <a16:creationId xmlns:a16="http://schemas.microsoft.com/office/drawing/2014/main" id="{04DAD4BA-419E-B98B-5248-73E3CDCBCB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037" y="1187775"/>
            <a:ext cx="5121727" cy="5121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7476CC9-0A65-7FFA-8DAA-3245C10012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3694" y="1981074"/>
            <a:ext cx="7614564" cy="28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3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3703E0B-D0F3-B588-2E7B-9C902FEEF312}"/>
              </a:ext>
            </a:extLst>
          </p:cNvPr>
          <p:cNvGrpSpPr/>
          <p:nvPr/>
        </p:nvGrpSpPr>
        <p:grpSpPr>
          <a:xfrm>
            <a:off x="768927" y="1787236"/>
            <a:ext cx="10342419" cy="4114800"/>
            <a:chOff x="768927" y="1787236"/>
            <a:chExt cx="10342419" cy="411480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654FFDF-4E3D-330D-930F-806BE9F2B5DE}"/>
                </a:ext>
              </a:extLst>
            </p:cNvPr>
            <p:cNvSpPr/>
            <p:nvPr/>
          </p:nvSpPr>
          <p:spPr>
            <a:xfrm>
              <a:off x="768927" y="1787236"/>
              <a:ext cx="10342419" cy="4114800"/>
            </a:xfrm>
            <a:prstGeom prst="roundRect">
              <a:avLst>
                <a:gd name="adj" fmla="val 24914"/>
              </a:avLst>
            </a:prstGeom>
            <a:solidFill>
              <a:srgbClr val="F0F2D2"/>
            </a:solidFill>
            <a:ln w="38100">
              <a:solidFill>
                <a:srgbClr val="C1C6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89BA54B-4FD3-3755-D01C-73BBB52B0EA9}"/>
                </a:ext>
              </a:extLst>
            </p:cNvPr>
            <p:cNvSpPr txBox="1"/>
            <p:nvPr/>
          </p:nvSpPr>
          <p:spPr>
            <a:xfrm>
              <a:off x="1080654" y="2074921"/>
              <a:ext cx="9767455" cy="353943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indent="-457200" algn="just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</a:rPr>
                <a:t>Trình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bày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tên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hoạt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động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số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hoạt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động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sản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xuất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nông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nghiệp</a:t>
              </a:r>
              <a:r>
                <a:rPr lang="en-US" sz="2800" dirty="0"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</a:rPr>
                <a:t>thủ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công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hoặc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công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nghiệp</a:t>
              </a:r>
              <a:r>
                <a:rPr lang="en-US" sz="2800" dirty="0">
                  <a:latin typeface="Cambria" panose="02040503050406030204" pitchFamily="18" charset="0"/>
                </a:rPr>
                <a:t> ở </a:t>
              </a:r>
              <a:r>
                <a:rPr lang="en-US" sz="2800" dirty="0" err="1">
                  <a:latin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phương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</a:p>
            <a:p>
              <a:pPr marL="571500" marR="0" indent="-571500" algn="just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800" dirty="0">
                  <a:latin typeface="Cambria" panose="02040503050406030204" pitchFamily="18" charset="0"/>
                </a:rPr>
                <a:t> Chia </a:t>
              </a:r>
              <a:r>
                <a:rPr lang="en-US" sz="2800" dirty="0" err="1">
                  <a:latin typeface="Cambria" panose="02040503050406030204" pitchFamily="18" charset="0"/>
                </a:rPr>
                <a:t>sẻ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với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những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người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xung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quanh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về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sự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cần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thiết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phải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tiêu</a:t>
              </a:r>
              <a:r>
                <a:rPr lang="en-US" sz="2800" dirty="0">
                  <a:latin typeface="Cambria" panose="02040503050406030204" pitchFamily="18" charset="0"/>
                </a:rPr>
                <a:t> dung </a:t>
              </a:r>
              <a:r>
                <a:rPr lang="en-US" sz="2800" dirty="0" err="1">
                  <a:latin typeface="Cambria" panose="02040503050406030204" pitchFamily="18" charset="0"/>
                </a:rPr>
                <a:t>tiết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kiệm</a:t>
              </a:r>
              <a:r>
                <a:rPr lang="en-US" sz="2800" dirty="0"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</a:rPr>
                <a:t>bảo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vệ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môi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trường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</a:p>
            <a:p>
              <a:pPr marL="571500" marR="0" indent="-571500" algn="just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</a:rPr>
                <a:t>Giới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thiệu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được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một</a:t>
              </a:r>
              <a:r>
                <a:rPr lang="en-US" sz="2800" dirty="0">
                  <a:latin typeface="Cambria" panose="02040503050406030204" pitchFamily="18" charset="0"/>
                </a:rPr>
                <a:t> di </a:t>
              </a:r>
              <a:r>
                <a:rPr lang="en-US" sz="2800" dirty="0" err="1">
                  <a:latin typeface="Cambria" panose="02040503050406030204" pitchFamily="18" charset="0"/>
                </a:rPr>
                <a:t>tích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lịch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sử</a:t>
              </a:r>
              <a:r>
                <a:rPr lang="en-US" sz="2800" dirty="0">
                  <a:latin typeface="Cambria" panose="02040503050406030204" pitchFamily="18" charset="0"/>
                </a:rPr>
                <a:t> - </a:t>
              </a:r>
              <a:r>
                <a:rPr lang="en-US" sz="2800" dirty="0" err="1">
                  <a:latin typeface="Cambria" panose="02040503050406030204" pitchFamily="18" charset="0"/>
                </a:rPr>
                <a:t>văn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hóa</a:t>
              </a:r>
              <a:r>
                <a:rPr lang="en-US" sz="2800" dirty="0">
                  <a:latin typeface="Cambria" panose="02040503050406030204" pitchFamily="18" charset="0"/>
                </a:rPr>
                <a:t>, </a:t>
              </a:r>
              <a:r>
                <a:rPr lang="en-US" sz="2800" dirty="0" err="1">
                  <a:latin typeface="Cambria" panose="02040503050406030204" pitchFamily="18" charset="0"/>
                </a:rPr>
                <a:t>cảnh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thiên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nhiên</a:t>
              </a:r>
              <a:r>
                <a:rPr lang="en-US" sz="2800" dirty="0">
                  <a:latin typeface="Cambria" panose="02040503050406030204" pitchFamily="18" charset="0"/>
                </a:rPr>
                <a:t> ở </a:t>
              </a:r>
              <a:r>
                <a:rPr lang="en-US" sz="2800" dirty="0" err="1">
                  <a:latin typeface="Cambria" panose="02040503050406030204" pitchFamily="18" charset="0"/>
                </a:rPr>
                <a:t>địa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phương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</a:p>
            <a:p>
              <a:pPr marL="571500" marR="0" indent="-571500" algn="just">
                <a:spcBef>
                  <a:spcPts val="0"/>
                </a:spcBef>
                <a:spcAft>
                  <a:spcPts val="0"/>
                </a:spcAft>
                <a:buFontTx/>
                <a:buChar char="-"/>
              </a:pPr>
              <a:r>
                <a:rPr lang="en-US" sz="2800" dirty="0" err="1">
                  <a:latin typeface="Cambria" panose="02040503050406030204" pitchFamily="18" charset="0"/>
                </a:rPr>
                <a:t>Có</a:t>
              </a:r>
              <a:r>
                <a:rPr lang="en-US" sz="2800" dirty="0">
                  <a:latin typeface="Cambria" panose="02040503050406030204" pitchFamily="18" charset="0"/>
                </a:rPr>
                <a:t> ý </a:t>
              </a:r>
              <a:r>
                <a:rPr lang="en-US" sz="2800" dirty="0" err="1">
                  <a:latin typeface="Cambria" panose="02040503050406030204" pitchFamily="18" charset="0"/>
                </a:rPr>
                <a:t>thức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tôn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trọng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và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giữ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vệ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sinh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khi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tham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</a:rPr>
                <a:t> di </a:t>
              </a:r>
              <a:r>
                <a:rPr lang="en-US" sz="2800" dirty="0" err="1">
                  <a:latin typeface="Cambria" panose="02040503050406030204" pitchFamily="18" charset="0"/>
                </a:rPr>
                <a:t>tích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lịch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sử</a:t>
              </a:r>
              <a:r>
                <a:rPr lang="en-US" sz="2800" dirty="0">
                  <a:latin typeface="Cambria" panose="02040503050406030204" pitchFamily="18" charset="0"/>
                </a:rPr>
                <a:t> - </a:t>
              </a:r>
              <a:r>
                <a:rPr lang="en-US" sz="2800" dirty="0" err="1">
                  <a:latin typeface="Cambria" panose="02040503050406030204" pitchFamily="18" charset="0"/>
                </a:rPr>
                <a:t>văn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hóa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hoặc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cảnh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quan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thiên</a:t>
              </a:r>
              <a:r>
                <a:rPr lang="en-US" sz="2800" dirty="0">
                  <a:latin typeface="Cambria" panose="02040503050406030204" pitchFamily="18" charset="0"/>
                </a:rPr>
                <a:t> </a:t>
              </a:r>
              <a:r>
                <a:rPr lang="en-US" sz="2800" dirty="0" err="1">
                  <a:latin typeface="Cambria" panose="02040503050406030204" pitchFamily="18" charset="0"/>
                </a:rPr>
                <a:t>nhiên</a:t>
              </a:r>
              <a:r>
                <a:rPr lang="en-US" sz="2800" dirty="0">
                  <a:latin typeface="Cambria" panose="02040503050406030204" pitchFamily="18" charset="0"/>
                </a:rPr>
                <a:t>.</a:t>
              </a:r>
              <a:endParaRPr lang="en-US" sz="3600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52C8E19E-C712-0520-4AE8-3FB49FF9C9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9780" y="641089"/>
            <a:ext cx="7169517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68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5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58125"/>
      </a:accent1>
      <a:accent2>
        <a:srgbClr val="F58125"/>
      </a:accent2>
      <a:accent3>
        <a:srgbClr val="F58125"/>
      </a:accent3>
      <a:accent4>
        <a:srgbClr val="F58125"/>
      </a:accent4>
      <a:accent5>
        <a:srgbClr val="F58125"/>
      </a:accent5>
      <a:accent6>
        <a:srgbClr val="F58125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489</Words>
  <Application>Microsoft Office PowerPoint</Application>
  <PresentationFormat>Widescreen</PresentationFormat>
  <Paragraphs>41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Times New Roman</vt:lpstr>
      <vt:lpstr>Calibri</vt:lpstr>
      <vt:lpstr>Cambria</vt:lpstr>
      <vt:lpstr>Vogue-ExtraBold</vt:lpstr>
      <vt:lpstr>#9Slide05 Aphrodite Pro</vt:lpstr>
      <vt:lpstr>#9Slide07 Altus</vt:lpstr>
      <vt:lpstr>#9Slide05 Angelline</vt:lpstr>
      <vt:lpstr>庞门正道标题体</vt:lpstr>
      <vt:lpstr>#9Slide07 HoneyCream</vt:lpstr>
      <vt:lpstr>SVN-Ready</vt:lpstr>
      <vt:lpstr>Calibri Light</vt:lpstr>
      <vt:lpstr>Arial</vt:lpstr>
      <vt:lpstr>UTM Avo</vt:lpstr>
      <vt:lpstr>SVN-Newton</vt:lpstr>
      <vt:lpstr>Office Theme</vt:lpstr>
      <vt:lpstr>Office 主题​​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KhHuyen;KhanhHuyen</dc:creator>
  <cp:keywords>MNT;MangnonTeam</cp:keywords>
  <cp:lastModifiedBy>YEN</cp:lastModifiedBy>
  <cp:revision>16</cp:revision>
  <dcterms:created xsi:type="dcterms:W3CDTF">2022-10-28T14:26:55Z</dcterms:created>
  <dcterms:modified xsi:type="dcterms:W3CDTF">2025-04-13T08:47:38Z</dcterms:modified>
</cp:coreProperties>
</file>