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99" r:id="rId3"/>
    <p:sldId id="285" r:id="rId4"/>
    <p:sldId id="297" r:id="rId5"/>
    <p:sldId id="298" r:id="rId6"/>
    <p:sldId id="300" r:id="rId7"/>
    <p:sldId id="259" r:id="rId8"/>
    <p:sldId id="302" r:id="rId9"/>
    <p:sldId id="303" r:id="rId10"/>
    <p:sldId id="262" r:id="rId11"/>
    <p:sldId id="306" r:id="rId12"/>
    <p:sldId id="304" r:id="rId13"/>
    <p:sldId id="305" r:id="rId14"/>
    <p:sldId id="296" r:id="rId15"/>
    <p:sldId id="267" r:id="rId16"/>
    <p:sldId id="295" r:id="rId17"/>
    <p:sldId id="294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等线 Light" panose="02010600030101010101" pitchFamily="2" charset="-122"/>
      <p:regular r:id="rId22"/>
    </p:embeddedFont>
    <p:embeddedFont>
      <p:font typeface="#9Slide03 IcielPanton Black" panose="020B0604020202020204" charset="0"/>
      <p:bold r:id="rId23"/>
    </p:embeddedFont>
    <p:embeddedFont>
      <p:font typeface="#9Slide03 Swiss 721 Black Conde" panose="020B0604020202020204" charset="0"/>
      <p:regular r:id="rId24"/>
    </p:embeddedFont>
    <p:embeddedFont>
      <p:font typeface="#9Slide03 Swiss 721 Black Condensed" panose="020B0604020202020204" charset="0"/>
      <p:regular r:id="rId25"/>
    </p:embeddedFont>
    <p:embeddedFont>
      <p:font typeface="#9Slide05 Authentica Regular" panose="020B0604020202020204" charset="0"/>
      <p:regular r:id="rId26"/>
    </p:embeddedFont>
    <p:embeddedFont>
      <p:font typeface="#9Slide05 SVNKitten" panose="020B0604020202020204" charset="0"/>
      <p:regular r:id="rId27"/>
    </p:embeddedFont>
    <p:embeddedFont>
      <p:font typeface="#9Slide07 Crocante" panose="020B0604020202020204" charset="0"/>
      <p:regular r:id="rId28"/>
    </p:embeddedFont>
    <p:embeddedFont>
      <p:font typeface="#9Slide07 IcielCadena" panose="020B0604020202020204" charset="0"/>
      <p:bold r:id="rId29"/>
    </p:embeddedFont>
    <p:embeddedFont>
      <p:font typeface="#9Slide07 SVNMomento" panose="00000500000000000000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UTM Daxline Medium" panose="020B0604020202020204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2272"/>
    <a:srgbClr val="E8F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6"/>
    <p:restoredTop sz="94649"/>
  </p:normalViewPr>
  <p:slideViewPr>
    <p:cSldViewPr snapToGrid="0">
      <p:cViewPr varScale="1">
        <p:scale>
          <a:sx n="62" d="100"/>
          <a:sy n="62" d="100"/>
        </p:scale>
        <p:origin x="2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737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C3261-D4DD-4692-9B82-F66610E23FFA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C8020-144F-4A97-BC6C-8348BECFAA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41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611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28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387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535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407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862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222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86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61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941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8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66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72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491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687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944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8020-144F-4A97-BC6C-8348BECFAAB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54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7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29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75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10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62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6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79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36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64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80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3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5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4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6E935-C528-4F03-91CE-81E2B116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AF6C0E-9915-40ED-B03C-0ADD9959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89877E-AB13-4EB8-8AB2-896D7D7B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0A331-4E56-4AD8-BF46-B9BAD27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AF7664-2DCF-472A-A7F2-EBB86579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91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D20E8F-6399-431A-B13E-4AD50FA5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3510D5-D3F8-4A20-9FED-093BD5CB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0AD077-3C0E-4070-BA97-9EF06B5B0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6DC948-7CD9-4CF2-BB59-60C95186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574A8E-10B3-421E-824E-9CF4A317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B13B5-5C59-4E6F-99DE-2691FE36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71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55A509-68C5-4DDC-AC65-B35D24F2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FB4B61-7778-49AD-820C-46B6FCF3C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B8A45E-CCDF-44F6-A51C-E7705D075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4833B5-12DB-4589-A248-B8AA24998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B86C33C-FEF7-4FD7-8533-FB3530E99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A4E449C-4E6B-4EB3-90CE-531083CD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835C84B-3537-467C-A44B-6760CEA8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C45A8E-2CA6-4C60-B788-CD46B3FC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7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44B1B-2D21-47A4-A919-C701F906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4751A5-13FF-413F-96FC-6FC931F5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9892C7-C967-4ABB-A281-41C69503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C90151-F8D1-4191-804C-097E43EF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F90EE0-3BD7-41E7-8608-EAAE577A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241052-E702-4237-A617-BAD79C71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A1063C-60EA-4266-B963-496511EA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35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52A9D-8079-42CA-A159-C145A018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86BF8A-53F5-4309-8F74-5D5159F6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3E2614-2E1E-4EBB-8F5D-7F7849D4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D264A4-B002-49ED-8ABA-AB19429A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336F1B-35C2-4E88-AF4F-E75D2B28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A07EF-3E02-4BFE-B09E-A7611B3E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0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68995-D9B1-4A2F-B86A-06A2CFF5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D5FB35-2C12-4D0A-AF9C-AE511DC2C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AAD010-F36B-4F47-992B-2729EE76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FF3E4D-28C6-4E0D-9437-04464645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DB06E7-93E2-456C-A86F-50444A10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260D43-D2C1-4CE1-91D0-44127BF6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8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60E684-095A-4766-A45C-77DF3655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90B241-82E8-4C94-9F1B-25EEEF68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B63620-1A70-447E-B4EB-832D237B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88A912-55AA-4AF4-BC23-DAF3D6C7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ED710-3289-45AF-996B-B7D9DD45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9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3B4F8F-18EE-4856-BE7D-984D5DA34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38A31E-088C-4B1C-B63B-A8ADE60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59D88A-41E7-43F1-9EF7-8B0356BE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D1023-E752-4E11-82EE-9D68AFF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1702CC-3EB7-4BB6-B5D7-C8A5474C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3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5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4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4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97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F314D-A887-4969-AED3-0FE86FE4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F47070-D13B-448D-B89D-845999108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E7DBF9-28AC-4480-B0D3-AB6F5645F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953DF-B1B4-42B0-A667-181681EE5C8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AB7FA8-132F-4B0B-BC38-C852B7C7C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10977-2661-4D2B-8310-7C434F385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29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7" r:id="rId3"/>
    <p:sldLayoutId id="2147483660" r:id="rId4"/>
    <p:sldLayoutId id="2147483650" r:id="rId5"/>
    <p:sldLayoutId id="2147483676" r:id="rId6"/>
    <p:sldLayoutId id="2147483675" r:id="rId7"/>
    <p:sldLayoutId id="2147483674" r:id="rId8"/>
    <p:sldLayoutId id="2147483673" r:id="rId9"/>
    <p:sldLayoutId id="2147483672" r:id="rId10"/>
    <p:sldLayoutId id="2147483671" r:id="rId11"/>
    <p:sldLayoutId id="2147483670" r:id="rId12"/>
    <p:sldLayoutId id="2147483669" r:id="rId13"/>
    <p:sldLayoutId id="2147483668" r:id="rId14"/>
    <p:sldLayoutId id="2147483667" r:id="rId15"/>
    <p:sldLayoutId id="2147483666" r:id="rId16"/>
    <p:sldLayoutId id="2147483665" r:id="rId17"/>
    <p:sldLayoutId id="2147483664" r:id="rId18"/>
    <p:sldLayoutId id="2147483663" r:id="rId19"/>
    <p:sldLayoutId id="2147483662" r:id="rId20"/>
    <p:sldLayoutId id="2147483661" r:id="rId21"/>
    <p:sldLayoutId id="2147483651" r:id="rId22"/>
    <p:sldLayoutId id="2147483652" r:id="rId23"/>
    <p:sldLayoutId id="2147483653" r:id="rId24"/>
    <p:sldLayoutId id="2147483654" r:id="rId25"/>
    <p:sldLayoutId id="2147483655" r:id="rId26"/>
    <p:sldLayoutId id="2147483656" r:id="rId27"/>
    <p:sldLayoutId id="2147483657" r:id="rId28"/>
    <p:sldLayoutId id="2147483658" r:id="rId29"/>
    <p:sldLayoutId id="2147483659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emf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545F02-EE3C-F446-9596-FB198E239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53" y="4373802"/>
            <a:ext cx="3086100" cy="161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0032F7-AF05-9A48-AC51-3F42D7E0C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03" y="1117601"/>
            <a:ext cx="6705600" cy="396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933DE5-56BC-504F-A1D3-EA820CBBB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88698"/>
            <a:ext cx="39243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8F46460-66A3-4295-B90A-3AEE68185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9118"/>
            <a:ext cx="12374880" cy="21275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7E6BC58-AED1-4EF4-9BDE-33AE26334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7" y="735418"/>
            <a:ext cx="2359152" cy="12801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68FBDE-CA38-4FFF-B31C-8D8471726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7" y="0"/>
            <a:ext cx="2050627" cy="14708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597BE2D-A049-43DC-A681-72632CCF6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821" y="141816"/>
            <a:ext cx="1770468" cy="1233222"/>
          </a:xfrm>
          <a:prstGeom prst="rect">
            <a:avLst/>
          </a:prstGeom>
        </p:spPr>
      </p:pic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2985599" y="2523829"/>
            <a:ext cx="8839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220136" y="4390726"/>
            <a:ext cx="7799551" cy="1845858"/>
            <a:chOff x="1876678" y="2664724"/>
            <a:chExt cx="7492180" cy="1793297"/>
          </a:xfrm>
        </p:grpSpPr>
        <p:sp>
          <p:nvSpPr>
            <p:cNvPr id="59" name="Round Diagonal Corner Rectangle 58"/>
            <p:cNvSpPr/>
            <p:nvPr/>
          </p:nvSpPr>
          <p:spPr>
            <a:xfrm>
              <a:off x="1876678" y="2664724"/>
              <a:ext cx="7492180" cy="1793297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107709" y="2732739"/>
              <a:ext cx="7073941" cy="1629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Sử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dụng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hợp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lí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các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sản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phẩm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từ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hoạt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động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sản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xuất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nông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nghiệp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giúp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chúng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ta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tiết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kiệm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tiền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,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bảo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vệ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môi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trường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sống</a:t>
              </a:r>
              <a:r>
                <a:rPr lang="en-US" altLang="en-US" sz="2400" b="1" dirty="0">
                  <a:solidFill>
                    <a:srgbClr val="FF0000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148412" y="2445535"/>
            <a:ext cx="7871276" cy="1786391"/>
            <a:chOff x="2366379" y="3063543"/>
            <a:chExt cx="7492179" cy="1508739"/>
          </a:xfrm>
        </p:grpSpPr>
        <p:sp>
          <p:nvSpPr>
            <p:cNvPr id="62" name="Round Diagonal Corner Rectangle 61"/>
            <p:cNvSpPr/>
            <p:nvPr/>
          </p:nvSpPr>
          <p:spPr>
            <a:xfrm>
              <a:off x="2366379" y="3070330"/>
              <a:ext cx="7492179" cy="1501952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663574" y="3063543"/>
              <a:ext cx="7049925" cy="1416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Hoạt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động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sản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xuất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nông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nghiệp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tạo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ra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lương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thực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thực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phẩm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phục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vụ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cuộc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sống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cung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cấp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nguyên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liệu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các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ngành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sản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xuất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mang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lại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lợi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ích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kinh</a:t>
              </a:r>
              <a:r>
                <a:rPr lang="en-US" altLang="en-US" sz="2400" dirty="0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#9Slide03 Swiss 721 Black Condensed" panose="02000500000000000000" pitchFamily="2" charset="77"/>
                </a:rPr>
                <a:t>tế</a:t>
              </a:r>
              <a:endParaRPr lang="en-US" altLang="en-US" sz="4000" b="1" dirty="0">
                <a:solidFill>
                  <a:srgbClr val="FFC000"/>
                </a:solidFill>
                <a:latin typeface="#9Slide03 Swiss 721 Black Conde" panose="02000500000000000000" pitchFamily="2" charset="7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148412" y="366140"/>
            <a:ext cx="7871276" cy="1920595"/>
            <a:chOff x="2168014" y="2912732"/>
            <a:chExt cx="7492178" cy="1649874"/>
          </a:xfrm>
        </p:grpSpPr>
        <p:sp>
          <p:nvSpPr>
            <p:cNvPr id="65" name="Round Diagonal Corner Rectangle 64"/>
            <p:cNvSpPr/>
            <p:nvPr/>
          </p:nvSpPr>
          <p:spPr>
            <a:xfrm>
              <a:off x="2168014" y="2912732"/>
              <a:ext cx="7492178" cy="1649874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465209" y="3063543"/>
              <a:ext cx="7049924" cy="144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Sản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xuất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nông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nghiệp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gồm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các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hoạt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động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trồng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trọt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,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chăn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nuôi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;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trồng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,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bảo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vệ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,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khai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thác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rừng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;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nuôi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đánh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bắt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thủy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,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hải</a:t>
              </a:r>
              <a:r>
                <a:rPr lang="en-US" altLang="en-US" sz="2400" b="1" dirty="0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6"/>
                  </a:solidFill>
                  <a:latin typeface="#9Slide03 Swiss 721 Black Conde" panose="02000500000000000000" pitchFamily="2" charset="77"/>
                  <a:cs typeface="Times New Roman" panose="02020603050405020304" pitchFamily="18" charset="0"/>
                </a:rPr>
                <a:t>sản</a:t>
              </a:r>
              <a:endParaRPr lang="en-US" altLang="en-US" sz="2400" b="1" dirty="0">
                <a:solidFill>
                  <a:schemeClr val="accent6"/>
                </a:solidFill>
                <a:latin typeface="#9Slide03 Swiss 721 Black Conde" panose="02000500000000000000" pitchFamily="2" charset="77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72C9E49-BD02-324D-AB09-EF830225F237}"/>
              </a:ext>
            </a:extLst>
          </p:cNvPr>
          <p:cNvSpPr txBox="1"/>
          <p:nvPr/>
        </p:nvSpPr>
        <p:spPr>
          <a:xfrm>
            <a:off x="229893" y="3041667"/>
            <a:ext cx="40184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C00000"/>
                </a:solidFill>
                <a:latin typeface="#9Slide03 IcielPanton Black" pitchFamily="2" charset="77"/>
              </a:rPr>
              <a:t>HOẠT ĐỘNG SẢN XUẤT NÔNG NGHIỆP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B21465-53F8-6740-89A0-7FC2E0ED6C3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04" y="548323"/>
            <a:ext cx="2359152" cy="2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9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Khai thác đến đâu, trồng rừng ngay đến đó">
            <a:extLst>
              <a:ext uri="{FF2B5EF4-FFF2-40B4-BE49-F238E27FC236}">
                <a16:creationId xmlns:a16="http://schemas.microsoft.com/office/drawing/2014/main" id="{B3E94BB1-DB31-114D-A77C-7BB71683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03" y="3608270"/>
            <a:ext cx="4105692" cy="2507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230DD825-FCF0-4642-9620-6D4849E826B9}"/>
              </a:ext>
            </a:extLst>
          </p:cNvPr>
          <p:cNvSpPr/>
          <p:nvPr/>
        </p:nvSpPr>
        <p:spPr>
          <a:xfrm>
            <a:off x="6649206" y="6068195"/>
            <a:ext cx="4105690" cy="495701"/>
          </a:xfrm>
          <a:prstGeom prst="round2DiagRect">
            <a:avLst>
              <a:gd name="adj1" fmla="val 0"/>
              <a:gd name="adj2" fmla="val 29427"/>
            </a:avLst>
          </a:prstGeom>
          <a:solidFill>
            <a:schemeClr val="bg1">
              <a:alpha val="81000"/>
            </a:schemeClr>
          </a:solidFill>
          <a:ln w="38100">
            <a:solidFill>
              <a:srgbClr val="3B808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TRỒNG VÀ KHAI THÁC RỪNG</a:t>
            </a:r>
          </a:p>
        </p:txBody>
      </p:sp>
      <p:pic>
        <p:nvPicPr>
          <p:cNvPr id="4098" name="Picture 2" descr="Tín hiệu vui cho nông dân trồng lúa">
            <a:extLst>
              <a:ext uri="{FF2B5EF4-FFF2-40B4-BE49-F238E27FC236}">
                <a16:creationId xmlns:a16="http://schemas.microsoft.com/office/drawing/2014/main" id="{32242E3A-2337-8F45-8493-3EBDEF50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04" y="443525"/>
            <a:ext cx="4105689" cy="2459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AA53040B-92D3-E943-BE61-5A6DB3160635}"/>
              </a:ext>
            </a:extLst>
          </p:cNvPr>
          <p:cNvSpPr/>
          <p:nvPr/>
        </p:nvSpPr>
        <p:spPr>
          <a:xfrm>
            <a:off x="1437104" y="2836679"/>
            <a:ext cx="4105689" cy="495701"/>
          </a:xfrm>
          <a:prstGeom prst="round2DiagRect">
            <a:avLst>
              <a:gd name="adj1" fmla="val 0"/>
              <a:gd name="adj2" fmla="val 29427"/>
            </a:avLst>
          </a:prstGeom>
          <a:solidFill>
            <a:schemeClr val="bg1">
              <a:alpha val="81000"/>
            </a:schemeClr>
          </a:solidFill>
          <a:ln w="38100">
            <a:solidFill>
              <a:srgbClr val="3B808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TRỒNG LÚA</a:t>
            </a:r>
          </a:p>
        </p:txBody>
      </p:sp>
      <p:pic>
        <p:nvPicPr>
          <p:cNvPr id="4100" name="Picture 4" descr="Dư chấn Nga – Ukraine khiến giá thức ăn chăn nuôi lại tăng vọt - Nhịp sống  kinh tế Việt Nam &amp; Thế giới">
            <a:extLst>
              <a:ext uri="{FF2B5EF4-FFF2-40B4-BE49-F238E27FC236}">
                <a16:creationId xmlns:a16="http://schemas.microsoft.com/office/drawing/2014/main" id="{102F1097-8DEC-F74F-9521-F02FBD085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06" y="471063"/>
            <a:ext cx="4105689" cy="2507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 Diagonal Corner Rectangle 23">
            <a:extLst>
              <a:ext uri="{FF2B5EF4-FFF2-40B4-BE49-F238E27FC236}">
                <a16:creationId xmlns:a16="http://schemas.microsoft.com/office/drawing/2014/main" id="{185F41F2-F600-2B42-A30D-D1127B94C8A0}"/>
              </a:ext>
            </a:extLst>
          </p:cNvPr>
          <p:cNvSpPr/>
          <p:nvPr/>
        </p:nvSpPr>
        <p:spPr>
          <a:xfrm>
            <a:off x="6649206" y="2903451"/>
            <a:ext cx="4105689" cy="461075"/>
          </a:xfrm>
          <a:prstGeom prst="round2DiagRect">
            <a:avLst>
              <a:gd name="adj1" fmla="val 0"/>
              <a:gd name="adj2" fmla="val 29427"/>
            </a:avLst>
          </a:prstGeom>
          <a:solidFill>
            <a:schemeClr val="bg1">
              <a:alpha val="81000"/>
            </a:schemeClr>
          </a:solidFill>
          <a:ln w="38100">
            <a:solidFill>
              <a:srgbClr val="3B808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CHĂN NUÔI GIA SÚC</a:t>
            </a:r>
          </a:p>
        </p:txBody>
      </p:sp>
      <p:pic>
        <p:nvPicPr>
          <p:cNvPr id="4102" name="Picture 6" descr="Hội Nghề cá Việt Nam: Sát cánh cùng ngư dân khai thác hải sản – Tạp chí Thủy  sản Việt Nam">
            <a:extLst>
              <a:ext uri="{FF2B5EF4-FFF2-40B4-BE49-F238E27FC236}">
                <a16:creationId xmlns:a16="http://schemas.microsoft.com/office/drawing/2014/main" id="{48C94355-77AA-D14E-B858-D9533548F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03" y="3608269"/>
            <a:ext cx="4105689" cy="2459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917608E2-A669-634F-912F-FF4DF691745E}"/>
              </a:ext>
            </a:extLst>
          </p:cNvPr>
          <p:cNvSpPr/>
          <p:nvPr/>
        </p:nvSpPr>
        <p:spPr>
          <a:xfrm>
            <a:off x="1437105" y="6068196"/>
            <a:ext cx="4105690" cy="495701"/>
          </a:xfrm>
          <a:prstGeom prst="round2DiagRect">
            <a:avLst>
              <a:gd name="adj1" fmla="val 0"/>
              <a:gd name="adj2" fmla="val 29427"/>
            </a:avLst>
          </a:prstGeom>
          <a:solidFill>
            <a:schemeClr val="bg1">
              <a:alpha val="81000"/>
            </a:schemeClr>
          </a:solidFill>
          <a:ln w="38100">
            <a:solidFill>
              <a:srgbClr val="3B808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ĐÁNH BẮT THỦY, HẢI SẢN</a:t>
            </a:r>
          </a:p>
        </p:txBody>
      </p:sp>
    </p:spTree>
    <p:extLst>
      <p:ext uri="{BB962C8B-B14F-4D97-AF65-F5344CB8AC3E}">
        <p14:creationId xmlns:p14="http://schemas.microsoft.com/office/powerpoint/2010/main" val="2105179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11547F3-0DAA-CF4F-9EAF-8B6928FC95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87" y="155071"/>
            <a:ext cx="1329201" cy="13292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8F46460-66A3-4295-B90A-3AEE68185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9118"/>
            <a:ext cx="12374880" cy="21275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7E6BC58-AED1-4EF4-9BDE-33AE26334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7" y="735418"/>
            <a:ext cx="2359152" cy="128016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327249" y="2941590"/>
            <a:ext cx="7590588" cy="3205425"/>
            <a:chOff x="2430053" y="1814066"/>
            <a:chExt cx="7492179" cy="1420961"/>
          </a:xfrm>
        </p:grpSpPr>
        <p:sp>
          <p:nvSpPr>
            <p:cNvPr id="62" name="Round Diagonal Corner Rectangle 61"/>
            <p:cNvSpPr/>
            <p:nvPr/>
          </p:nvSpPr>
          <p:spPr>
            <a:xfrm>
              <a:off x="2430053" y="1814066"/>
              <a:ext cx="7492179" cy="1420961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651180" y="1907861"/>
              <a:ext cx="7049925" cy="1217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thác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sữa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chữa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,…</a:t>
              </a:r>
            </a:p>
            <a:p>
              <a:pPr algn="just">
                <a:spcBef>
                  <a:spcPct val="50000"/>
                </a:spcBef>
              </a:pP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300" b="1" dirty="0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2300" b="1" dirty="0" err="1">
                  <a:solidFill>
                    <a:schemeClr val="accent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endParaRPr lang="en-US" altLang="en-US" sz="23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23591" y="547804"/>
            <a:ext cx="7590588" cy="2127502"/>
            <a:chOff x="2168014" y="2912731"/>
            <a:chExt cx="7492178" cy="1382187"/>
          </a:xfrm>
        </p:grpSpPr>
        <p:sp>
          <p:nvSpPr>
            <p:cNvPr id="65" name="Round Diagonal Corner Rectangle 64"/>
            <p:cNvSpPr/>
            <p:nvPr/>
          </p:nvSpPr>
          <p:spPr>
            <a:xfrm>
              <a:off x="2168014" y="2912731"/>
              <a:ext cx="7492178" cy="1382187"/>
            </a:xfrm>
            <a:prstGeom prst="round2DiagRect">
              <a:avLst>
                <a:gd name="adj1" fmla="val 0"/>
                <a:gd name="adj2" fmla="val 29427"/>
              </a:avLst>
            </a:prstGeom>
            <a:solidFill>
              <a:schemeClr val="bg1">
                <a:alpha val="81000"/>
              </a:schemeClr>
            </a:solidFill>
            <a:ln w="38100">
              <a:solidFill>
                <a:srgbClr val="3B808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389141" y="2940683"/>
              <a:ext cx="7049924" cy="1209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300" b="1" dirty="0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2300" b="1" dirty="0" err="1">
                  <a:solidFill>
                    <a:schemeClr val="accent6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endParaRPr lang="en-US" altLang="en-US" sz="2300" b="1" dirty="0">
                <a:solidFill>
                  <a:schemeClr val="accent6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8526FC-4AFF-BE45-9759-53DB216A9AD8}"/>
              </a:ext>
            </a:extLst>
          </p:cNvPr>
          <p:cNvGrpSpPr/>
          <p:nvPr/>
        </p:nvGrpSpPr>
        <p:grpSpPr>
          <a:xfrm>
            <a:off x="8138211" y="3843075"/>
            <a:ext cx="3862787" cy="2195253"/>
            <a:chOff x="8210485" y="925542"/>
            <a:chExt cx="3862787" cy="2404518"/>
          </a:xfrm>
        </p:grpSpPr>
        <p:sp>
          <p:nvSpPr>
            <p:cNvPr id="15" name="Round Same Side Corner Rectangle 14">
              <a:extLst>
                <a:ext uri="{FF2B5EF4-FFF2-40B4-BE49-F238E27FC236}">
                  <a16:creationId xmlns:a16="http://schemas.microsoft.com/office/drawing/2014/main" id="{D31DC5C0-8604-7D4F-AC52-13182FA5C326}"/>
                </a:ext>
              </a:extLst>
            </p:cNvPr>
            <p:cNvSpPr/>
            <p:nvPr/>
          </p:nvSpPr>
          <p:spPr>
            <a:xfrm>
              <a:off x="8210485" y="925542"/>
              <a:ext cx="3862787" cy="2404518"/>
            </a:xfrm>
            <a:prstGeom prst="round2SameRect">
              <a:avLst/>
            </a:prstGeom>
            <a:ln w="38100"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D7E12A8-8D51-7F4F-BDC1-F2A5B6347601}"/>
                </a:ext>
              </a:extLst>
            </p:cNvPr>
            <p:cNvSpPr txBox="1"/>
            <p:nvPr/>
          </p:nvSpPr>
          <p:spPr>
            <a:xfrm>
              <a:off x="8416292" y="1027700"/>
              <a:ext cx="3451172" cy="2039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kiệm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nhở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altLang="en-US" sz="2300" b="1" dirty="0">
                  <a:solidFill>
                    <a:srgbClr val="FF0000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9DE3024-7D1D-0943-AFAA-3E3E14F5046A}"/>
              </a:ext>
            </a:extLst>
          </p:cNvPr>
          <p:cNvSpPr txBox="1"/>
          <p:nvPr/>
        </p:nvSpPr>
        <p:spPr>
          <a:xfrm>
            <a:off x="8060380" y="895637"/>
            <a:ext cx="40184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C00000"/>
                </a:solidFill>
                <a:latin typeface="#9Slide03 IcielPanton Black" pitchFamily="2" charset="77"/>
              </a:rPr>
              <a:t>HOẠT ĐỘNG SẢN XUẤT THỦ CÔNG VÀ  CÔNG NGHIỆP</a:t>
            </a:r>
          </a:p>
        </p:txBody>
      </p:sp>
    </p:spTree>
    <p:extLst>
      <p:ext uri="{BB962C8B-B14F-4D97-AF65-F5344CB8AC3E}">
        <p14:creationId xmlns:p14="http://schemas.microsoft.com/office/powerpoint/2010/main" val="559628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ả nước có hơn 40 doanh nghiệp sản xuất, lắp ráp ô tô - Nhịp sống kinh tế  Việt Nam &amp; Thế giới">
            <a:extLst>
              <a:ext uri="{FF2B5EF4-FFF2-40B4-BE49-F238E27FC236}">
                <a16:creationId xmlns:a16="http://schemas.microsoft.com/office/drawing/2014/main" id="{2801C4B4-8D71-8044-8B40-F4F543675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002" y="3695224"/>
            <a:ext cx="4105689" cy="256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ác hoạt động chế biến thủy sản áp dụng chính sách ưu đãi thuế">
            <a:extLst>
              <a:ext uri="{FF2B5EF4-FFF2-40B4-BE49-F238E27FC236}">
                <a16:creationId xmlns:a16="http://schemas.microsoft.com/office/drawing/2014/main" id="{FBAF92E8-77D3-DA49-B2A4-FF4177E9B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04" y="3694169"/>
            <a:ext cx="4133895" cy="24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ỒN VIỆT GỐM VIỆT">
            <a:extLst>
              <a:ext uri="{FF2B5EF4-FFF2-40B4-BE49-F238E27FC236}">
                <a16:creationId xmlns:a16="http://schemas.microsoft.com/office/drawing/2014/main" id="{BD909467-A254-6849-928F-67F3CB5A6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05" y="520646"/>
            <a:ext cx="4105690" cy="264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gành Dệt may trong xu thế Cách mạng công nghiệp 4.0">
            <a:extLst>
              <a:ext uri="{FF2B5EF4-FFF2-40B4-BE49-F238E27FC236}">
                <a16:creationId xmlns:a16="http://schemas.microsoft.com/office/drawing/2014/main" id="{986CCD52-E9B4-994D-B24D-0A77D897F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98" y="520646"/>
            <a:ext cx="4133895" cy="264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AA53040B-92D3-E943-BE61-5A6DB3160635}"/>
              </a:ext>
            </a:extLst>
          </p:cNvPr>
          <p:cNvSpPr/>
          <p:nvPr/>
        </p:nvSpPr>
        <p:spPr>
          <a:xfrm>
            <a:off x="1437105" y="2903451"/>
            <a:ext cx="4105689" cy="495701"/>
          </a:xfrm>
          <a:prstGeom prst="round2DiagRect">
            <a:avLst>
              <a:gd name="adj1" fmla="val 0"/>
              <a:gd name="adj2" fmla="val 29427"/>
            </a:avLst>
          </a:prstGeom>
          <a:solidFill>
            <a:schemeClr val="bg1">
              <a:alpha val="81000"/>
            </a:schemeClr>
          </a:solidFill>
          <a:ln w="38100">
            <a:solidFill>
              <a:srgbClr val="3B808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DỆT MAY</a:t>
            </a:r>
          </a:p>
        </p:txBody>
      </p:sp>
      <p:sp>
        <p:nvSpPr>
          <p:cNvPr id="24" name="Round Diagonal Corner Rectangle 23">
            <a:extLst>
              <a:ext uri="{FF2B5EF4-FFF2-40B4-BE49-F238E27FC236}">
                <a16:creationId xmlns:a16="http://schemas.microsoft.com/office/drawing/2014/main" id="{185F41F2-F600-2B42-A30D-D1127B94C8A0}"/>
              </a:ext>
            </a:extLst>
          </p:cNvPr>
          <p:cNvSpPr/>
          <p:nvPr/>
        </p:nvSpPr>
        <p:spPr>
          <a:xfrm>
            <a:off x="6649208" y="2978880"/>
            <a:ext cx="4105689" cy="461075"/>
          </a:xfrm>
          <a:prstGeom prst="round2DiagRect">
            <a:avLst>
              <a:gd name="adj1" fmla="val 0"/>
              <a:gd name="adj2" fmla="val 29427"/>
            </a:avLst>
          </a:prstGeom>
          <a:solidFill>
            <a:schemeClr val="bg1">
              <a:alpha val="81000"/>
            </a:schemeClr>
          </a:solidFill>
          <a:ln w="38100">
            <a:solidFill>
              <a:srgbClr val="3B808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LÀM ĐỒ GỐM</a:t>
            </a:r>
          </a:p>
        </p:txBody>
      </p:sp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917608E2-A669-634F-912F-FF4DF691745E}"/>
              </a:ext>
            </a:extLst>
          </p:cNvPr>
          <p:cNvSpPr/>
          <p:nvPr/>
        </p:nvSpPr>
        <p:spPr>
          <a:xfrm>
            <a:off x="1437105" y="6068196"/>
            <a:ext cx="4105690" cy="495701"/>
          </a:xfrm>
          <a:prstGeom prst="round2DiagRect">
            <a:avLst>
              <a:gd name="adj1" fmla="val 0"/>
              <a:gd name="adj2" fmla="val 29427"/>
            </a:avLst>
          </a:prstGeom>
          <a:solidFill>
            <a:schemeClr val="bg1">
              <a:alpha val="81000"/>
            </a:schemeClr>
          </a:solidFill>
          <a:ln w="38100">
            <a:solidFill>
              <a:srgbClr val="3B808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CHẾ BIẾN THỰC PHẨM</a:t>
            </a:r>
          </a:p>
        </p:txBody>
      </p:sp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230DD825-FCF0-4642-9620-6D4849E826B9}"/>
              </a:ext>
            </a:extLst>
          </p:cNvPr>
          <p:cNvSpPr/>
          <p:nvPr/>
        </p:nvSpPr>
        <p:spPr>
          <a:xfrm>
            <a:off x="6621002" y="6068195"/>
            <a:ext cx="4133894" cy="495701"/>
          </a:xfrm>
          <a:prstGeom prst="round2DiagRect">
            <a:avLst>
              <a:gd name="adj1" fmla="val 0"/>
              <a:gd name="adj2" fmla="val 29427"/>
            </a:avLst>
          </a:prstGeom>
          <a:solidFill>
            <a:schemeClr val="bg1">
              <a:alpha val="81000"/>
            </a:schemeClr>
          </a:solidFill>
          <a:ln w="38100">
            <a:solidFill>
              <a:srgbClr val="3B808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SẢN XUẤT </a:t>
            </a:r>
            <a:r>
              <a:rPr lang="en-US" sz="2400" dirty="0" err="1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Ô</a:t>
            </a:r>
            <a:r>
              <a:rPr lang="en-US" sz="2400" dirty="0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 TÔ</a:t>
            </a:r>
          </a:p>
        </p:txBody>
      </p:sp>
    </p:spTree>
    <p:extLst>
      <p:ext uri="{BB962C8B-B14F-4D97-AF65-F5344CB8AC3E}">
        <p14:creationId xmlns:p14="http://schemas.microsoft.com/office/powerpoint/2010/main" val="105628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8F46460-66A3-4295-B90A-3AEE68185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0497"/>
            <a:ext cx="12374880" cy="21275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7E6BC58-AED1-4EF4-9BDE-33AE26334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7" y="735418"/>
            <a:ext cx="2359152" cy="12801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68FBDE-CA38-4FFF-B31C-8D8471726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46" y="-1"/>
            <a:ext cx="2050627" cy="14708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597BE2D-A049-43DC-A681-72632CCF6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80" y="-209453"/>
            <a:ext cx="1456734" cy="9448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164234C-E999-9347-9CBD-AF8D92BB9505}"/>
              </a:ext>
            </a:extLst>
          </p:cNvPr>
          <p:cNvGrpSpPr/>
          <p:nvPr/>
        </p:nvGrpSpPr>
        <p:grpSpPr>
          <a:xfrm>
            <a:off x="1493681" y="1241215"/>
            <a:ext cx="11096087" cy="5616785"/>
            <a:chOff x="1493681" y="1241215"/>
            <a:chExt cx="11096087" cy="5616785"/>
          </a:xfrm>
        </p:grpSpPr>
        <p:pic>
          <p:nvPicPr>
            <p:cNvPr id="12" name="图片 1023">
              <a:extLst>
                <a:ext uri="{FF2B5EF4-FFF2-40B4-BE49-F238E27FC236}">
                  <a16:creationId xmlns:a16="http://schemas.microsoft.com/office/drawing/2014/main" id="{DEBD4D43-40A9-4A05-8AD8-781E33D1C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681" y="1241215"/>
              <a:ext cx="11096087" cy="56167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3064D3-637E-C342-8968-AACB35B5A17B}"/>
                </a:ext>
              </a:extLst>
            </p:cNvPr>
            <p:cNvSpPr txBox="1"/>
            <p:nvPr/>
          </p:nvSpPr>
          <p:spPr>
            <a:xfrm>
              <a:off x="2778685" y="3018541"/>
              <a:ext cx="7919634" cy="2587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800" dirty="0">
                  <a:solidFill>
                    <a:srgbClr val="FF0000"/>
                  </a:solidFill>
                  <a:latin typeface="#9Slide03 Swiss 721 Black Condensed" panose="02000500000000000000" pitchFamily="2" charset="77"/>
                </a:rPr>
                <a:t>Chúng ta cần giữ gìn vệ sinh, chấp hành các quy định chung khi tham quan di tích lịch sử - văn hóa hay cảnh quan thiên nhiên và nhắc nhở mọi người cùng thực hiện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BE3AAA6-0800-554D-8F49-B2FE683FB332}"/>
              </a:ext>
            </a:extLst>
          </p:cNvPr>
          <p:cNvSpPr txBox="1"/>
          <p:nvPr/>
        </p:nvSpPr>
        <p:spPr>
          <a:xfrm>
            <a:off x="1493681" y="678632"/>
            <a:ext cx="89863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3 IcielPanton Black" pitchFamily="2" charset="77"/>
              </a:rPr>
              <a:t>DI TÍCH LỊCH SỬ – VĂN HÓA VÀ CẢNH QUAN THIÊN NHIÊN</a:t>
            </a:r>
            <a:endParaRPr lang="en-VN" sz="4400" dirty="0">
              <a:solidFill>
                <a:srgbClr val="C00000"/>
              </a:solidFill>
              <a:latin typeface="#9Slide03 IcielPanton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2101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ịnh Hạ Long là nơi phải đến một lần trong đời - VnExpress Du lịch">
            <a:extLst>
              <a:ext uri="{FF2B5EF4-FFF2-40B4-BE49-F238E27FC236}">
                <a16:creationId xmlns:a16="http://schemas.microsoft.com/office/drawing/2014/main" id="{11772285-EE03-484C-AC17-331B5C218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05" y="462529"/>
            <a:ext cx="4105689" cy="2507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AA53040B-92D3-E943-BE61-5A6DB3160635}"/>
              </a:ext>
            </a:extLst>
          </p:cNvPr>
          <p:cNvSpPr/>
          <p:nvPr/>
        </p:nvSpPr>
        <p:spPr>
          <a:xfrm>
            <a:off x="1437105" y="2903451"/>
            <a:ext cx="4105689" cy="495701"/>
          </a:xfrm>
          <a:prstGeom prst="round2DiagRect">
            <a:avLst>
              <a:gd name="adj1" fmla="val 0"/>
              <a:gd name="adj2" fmla="val 29427"/>
            </a:avLst>
          </a:prstGeom>
          <a:solidFill>
            <a:schemeClr val="bg1">
              <a:alpha val="81000"/>
            </a:schemeClr>
          </a:solidFill>
          <a:ln w="38100">
            <a:solidFill>
              <a:srgbClr val="3B808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VỊNH HẠ LONG</a:t>
            </a:r>
          </a:p>
        </p:txBody>
      </p:sp>
      <p:pic>
        <p:nvPicPr>
          <p:cNvPr id="2052" name="Picture 4" descr="Kinh Thành Huế - di sản hơn 100 năm của Triều Nguyễn">
            <a:extLst>
              <a:ext uri="{FF2B5EF4-FFF2-40B4-BE49-F238E27FC236}">
                <a16:creationId xmlns:a16="http://schemas.microsoft.com/office/drawing/2014/main" id="{DEDA9C12-7135-C541-9A6F-442DB65C9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08" y="520647"/>
            <a:ext cx="4105689" cy="2507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 Diagonal Corner Rectangle 23">
            <a:extLst>
              <a:ext uri="{FF2B5EF4-FFF2-40B4-BE49-F238E27FC236}">
                <a16:creationId xmlns:a16="http://schemas.microsoft.com/office/drawing/2014/main" id="{185F41F2-F600-2B42-A30D-D1127B94C8A0}"/>
              </a:ext>
            </a:extLst>
          </p:cNvPr>
          <p:cNvSpPr/>
          <p:nvPr/>
        </p:nvSpPr>
        <p:spPr>
          <a:xfrm>
            <a:off x="6649208" y="2978880"/>
            <a:ext cx="4105689" cy="461075"/>
          </a:xfrm>
          <a:prstGeom prst="round2DiagRect">
            <a:avLst>
              <a:gd name="adj1" fmla="val 0"/>
              <a:gd name="adj2" fmla="val 29427"/>
            </a:avLst>
          </a:prstGeom>
          <a:solidFill>
            <a:schemeClr val="bg1">
              <a:alpha val="81000"/>
            </a:schemeClr>
          </a:solidFill>
          <a:ln w="38100">
            <a:solidFill>
              <a:srgbClr val="3B808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KINH THÀNH HUẾ</a:t>
            </a:r>
          </a:p>
        </p:txBody>
      </p:sp>
      <p:pic>
        <p:nvPicPr>
          <p:cNvPr id="2054" name="Picture 6" descr="Phố Cổ Hội An - Thành phố cổ đẹp hàng đầu Châu Á - Vntrip.vn">
            <a:extLst>
              <a:ext uri="{FF2B5EF4-FFF2-40B4-BE49-F238E27FC236}">
                <a16:creationId xmlns:a16="http://schemas.microsoft.com/office/drawing/2014/main" id="{2FCB93BF-9839-9942-9A62-BDC0DA262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05" y="3694169"/>
            <a:ext cx="4105689" cy="250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917608E2-A669-634F-912F-FF4DF691745E}"/>
              </a:ext>
            </a:extLst>
          </p:cNvPr>
          <p:cNvSpPr/>
          <p:nvPr/>
        </p:nvSpPr>
        <p:spPr>
          <a:xfrm>
            <a:off x="1437105" y="6068196"/>
            <a:ext cx="4105690" cy="495701"/>
          </a:xfrm>
          <a:prstGeom prst="round2DiagRect">
            <a:avLst>
              <a:gd name="adj1" fmla="val 0"/>
              <a:gd name="adj2" fmla="val 29427"/>
            </a:avLst>
          </a:prstGeom>
          <a:solidFill>
            <a:schemeClr val="bg1">
              <a:alpha val="81000"/>
            </a:schemeClr>
          </a:solidFill>
          <a:ln w="38100">
            <a:solidFill>
              <a:srgbClr val="3B808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PHỐ CỔ HỘI AN</a:t>
            </a:r>
          </a:p>
        </p:txBody>
      </p:sp>
      <p:pic>
        <p:nvPicPr>
          <p:cNvPr id="2056" name="Picture 8" descr="Những Điều Bạn Cần Biết Về Lăng Chủ Tịch Hồ Chí Minh - Klook Blog">
            <a:extLst>
              <a:ext uri="{FF2B5EF4-FFF2-40B4-BE49-F238E27FC236}">
                <a16:creationId xmlns:a16="http://schemas.microsoft.com/office/drawing/2014/main" id="{42E871B2-1943-6B4E-9B2F-068BEE016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07" y="3694169"/>
            <a:ext cx="4105689" cy="275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230DD825-FCF0-4642-9620-6D4849E826B9}"/>
              </a:ext>
            </a:extLst>
          </p:cNvPr>
          <p:cNvSpPr/>
          <p:nvPr/>
        </p:nvSpPr>
        <p:spPr>
          <a:xfrm>
            <a:off x="6649206" y="6068195"/>
            <a:ext cx="4105690" cy="495701"/>
          </a:xfrm>
          <a:prstGeom prst="round2DiagRect">
            <a:avLst>
              <a:gd name="adj1" fmla="val 0"/>
              <a:gd name="adj2" fmla="val 29427"/>
            </a:avLst>
          </a:prstGeom>
          <a:solidFill>
            <a:schemeClr val="bg1">
              <a:alpha val="81000"/>
            </a:schemeClr>
          </a:solidFill>
          <a:ln w="38100">
            <a:solidFill>
              <a:srgbClr val="3B808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wiss 721 Black Condensed" panose="02000500000000000000" pitchFamily="2" charset="77"/>
              </a:rPr>
              <a:t>LĂNG BÁC HỒ</a:t>
            </a:r>
          </a:p>
        </p:txBody>
      </p:sp>
    </p:spTree>
    <p:extLst>
      <p:ext uri="{BB962C8B-B14F-4D97-AF65-F5344CB8AC3E}">
        <p14:creationId xmlns:p14="http://schemas.microsoft.com/office/powerpoint/2010/main" val="2247038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21F2C89-1849-4143-BFF0-BE4D56361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58" y="-638628"/>
            <a:ext cx="10100176" cy="6508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4686" y="609600"/>
            <a:ext cx="3091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Momento" panose="00000500000000000000" pitchFamily="2" charset="0"/>
              </a:rPr>
              <a:t>DẶN DÒ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2344" y="1930260"/>
            <a:ext cx="62846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i="1" dirty="0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i="1" dirty="0" err="1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000" b="1" i="1" dirty="0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i="1" dirty="0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i="1" dirty="0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cũ</a:t>
            </a:r>
            <a:endParaRPr lang="en-US" altLang="en-US" sz="4000" b="1" i="1" dirty="0">
              <a:solidFill>
                <a:srgbClr val="D60093"/>
              </a:solidFill>
              <a:latin typeface="UTM Daxline Medium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4000" b="1" i="1" dirty="0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i="1" dirty="0" err="1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i="1" dirty="0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i="1" dirty="0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i="1" dirty="0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4000" b="1" i="1" dirty="0">
                <a:solidFill>
                  <a:srgbClr val="D60093"/>
                </a:solidFill>
                <a:latin typeface="UTM Daxline Medium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rgbClr val="FF3300"/>
              </a:solidFill>
              <a:latin typeface="UTM Daxline Medium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en-US" sz="4000" b="1" dirty="0">
              <a:solidFill>
                <a:srgbClr val="FF3300"/>
              </a:solidFill>
              <a:latin typeface="UTM Daxline Medium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6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199" y="885372"/>
            <a:ext cx="5558972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dirty="0">
                <a:solidFill>
                  <a:schemeClr val="accent2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IcielCadena" panose="02000503000000020004" pitchFamily="2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101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8F46460-66A3-4295-B90A-3AEE68185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9118"/>
            <a:ext cx="12374880" cy="21275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7E6BC58-AED1-4EF4-9BDE-33AE26334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7" y="735418"/>
            <a:ext cx="2359152" cy="12801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68FBDE-CA38-4FFF-B31C-8D8471726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7" y="0"/>
            <a:ext cx="2050627" cy="14708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597BE2D-A049-43DC-A681-72632CCF6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821" y="141816"/>
            <a:ext cx="1770468" cy="123322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05127C37-EC1D-4883-8D07-8A42077CDB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72" y="870858"/>
            <a:ext cx="7120726" cy="5582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968833-420E-9C49-A220-5CD80C083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85" y="1470837"/>
            <a:ext cx="4445516" cy="34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2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C3DC263-380E-8241-B9E0-716A740BD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A1ABCE-DBD9-1F47-84A1-8BFE543E863E}"/>
              </a:ext>
            </a:extLst>
          </p:cNvPr>
          <p:cNvGrpSpPr/>
          <p:nvPr/>
        </p:nvGrpSpPr>
        <p:grpSpPr>
          <a:xfrm>
            <a:off x="1015999" y="748803"/>
            <a:ext cx="10245693" cy="2718827"/>
            <a:chOff x="1015999" y="748803"/>
            <a:chExt cx="10245693" cy="27188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347308-CA21-A940-AB63-23BB14CFCBD3}"/>
                </a:ext>
              </a:extLst>
            </p:cNvPr>
            <p:cNvGrpSpPr/>
            <p:nvPr/>
          </p:nvGrpSpPr>
          <p:grpSpPr>
            <a:xfrm>
              <a:off x="1015999" y="748803"/>
              <a:ext cx="10245693" cy="2718827"/>
              <a:chOff x="1138205" y="2546148"/>
              <a:chExt cx="10105684" cy="3046019"/>
            </a:xfrm>
          </p:grpSpPr>
          <p:sp>
            <p:nvSpPr>
              <p:cNvPr id="2" name="Terminator 1">
                <a:extLst>
                  <a:ext uri="{FF2B5EF4-FFF2-40B4-BE49-F238E27FC236}">
                    <a16:creationId xmlns:a16="http://schemas.microsoft.com/office/drawing/2014/main" id="{96EB4626-DFCF-AD4E-8E6D-B06B6700267D}"/>
                  </a:ext>
                </a:extLst>
              </p:cNvPr>
              <p:cNvSpPr/>
              <p:nvPr/>
            </p:nvSpPr>
            <p:spPr>
              <a:xfrm>
                <a:off x="1138205" y="2546148"/>
                <a:ext cx="10105684" cy="3046019"/>
              </a:xfrm>
              <a:prstGeom prst="flowChartTerminator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2" name="Terminator 11">
                <a:extLst>
                  <a:ext uri="{FF2B5EF4-FFF2-40B4-BE49-F238E27FC236}">
                    <a16:creationId xmlns:a16="http://schemas.microsoft.com/office/drawing/2014/main" id="{785538BC-45F6-FA4D-AAAD-E24E3F93E9F5}"/>
                  </a:ext>
                </a:extLst>
              </p:cNvPr>
              <p:cNvSpPr/>
              <p:nvPr/>
            </p:nvSpPr>
            <p:spPr>
              <a:xfrm>
                <a:off x="1297858" y="2741445"/>
                <a:ext cx="9755937" cy="2671213"/>
              </a:xfrm>
              <a:prstGeom prst="flowChartTerminator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1A2892-FD98-CF4A-B582-EAB8321215FA}"/>
                </a:ext>
              </a:extLst>
            </p:cNvPr>
            <p:cNvSpPr/>
            <p:nvPr/>
          </p:nvSpPr>
          <p:spPr>
            <a:xfrm>
              <a:off x="1823549" y="1483713"/>
              <a:ext cx="894283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0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#9Slide07 Crocante" panose="02000000000000000000" pitchFamily="2" charset="77"/>
                </a:rPr>
                <a:t>HỘP QUÀ MAY MẮN</a:t>
              </a: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69B32B8-6410-6944-9AFE-F2019F2E5BA0}"/>
              </a:ext>
            </a:extLst>
          </p:cNvPr>
          <p:cNvSpPr/>
          <p:nvPr/>
        </p:nvSpPr>
        <p:spPr>
          <a:xfrm>
            <a:off x="4647119" y="5018924"/>
            <a:ext cx="2802194" cy="1032387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bg1"/>
                </a:solidFill>
                <a:latin typeface="#9Slide03 IcielPanton Black" pitchFamily="2" charset="77"/>
              </a:rPr>
              <a:t>START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7DDC7-8F03-FE45-A1FE-ABC153DA8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94" y="3534773"/>
            <a:ext cx="2602570" cy="28340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BAC68D-C58E-F44A-B0AF-C23267485F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36" y="3120042"/>
            <a:ext cx="2387003" cy="331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35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A696602-CE3F-5947-BFED-C26358EB3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2F32DC9-9CA5-B240-9591-A088D364B789}"/>
              </a:ext>
            </a:extLst>
          </p:cNvPr>
          <p:cNvGrpSpPr/>
          <p:nvPr/>
        </p:nvGrpSpPr>
        <p:grpSpPr>
          <a:xfrm>
            <a:off x="1209827" y="652050"/>
            <a:ext cx="9772345" cy="5267499"/>
            <a:chOff x="1209827" y="652050"/>
            <a:chExt cx="9772345" cy="52674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EF96C79-9DBB-FD46-911A-19EDCDB61EB9}"/>
                </a:ext>
              </a:extLst>
            </p:cNvPr>
            <p:cNvGrpSpPr/>
            <p:nvPr/>
          </p:nvGrpSpPr>
          <p:grpSpPr>
            <a:xfrm>
              <a:off x="1209827" y="652050"/>
              <a:ext cx="9772345" cy="5267499"/>
              <a:chOff x="1209827" y="652050"/>
              <a:chExt cx="9772345" cy="526749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09D76E2-1FC8-1945-9229-E39D80E85CF2}"/>
                  </a:ext>
                </a:extLst>
              </p:cNvPr>
              <p:cNvSpPr/>
              <p:nvPr/>
            </p:nvSpPr>
            <p:spPr>
              <a:xfrm>
                <a:off x="1209827" y="652050"/>
                <a:ext cx="9772345" cy="5267499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3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: Rounded Corners 65">
                <a:extLst>
                  <a:ext uri="{FF2B5EF4-FFF2-40B4-BE49-F238E27FC236}">
                    <a16:creationId xmlns:a16="http://schemas.microsoft.com/office/drawing/2014/main" id="{50352A24-63CB-9E4B-A477-893AF4AF276F}"/>
                  </a:ext>
                </a:extLst>
              </p:cNvPr>
              <p:cNvSpPr/>
              <p:nvPr/>
            </p:nvSpPr>
            <p:spPr>
              <a:xfrm>
                <a:off x="1469891" y="942755"/>
                <a:ext cx="9252218" cy="4623138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custGeom>
                        <a:avLst/>
                        <a:gdLst>
                          <a:gd name="connsiteX0" fmla="*/ 0 w 9252218"/>
                          <a:gd name="connsiteY0" fmla="*/ 770538 h 4623138"/>
                          <a:gd name="connsiteX1" fmla="*/ 770538 w 9252218"/>
                          <a:gd name="connsiteY1" fmla="*/ 0 h 4623138"/>
                          <a:gd name="connsiteX2" fmla="*/ 1181799 w 9252218"/>
                          <a:gd name="connsiteY2" fmla="*/ 0 h 4623138"/>
                          <a:gd name="connsiteX3" fmla="*/ 1670171 w 9252218"/>
                          <a:gd name="connsiteY3" fmla="*/ 0 h 4623138"/>
                          <a:gd name="connsiteX4" fmla="*/ 2312766 w 9252218"/>
                          <a:gd name="connsiteY4" fmla="*/ 0 h 4623138"/>
                          <a:gd name="connsiteX5" fmla="*/ 2955362 w 9252218"/>
                          <a:gd name="connsiteY5" fmla="*/ 0 h 4623138"/>
                          <a:gd name="connsiteX6" fmla="*/ 3520845 w 9252218"/>
                          <a:gd name="connsiteY6" fmla="*/ 0 h 4623138"/>
                          <a:gd name="connsiteX7" fmla="*/ 4240552 w 9252218"/>
                          <a:gd name="connsiteY7" fmla="*/ 0 h 4623138"/>
                          <a:gd name="connsiteX8" fmla="*/ 4883147 w 9252218"/>
                          <a:gd name="connsiteY8" fmla="*/ 0 h 4623138"/>
                          <a:gd name="connsiteX9" fmla="*/ 5371519 w 9252218"/>
                          <a:gd name="connsiteY9" fmla="*/ 0 h 4623138"/>
                          <a:gd name="connsiteX10" fmla="*/ 5782780 w 9252218"/>
                          <a:gd name="connsiteY10" fmla="*/ 0 h 4623138"/>
                          <a:gd name="connsiteX11" fmla="*/ 6348264 w 9252218"/>
                          <a:gd name="connsiteY11" fmla="*/ 0 h 4623138"/>
                          <a:gd name="connsiteX12" fmla="*/ 7067971 w 9252218"/>
                          <a:gd name="connsiteY12" fmla="*/ 0 h 4623138"/>
                          <a:gd name="connsiteX13" fmla="*/ 7710566 w 9252218"/>
                          <a:gd name="connsiteY13" fmla="*/ 0 h 4623138"/>
                          <a:gd name="connsiteX14" fmla="*/ 8481680 w 9252218"/>
                          <a:gd name="connsiteY14" fmla="*/ 0 h 4623138"/>
                          <a:gd name="connsiteX15" fmla="*/ 9252218 w 9252218"/>
                          <a:gd name="connsiteY15" fmla="*/ 770538 h 4623138"/>
                          <a:gd name="connsiteX16" fmla="*/ 9252218 w 9252218"/>
                          <a:gd name="connsiteY16" fmla="*/ 1325309 h 4623138"/>
                          <a:gd name="connsiteX17" fmla="*/ 9252218 w 9252218"/>
                          <a:gd name="connsiteY17" fmla="*/ 2003363 h 4623138"/>
                          <a:gd name="connsiteX18" fmla="*/ 9252218 w 9252218"/>
                          <a:gd name="connsiteY18" fmla="*/ 2619775 h 4623138"/>
                          <a:gd name="connsiteX19" fmla="*/ 9252218 w 9252218"/>
                          <a:gd name="connsiteY19" fmla="*/ 3236188 h 4623138"/>
                          <a:gd name="connsiteX20" fmla="*/ 9252218 w 9252218"/>
                          <a:gd name="connsiteY20" fmla="*/ 3852600 h 4623138"/>
                          <a:gd name="connsiteX21" fmla="*/ 8481680 w 9252218"/>
                          <a:gd name="connsiteY21" fmla="*/ 4623138 h 4623138"/>
                          <a:gd name="connsiteX22" fmla="*/ 7761973 w 9252218"/>
                          <a:gd name="connsiteY22" fmla="*/ 4623138 h 4623138"/>
                          <a:gd name="connsiteX23" fmla="*/ 7273601 w 9252218"/>
                          <a:gd name="connsiteY23" fmla="*/ 4623138 h 4623138"/>
                          <a:gd name="connsiteX24" fmla="*/ 6862340 w 9252218"/>
                          <a:gd name="connsiteY24" fmla="*/ 4623138 h 4623138"/>
                          <a:gd name="connsiteX25" fmla="*/ 6142634 w 9252218"/>
                          <a:gd name="connsiteY25" fmla="*/ 4623138 h 4623138"/>
                          <a:gd name="connsiteX26" fmla="*/ 5654261 w 9252218"/>
                          <a:gd name="connsiteY26" fmla="*/ 4623138 h 4623138"/>
                          <a:gd name="connsiteX27" fmla="*/ 4934555 w 9252218"/>
                          <a:gd name="connsiteY27" fmla="*/ 4623138 h 4623138"/>
                          <a:gd name="connsiteX28" fmla="*/ 4214848 w 9252218"/>
                          <a:gd name="connsiteY28" fmla="*/ 4623138 h 4623138"/>
                          <a:gd name="connsiteX29" fmla="*/ 3418030 w 9252218"/>
                          <a:gd name="connsiteY29" fmla="*/ 4623138 h 4623138"/>
                          <a:gd name="connsiteX30" fmla="*/ 2852546 w 9252218"/>
                          <a:gd name="connsiteY30" fmla="*/ 4623138 h 4623138"/>
                          <a:gd name="connsiteX31" fmla="*/ 2209951 w 9252218"/>
                          <a:gd name="connsiteY31" fmla="*/ 4623138 h 4623138"/>
                          <a:gd name="connsiteX32" fmla="*/ 1413133 w 9252218"/>
                          <a:gd name="connsiteY32" fmla="*/ 4623138 h 4623138"/>
                          <a:gd name="connsiteX33" fmla="*/ 770538 w 9252218"/>
                          <a:gd name="connsiteY33" fmla="*/ 4623138 h 4623138"/>
                          <a:gd name="connsiteX34" fmla="*/ 0 w 9252218"/>
                          <a:gd name="connsiteY34" fmla="*/ 3852600 h 4623138"/>
                          <a:gd name="connsiteX35" fmla="*/ 0 w 9252218"/>
                          <a:gd name="connsiteY35" fmla="*/ 3236188 h 4623138"/>
                          <a:gd name="connsiteX36" fmla="*/ 0 w 9252218"/>
                          <a:gd name="connsiteY36" fmla="*/ 2681416 h 4623138"/>
                          <a:gd name="connsiteX37" fmla="*/ 0 w 9252218"/>
                          <a:gd name="connsiteY37" fmla="*/ 2095825 h 4623138"/>
                          <a:gd name="connsiteX38" fmla="*/ 0 w 9252218"/>
                          <a:gd name="connsiteY38" fmla="*/ 1417771 h 4623138"/>
                          <a:gd name="connsiteX39" fmla="*/ 0 w 9252218"/>
                          <a:gd name="connsiteY39" fmla="*/ 770538 h 46231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9252218" h="4623138" fill="none" extrusionOk="0">
                            <a:moveTo>
                              <a:pt x="0" y="770538"/>
                            </a:moveTo>
                            <a:cubicBezTo>
                              <a:pt x="-11428" y="352327"/>
                              <a:pt x="367469" y="5875"/>
                              <a:pt x="770538" y="0"/>
                            </a:cubicBezTo>
                            <a:cubicBezTo>
                              <a:pt x="931700" y="11283"/>
                              <a:pt x="1083230" y="-18129"/>
                              <a:pt x="1181799" y="0"/>
                            </a:cubicBezTo>
                            <a:cubicBezTo>
                              <a:pt x="1280368" y="18129"/>
                              <a:pt x="1532457" y="16482"/>
                              <a:pt x="1670171" y="0"/>
                            </a:cubicBezTo>
                            <a:cubicBezTo>
                              <a:pt x="1807885" y="-16482"/>
                              <a:pt x="2060836" y="19405"/>
                              <a:pt x="2312766" y="0"/>
                            </a:cubicBezTo>
                            <a:cubicBezTo>
                              <a:pt x="2564697" y="-19405"/>
                              <a:pt x="2758516" y="-26092"/>
                              <a:pt x="2955362" y="0"/>
                            </a:cubicBezTo>
                            <a:cubicBezTo>
                              <a:pt x="3152208" y="26092"/>
                              <a:pt x="3280802" y="18076"/>
                              <a:pt x="3520845" y="0"/>
                            </a:cubicBezTo>
                            <a:cubicBezTo>
                              <a:pt x="3760888" y="-18076"/>
                              <a:pt x="3952150" y="12738"/>
                              <a:pt x="4240552" y="0"/>
                            </a:cubicBezTo>
                            <a:cubicBezTo>
                              <a:pt x="4528954" y="-12738"/>
                              <a:pt x="4730000" y="31017"/>
                              <a:pt x="4883147" y="0"/>
                            </a:cubicBezTo>
                            <a:cubicBezTo>
                              <a:pt x="5036295" y="-31017"/>
                              <a:pt x="5139021" y="9589"/>
                              <a:pt x="5371519" y="0"/>
                            </a:cubicBezTo>
                            <a:cubicBezTo>
                              <a:pt x="5604017" y="-9589"/>
                              <a:pt x="5644651" y="6161"/>
                              <a:pt x="5782780" y="0"/>
                            </a:cubicBezTo>
                            <a:cubicBezTo>
                              <a:pt x="5920909" y="-6161"/>
                              <a:pt x="6150111" y="-12692"/>
                              <a:pt x="6348264" y="0"/>
                            </a:cubicBezTo>
                            <a:cubicBezTo>
                              <a:pt x="6546417" y="12692"/>
                              <a:pt x="6724535" y="-22487"/>
                              <a:pt x="7067971" y="0"/>
                            </a:cubicBezTo>
                            <a:cubicBezTo>
                              <a:pt x="7411407" y="22487"/>
                              <a:pt x="7433551" y="-20004"/>
                              <a:pt x="7710566" y="0"/>
                            </a:cubicBezTo>
                            <a:cubicBezTo>
                              <a:pt x="7987582" y="20004"/>
                              <a:pt x="8203266" y="-30452"/>
                              <a:pt x="8481680" y="0"/>
                            </a:cubicBezTo>
                            <a:cubicBezTo>
                              <a:pt x="8926316" y="-49573"/>
                              <a:pt x="9221372" y="323408"/>
                              <a:pt x="9252218" y="770538"/>
                            </a:cubicBezTo>
                            <a:cubicBezTo>
                              <a:pt x="9234812" y="911732"/>
                              <a:pt x="9234329" y="1128262"/>
                              <a:pt x="9252218" y="1325309"/>
                            </a:cubicBezTo>
                            <a:cubicBezTo>
                              <a:pt x="9270107" y="1522356"/>
                              <a:pt x="9264207" y="1684412"/>
                              <a:pt x="9252218" y="2003363"/>
                            </a:cubicBezTo>
                            <a:cubicBezTo>
                              <a:pt x="9240229" y="2322314"/>
                              <a:pt x="9222680" y="2368000"/>
                              <a:pt x="9252218" y="2619775"/>
                            </a:cubicBezTo>
                            <a:cubicBezTo>
                              <a:pt x="9281756" y="2871550"/>
                              <a:pt x="9276441" y="2932369"/>
                              <a:pt x="9252218" y="3236188"/>
                            </a:cubicBezTo>
                            <a:cubicBezTo>
                              <a:pt x="9227995" y="3540007"/>
                              <a:pt x="9247771" y="3596405"/>
                              <a:pt x="9252218" y="3852600"/>
                            </a:cubicBezTo>
                            <a:cubicBezTo>
                              <a:pt x="9216612" y="4287106"/>
                              <a:pt x="8952425" y="4688726"/>
                              <a:pt x="8481680" y="4623138"/>
                            </a:cubicBezTo>
                            <a:cubicBezTo>
                              <a:pt x="8232550" y="4606675"/>
                              <a:pt x="8002491" y="4634809"/>
                              <a:pt x="7761973" y="4623138"/>
                            </a:cubicBezTo>
                            <a:cubicBezTo>
                              <a:pt x="7521455" y="4611467"/>
                              <a:pt x="7438809" y="4638511"/>
                              <a:pt x="7273601" y="4623138"/>
                            </a:cubicBezTo>
                            <a:cubicBezTo>
                              <a:pt x="7108393" y="4607765"/>
                              <a:pt x="7019577" y="4605653"/>
                              <a:pt x="6862340" y="4623138"/>
                            </a:cubicBezTo>
                            <a:cubicBezTo>
                              <a:pt x="6705103" y="4640623"/>
                              <a:pt x="6380383" y="4624730"/>
                              <a:pt x="6142634" y="4623138"/>
                            </a:cubicBezTo>
                            <a:cubicBezTo>
                              <a:pt x="5904885" y="4621546"/>
                              <a:pt x="5769909" y="4618350"/>
                              <a:pt x="5654261" y="4623138"/>
                            </a:cubicBezTo>
                            <a:cubicBezTo>
                              <a:pt x="5538613" y="4627926"/>
                              <a:pt x="5147633" y="4650623"/>
                              <a:pt x="4934555" y="4623138"/>
                            </a:cubicBezTo>
                            <a:cubicBezTo>
                              <a:pt x="4721477" y="4595653"/>
                              <a:pt x="4434640" y="4647416"/>
                              <a:pt x="4214848" y="4623138"/>
                            </a:cubicBezTo>
                            <a:cubicBezTo>
                              <a:pt x="3995056" y="4598860"/>
                              <a:pt x="3702813" y="4627165"/>
                              <a:pt x="3418030" y="4623138"/>
                            </a:cubicBezTo>
                            <a:cubicBezTo>
                              <a:pt x="3133247" y="4619111"/>
                              <a:pt x="3045766" y="4623882"/>
                              <a:pt x="2852546" y="4623138"/>
                            </a:cubicBezTo>
                            <a:cubicBezTo>
                              <a:pt x="2659326" y="4622394"/>
                              <a:pt x="2381370" y="4642768"/>
                              <a:pt x="2209951" y="4623138"/>
                            </a:cubicBezTo>
                            <a:cubicBezTo>
                              <a:pt x="2038533" y="4603508"/>
                              <a:pt x="1775307" y="4604731"/>
                              <a:pt x="1413133" y="4623138"/>
                            </a:cubicBezTo>
                            <a:cubicBezTo>
                              <a:pt x="1050959" y="4641545"/>
                              <a:pt x="934931" y="4634254"/>
                              <a:pt x="770538" y="4623138"/>
                            </a:cubicBezTo>
                            <a:cubicBezTo>
                              <a:pt x="333918" y="4667948"/>
                              <a:pt x="12654" y="4303474"/>
                              <a:pt x="0" y="3852600"/>
                            </a:cubicBezTo>
                            <a:cubicBezTo>
                              <a:pt x="-22563" y="3725600"/>
                              <a:pt x="24923" y="3397899"/>
                              <a:pt x="0" y="3236188"/>
                            </a:cubicBezTo>
                            <a:cubicBezTo>
                              <a:pt x="-24923" y="3074477"/>
                              <a:pt x="19352" y="2902515"/>
                              <a:pt x="0" y="2681416"/>
                            </a:cubicBezTo>
                            <a:cubicBezTo>
                              <a:pt x="-19352" y="2460317"/>
                              <a:pt x="12965" y="2292632"/>
                              <a:pt x="0" y="2095825"/>
                            </a:cubicBezTo>
                            <a:cubicBezTo>
                              <a:pt x="-12965" y="1899018"/>
                              <a:pt x="-5221" y="1622489"/>
                              <a:pt x="0" y="1417771"/>
                            </a:cubicBezTo>
                            <a:cubicBezTo>
                              <a:pt x="5221" y="1213053"/>
                              <a:pt x="-12918" y="949093"/>
                              <a:pt x="0" y="770538"/>
                            </a:cubicBezTo>
                            <a:close/>
                          </a:path>
                          <a:path w="9252218" h="4623138" stroke="0" extrusionOk="0">
                            <a:moveTo>
                              <a:pt x="0" y="770538"/>
                            </a:moveTo>
                            <a:cubicBezTo>
                              <a:pt x="39009" y="368849"/>
                              <a:pt x="392679" y="-8609"/>
                              <a:pt x="770538" y="0"/>
                            </a:cubicBezTo>
                            <a:cubicBezTo>
                              <a:pt x="873781" y="-6533"/>
                              <a:pt x="1089937" y="11475"/>
                              <a:pt x="1181799" y="0"/>
                            </a:cubicBezTo>
                            <a:cubicBezTo>
                              <a:pt x="1273661" y="-11475"/>
                              <a:pt x="1554769" y="23698"/>
                              <a:pt x="1670171" y="0"/>
                            </a:cubicBezTo>
                            <a:cubicBezTo>
                              <a:pt x="1785573" y="-23698"/>
                              <a:pt x="2205019" y="32937"/>
                              <a:pt x="2466989" y="0"/>
                            </a:cubicBezTo>
                            <a:cubicBezTo>
                              <a:pt x="2728959" y="-32937"/>
                              <a:pt x="2914213" y="12833"/>
                              <a:pt x="3186696" y="0"/>
                            </a:cubicBezTo>
                            <a:cubicBezTo>
                              <a:pt x="3459179" y="-12833"/>
                              <a:pt x="3673802" y="-38649"/>
                              <a:pt x="3983514" y="0"/>
                            </a:cubicBezTo>
                            <a:cubicBezTo>
                              <a:pt x="4293226" y="38649"/>
                              <a:pt x="4430979" y="-12008"/>
                              <a:pt x="4780332" y="0"/>
                            </a:cubicBezTo>
                            <a:cubicBezTo>
                              <a:pt x="5129685" y="12008"/>
                              <a:pt x="5188718" y="-17322"/>
                              <a:pt x="5345816" y="0"/>
                            </a:cubicBezTo>
                            <a:cubicBezTo>
                              <a:pt x="5502914" y="17322"/>
                              <a:pt x="5669089" y="13470"/>
                              <a:pt x="5757076" y="0"/>
                            </a:cubicBezTo>
                            <a:cubicBezTo>
                              <a:pt x="5845063" y="-13470"/>
                              <a:pt x="6234308" y="27624"/>
                              <a:pt x="6399672" y="0"/>
                            </a:cubicBezTo>
                            <a:cubicBezTo>
                              <a:pt x="6565036" y="-27624"/>
                              <a:pt x="6711947" y="-22100"/>
                              <a:pt x="6888044" y="0"/>
                            </a:cubicBezTo>
                            <a:cubicBezTo>
                              <a:pt x="7064141" y="22100"/>
                              <a:pt x="7182882" y="-23197"/>
                              <a:pt x="7376416" y="0"/>
                            </a:cubicBezTo>
                            <a:cubicBezTo>
                              <a:pt x="7569950" y="23197"/>
                              <a:pt x="8049045" y="-36684"/>
                              <a:pt x="8481680" y="0"/>
                            </a:cubicBezTo>
                            <a:cubicBezTo>
                              <a:pt x="8823030" y="-25076"/>
                              <a:pt x="9223615" y="446170"/>
                              <a:pt x="9252218" y="770538"/>
                            </a:cubicBezTo>
                            <a:cubicBezTo>
                              <a:pt x="9256394" y="928245"/>
                              <a:pt x="9279931" y="1176873"/>
                              <a:pt x="9252218" y="1325309"/>
                            </a:cubicBezTo>
                            <a:cubicBezTo>
                              <a:pt x="9224505" y="1473745"/>
                              <a:pt x="9251412" y="1630800"/>
                              <a:pt x="9252218" y="1910901"/>
                            </a:cubicBezTo>
                            <a:cubicBezTo>
                              <a:pt x="9253024" y="2191002"/>
                              <a:pt x="9259911" y="2335318"/>
                              <a:pt x="9252218" y="2496493"/>
                            </a:cubicBezTo>
                            <a:cubicBezTo>
                              <a:pt x="9244525" y="2657668"/>
                              <a:pt x="9252529" y="2864930"/>
                              <a:pt x="9252218" y="3051264"/>
                            </a:cubicBezTo>
                            <a:cubicBezTo>
                              <a:pt x="9251907" y="3237598"/>
                              <a:pt x="9289674" y="3691249"/>
                              <a:pt x="9252218" y="3852600"/>
                            </a:cubicBezTo>
                            <a:cubicBezTo>
                              <a:pt x="9224072" y="4309935"/>
                              <a:pt x="8943795" y="4664335"/>
                              <a:pt x="8481680" y="4623138"/>
                            </a:cubicBezTo>
                            <a:cubicBezTo>
                              <a:pt x="8366748" y="4600409"/>
                              <a:pt x="8191354" y="4619826"/>
                              <a:pt x="7993308" y="4623138"/>
                            </a:cubicBezTo>
                            <a:cubicBezTo>
                              <a:pt x="7795262" y="4626450"/>
                              <a:pt x="7439381" y="4625086"/>
                              <a:pt x="7273601" y="4623138"/>
                            </a:cubicBezTo>
                            <a:cubicBezTo>
                              <a:pt x="7107821" y="4621190"/>
                              <a:pt x="6970833" y="4648796"/>
                              <a:pt x="6708117" y="4623138"/>
                            </a:cubicBezTo>
                            <a:cubicBezTo>
                              <a:pt x="6445401" y="4597480"/>
                              <a:pt x="6250550" y="4606226"/>
                              <a:pt x="5988411" y="4623138"/>
                            </a:cubicBezTo>
                            <a:cubicBezTo>
                              <a:pt x="5726272" y="4640050"/>
                              <a:pt x="5638487" y="4635441"/>
                              <a:pt x="5345816" y="4623138"/>
                            </a:cubicBezTo>
                            <a:cubicBezTo>
                              <a:pt x="5053145" y="4610835"/>
                              <a:pt x="4786682" y="4634576"/>
                              <a:pt x="4626109" y="4623138"/>
                            </a:cubicBezTo>
                            <a:cubicBezTo>
                              <a:pt x="4465536" y="4611700"/>
                              <a:pt x="4211525" y="4643024"/>
                              <a:pt x="4060625" y="4623138"/>
                            </a:cubicBezTo>
                            <a:cubicBezTo>
                              <a:pt x="3909725" y="4603252"/>
                              <a:pt x="3583108" y="4637254"/>
                              <a:pt x="3418030" y="4623138"/>
                            </a:cubicBezTo>
                            <a:cubicBezTo>
                              <a:pt x="3252953" y="4609022"/>
                              <a:pt x="3156311" y="4636128"/>
                              <a:pt x="3006769" y="4623138"/>
                            </a:cubicBezTo>
                            <a:cubicBezTo>
                              <a:pt x="2857227" y="4610148"/>
                              <a:pt x="2509429" y="4602619"/>
                              <a:pt x="2209951" y="4623138"/>
                            </a:cubicBezTo>
                            <a:cubicBezTo>
                              <a:pt x="1910473" y="4643657"/>
                              <a:pt x="1763845" y="4605291"/>
                              <a:pt x="1644467" y="4623138"/>
                            </a:cubicBezTo>
                            <a:cubicBezTo>
                              <a:pt x="1525089" y="4640985"/>
                              <a:pt x="1062035" y="4630810"/>
                              <a:pt x="770538" y="4623138"/>
                            </a:cubicBezTo>
                            <a:cubicBezTo>
                              <a:pt x="375192" y="4594408"/>
                              <a:pt x="-62430" y="4281189"/>
                              <a:pt x="0" y="3852600"/>
                            </a:cubicBezTo>
                            <a:cubicBezTo>
                              <a:pt x="19166" y="3585743"/>
                              <a:pt x="-12421" y="3508965"/>
                              <a:pt x="0" y="3267008"/>
                            </a:cubicBezTo>
                            <a:cubicBezTo>
                              <a:pt x="12421" y="3025051"/>
                              <a:pt x="-28887" y="2746994"/>
                              <a:pt x="0" y="2588955"/>
                            </a:cubicBezTo>
                            <a:cubicBezTo>
                              <a:pt x="28887" y="2430916"/>
                              <a:pt x="23937" y="2288762"/>
                              <a:pt x="0" y="2065004"/>
                            </a:cubicBezTo>
                            <a:cubicBezTo>
                              <a:pt x="-23937" y="1841246"/>
                              <a:pt x="25991" y="1768974"/>
                              <a:pt x="0" y="1510233"/>
                            </a:cubicBezTo>
                            <a:cubicBezTo>
                              <a:pt x="-25991" y="1251492"/>
                              <a:pt x="-8550" y="1071726"/>
                              <a:pt x="0" y="77053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725349-BCFC-5B42-A4B5-C820EDA3B43B}"/>
                </a:ext>
              </a:extLst>
            </p:cNvPr>
            <p:cNvSpPr txBox="1"/>
            <p:nvPr/>
          </p:nvSpPr>
          <p:spPr>
            <a:xfrm>
              <a:off x="4072005" y="1552798"/>
              <a:ext cx="66051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Trước</a:t>
              </a:r>
              <a:r>
                <a:rPr lang="en-US" sz="40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khi</a:t>
              </a:r>
              <a:r>
                <a:rPr lang="en-US" sz="40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ra </a:t>
              </a:r>
              <a:r>
                <a:rPr lang="en-US" sz="40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ngoài</a:t>
              </a:r>
              <a:r>
                <a:rPr lang="en-US" sz="40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các</a:t>
              </a:r>
              <a:r>
                <a:rPr lang="en-US" sz="40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con </a:t>
              </a:r>
              <a:r>
                <a:rPr lang="en-US" sz="40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thường</a:t>
              </a:r>
              <a:r>
                <a:rPr lang="en-US" sz="40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làm</a:t>
              </a:r>
              <a:r>
                <a:rPr lang="en-US" sz="40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gì</a:t>
              </a:r>
              <a:r>
                <a:rPr lang="en-US" sz="40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để</a:t>
              </a:r>
              <a:r>
                <a:rPr lang="en-US" sz="40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tiết</a:t>
              </a:r>
              <a:r>
                <a:rPr lang="en-US" sz="40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kiệm</a:t>
              </a:r>
              <a:r>
                <a:rPr lang="en-US" sz="40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điện</a:t>
              </a:r>
              <a:r>
                <a:rPr lang="en-US" sz="40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?</a:t>
              </a:r>
              <a:r>
                <a:rPr lang="en-VN" sz="4000" dirty="0">
                  <a:effectLst/>
                  <a:latin typeface="#9Slide05 SVNKitten" pitchFamily="2" charset="77"/>
                </a:rPr>
                <a:t> </a:t>
              </a:r>
              <a:endParaRPr lang="en-VN" sz="4000" dirty="0">
                <a:latin typeface="#9Slide05 SVNKitten" pitchFamily="2" charset="77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409F9E8-6A99-0049-9405-AB908FB8C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349" y="1266256"/>
              <a:ext cx="2123658" cy="198806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93EE15B-0B07-3E45-9996-DA6B7A53D7B8}"/>
              </a:ext>
            </a:extLst>
          </p:cNvPr>
          <p:cNvSpPr txBox="1"/>
          <p:nvPr/>
        </p:nvSpPr>
        <p:spPr>
          <a:xfrm>
            <a:off x="1917578" y="3460534"/>
            <a:ext cx="7978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Trước</a:t>
            </a:r>
            <a:r>
              <a:rPr lang="nl-NL" sz="3200" dirty="0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khi</a:t>
            </a:r>
            <a:r>
              <a:rPr lang="nl-NL" sz="3200" dirty="0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ra </a:t>
            </a:r>
            <a:r>
              <a:rPr lang="nl-NL" sz="3200" dirty="0" err="1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ngoài</a:t>
            </a:r>
            <a:r>
              <a:rPr lang="nl-NL" sz="3200" dirty="0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hãy</a:t>
            </a:r>
            <a:r>
              <a:rPr lang="nl-NL" sz="3200" dirty="0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nhớ</a:t>
            </a:r>
            <a:r>
              <a:rPr lang="nl-NL" sz="3200" dirty="0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k</a:t>
            </a:r>
            <a:r>
              <a:rPr lang="nl-NL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iểm</a:t>
            </a:r>
            <a:r>
              <a:rPr lang="nl-NL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tra </a:t>
            </a:r>
            <a:r>
              <a:rPr lang="nl-NL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tắt</a:t>
            </a:r>
            <a:r>
              <a:rPr lang="nl-NL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các</a:t>
            </a:r>
            <a:r>
              <a:rPr lang="nl-NL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thiết</a:t>
            </a:r>
            <a:r>
              <a:rPr lang="nl-NL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bị</a:t>
            </a:r>
            <a:r>
              <a:rPr lang="nl-NL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điện</a:t>
            </a:r>
            <a:r>
              <a:rPr lang="nl-NL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bạc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.</a:t>
            </a:r>
            <a:r>
              <a:rPr lang="en-VN" sz="32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</a:rPr>
              <a:t> </a:t>
            </a:r>
            <a:endParaRPr lang="en-VN" sz="3200" dirty="0">
              <a:solidFill>
                <a:srgbClr val="FF0000"/>
              </a:solidFill>
              <a:latin typeface="#9Slide03 Swiss 721 Black Condensed" panose="02000500000000000000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A11554-2F54-1742-A86A-CB66851C2F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3254324"/>
            <a:ext cx="2387003" cy="331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56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D565742-E492-0A44-852B-32BFE918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A13CBC-0C1D-344D-B572-0CB2B79446F2}"/>
              </a:ext>
            </a:extLst>
          </p:cNvPr>
          <p:cNvGrpSpPr/>
          <p:nvPr/>
        </p:nvGrpSpPr>
        <p:grpSpPr>
          <a:xfrm>
            <a:off x="1209827" y="652050"/>
            <a:ext cx="9902377" cy="5267499"/>
            <a:chOff x="1209827" y="652050"/>
            <a:chExt cx="9902377" cy="52674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76E2-1FC8-1945-9229-E39D80E85CF2}"/>
                </a:ext>
              </a:extLst>
            </p:cNvPr>
            <p:cNvSpPr/>
            <p:nvPr/>
          </p:nvSpPr>
          <p:spPr>
            <a:xfrm>
              <a:off x="1209827" y="652050"/>
              <a:ext cx="9772345" cy="526749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800" dirty="0">
                <a:solidFill>
                  <a:srgbClr val="FF0000"/>
                </a:solidFill>
                <a:latin typeface="#9Slide03 Swiss 721 Black Condensed" panose="02000500000000000000" pitchFamily="2" charset="77"/>
              </a:endParaRPr>
            </a:p>
          </p:txBody>
        </p:sp>
        <p:sp>
          <p:nvSpPr>
            <p:cNvPr id="16" name="Rectangle: Rounded Corners 65">
              <a:extLst>
                <a:ext uri="{FF2B5EF4-FFF2-40B4-BE49-F238E27FC236}">
                  <a16:creationId xmlns:a16="http://schemas.microsoft.com/office/drawing/2014/main" id="{50352A24-63CB-9E4B-A477-893AF4AF276F}"/>
                </a:ext>
              </a:extLst>
            </p:cNvPr>
            <p:cNvSpPr/>
            <p:nvPr/>
          </p:nvSpPr>
          <p:spPr>
            <a:xfrm>
              <a:off x="1469891" y="942755"/>
              <a:ext cx="9252218" cy="4623138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9252218"/>
                        <a:gd name="connsiteY0" fmla="*/ 770538 h 4623138"/>
                        <a:gd name="connsiteX1" fmla="*/ 770538 w 9252218"/>
                        <a:gd name="connsiteY1" fmla="*/ 0 h 4623138"/>
                        <a:gd name="connsiteX2" fmla="*/ 1181799 w 9252218"/>
                        <a:gd name="connsiteY2" fmla="*/ 0 h 4623138"/>
                        <a:gd name="connsiteX3" fmla="*/ 1670171 w 9252218"/>
                        <a:gd name="connsiteY3" fmla="*/ 0 h 4623138"/>
                        <a:gd name="connsiteX4" fmla="*/ 2312766 w 9252218"/>
                        <a:gd name="connsiteY4" fmla="*/ 0 h 4623138"/>
                        <a:gd name="connsiteX5" fmla="*/ 2955362 w 9252218"/>
                        <a:gd name="connsiteY5" fmla="*/ 0 h 4623138"/>
                        <a:gd name="connsiteX6" fmla="*/ 3520845 w 9252218"/>
                        <a:gd name="connsiteY6" fmla="*/ 0 h 4623138"/>
                        <a:gd name="connsiteX7" fmla="*/ 4240552 w 9252218"/>
                        <a:gd name="connsiteY7" fmla="*/ 0 h 4623138"/>
                        <a:gd name="connsiteX8" fmla="*/ 4883147 w 9252218"/>
                        <a:gd name="connsiteY8" fmla="*/ 0 h 4623138"/>
                        <a:gd name="connsiteX9" fmla="*/ 5371519 w 9252218"/>
                        <a:gd name="connsiteY9" fmla="*/ 0 h 4623138"/>
                        <a:gd name="connsiteX10" fmla="*/ 5782780 w 9252218"/>
                        <a:gd name="connsiteY10" fmla="*/ 0 h 4623138"/>
                        <a:gd name="connsiteX11" fmla="*/ 6348264 w 9252218"/>
                        <a:gd name="connsiteY11" fmla="*/ 0 h 4623138"/>
                        <a:gd name="connsiteX12" fmla="*/ 7067971 w 9252218"/>
                        <a:gd name="connsiteY12" fmla="*/ 0 h 4623138"/>
                        <a:gd name="connsiteX13" fmla="*/ 7710566 w 9252218"/>
                        <a:gd name="connsiteY13" fmla="*/ 0 h 4623138"/>
                        <a:gd name="connsiteX14" fmla="*/ 8481680 w 9252218"/>
                        <a:gd name="connsiteY14" fmla="*/ 0 h 4623138"/>
                        <a:gd name="connsiteX15" fmla="*/ 9252218 w 9252218"/>
                        <a:gd name="connsiteY15" fmla="*/ 770538 h 4623138"/>
                        <a:gd name="connsiteX16" fmla="*/ 9252218 w 9252218"/>
                        <a:gd name="connsiteY16" fmla="*/ 1325309 h 4623138"/>
                        <a:gd name="connsiteX17" fmla="*/ 9252218 w 9252218"/>
                        <a:gd name="connsiteY17" fmla="*/ 2003363 h 4623138"/>
                        <a:gd name="connsiteX18" fmla="*/ 9252218 w 9252218"/>
                        <a:gd name="connsiteY18" fmla="*/ 2619775 h 4623138"/>
                        <a:gd name="connsiteX19" fmla="*/ 9252218 w 9252218"/>
                        <a:gd name="connsiteY19" fmla="*/ 3236188 h 4623138"/>
                        <a:gd name="connsiteX20" fmla="*/ 9252218 w 9252218"/>
                        <a:gd name="connsiteY20" fmla="*/ 3852600 h 4623138"/>
                        <a:gd name="connsiteX21" fmla="*/ 8481680 w 9252218"/>
                        <a:gd name="connsiteY21" fmla="*/ 4623138 h 4623138"/>
                        <a:gd name="connsiteX22" fmla="*/ 7761973 w 9252218"/>
                        <a:gd name="connsiteY22" fmla="*/ 4623138 h 4623138"/>
                        <a:gd name="connsiteX23" fmla="*/ 7273601 w 9252218"/>
                        <a:gd name="connsiteY23" fmla="*/ 4623138 h 4623138"/>
                        <a:gd name="connsiteX24" fmla="*/ 6862340 w 9252218"/>
                        <a:gd name="connsiteY24" fmla="*/ 4623138 h 4623138"/>
                        <a:gd name="connsiteX25" fmla="*/ 6142634 w 9252218"/>
                        <a:gd name="connsiteY25" fmla="*/ 4623138 h 4623138"/>
                        <a:gd name="connsiteX26" fmla="*/ 5654261 w 9252218"/>
                        <a:gd name="connsiteY26" fmla="*/ 4623138 h 4623138"/>
                        <a:gd name="connsiteX27" fmla="*/ 4934555 w 9252218"/>
                        <a:gd name="connsiteY27" fmla="*/ 4623138 h 4623138"/>
                        <a:gd name="connsiteX28" fmla="*/ 4214848 w 9252218"/>
                        <a:gd name="connsiteY28" fmla="*/ 4623138 h 4623138"/>
                        <a:gd name="connsiteX29" fmla="*/ 3418030 w 9252218"/>
                        <a:gd name="connsiteY29" fmla="*/ 4623138 h 4623138"/>
                        <a:gd name="connsiteX30" fmla="*/ 2852546 w 9252218"/>
                        <a:gd name="connsiteY30" fmla="*/ 4623138 h 4623138"/>
                        <a:gd name="connsiteX31" fmla="*/ 2209951 w 9252218"/>
                        <a:gd name="connsiteY31" fmla="*/ 4623138 h 4623138"/>
                        <a:gd name="connsiteX32" fmla="*/ 1413133 w 9252218"/>
                        <a:gd name="connsiteY32" fmla="*/ 4623138 h 4623138"/>
                        <a:gd name="connsiteX33" fmla="*/ 770538 w 9252218"/>
                        <a:gd name="connsiteY33" fmla="*/ 4623138 h 4623138"/>
                        <a:gd name="connsiteX34" fmla="*/ 0 w 9252218"/>
                        <a:gd name="connsiteY34" fmla="*/ 3852600 h 4623138"/>
                        <a:gd name="connsiteX35" fmla="*/ 0 w 9252218"/>
                        <a:gd name="connsiteY35" fmla="*/ 3236188 h 4623138"/>
                        <a:gd name="connsiteX36" fmla="*/ 0 w 9252218"/>
                        <a:gd name="connsiteY36" fmla="*/ 2681416 h 4623138"/>
                        <a:gd name="connsiteX37" fmla="*/ 0 w 9252218"/>
                        <a:gd name="connsiteY37" fmla="*/ 2095825 h 4623138"/>
                        <a:gd name="connsiteX38" fmla="*/ 0 w 9252218"/>
                        <a:gd name="connsiteY38" fmla="*/ 1417771 h 4623138"/>
                        <a:gd name="connsiteX39" fmla="*/ 0 w 9252218"/>
                        <a:gd name="connsiteY39" fmla="*/ 770538 h 4623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252218" h="4623138" fill="none" extrusionOk="0">
                          <a:moveTo>
                            <a:pt x="0" y="770538"/>
                          </a:moveTo>
                          <a:cubicBezTo>
                            <a:pt x="-11428" y="352327"/>
                            <a:pt x="367469" y="5875"/>
                            <a:pt x="770538" y="0"/>
                          </a:cubicBezTo>
                          <a:cubicBezTo>
                            <a:pt x="931700" y="11283"/>
                            <a:pt x="1083230" y="-18129"/>
                            <a:pt x="1181799" y="0"/>
                          </a:cubicBezTo>
                          <a:cubicBezTo>
                            <a:pt x="1280368" y="18129"/>
                            <a:pt x="1532457" y="16482"/>
                            <a:pt x="1670171" y="0"/>
                          </a:cubicBezTo>
                          <a:cubicBezTo>
                            <a:pt x="1807885" y="-16482"/>
                            <a:pt x="2060836" y="19405"/>
                            <a:pt x="2312766" y="0"/>
                          </a:cubicBezTo>
                          <a:cubicBezTo>
                            <a:pt x="2564697" y="-19405"/>
                            <a:pt x="2758516" y="-26092"/>
                            <a:pt x="2955362" y="0"/>
                          </a:cubicBezTo>
                          <a:cubicBezTo>
                            <a:pt x="3152208" y="26092"/>
                            <a:pt x="3280802" y="18076"/>
                            <a:pt x="3520845" y="0"/>
                          </a:cubicBezTo>
                          <a:cubicBezTo>
                            <a:pt x="3760888" y="-18076"/>
                            <a:pt x="3952150" y="12738"/>
                            <a:pt x="4240552" y="0"/>
                          </a:cubicBezTo>
                          <a:cubicBezTo>
                            <a:pt x="4528954" y="-12738"/>
                            <a:pt x="4730000" y="31017"/>
                            <a:pt x="4883147" y="0"/>
                          </a:cubicBezTo>
                          <a:cubicBezTo>
                            <a:pt x="5036295" y="-31017"/>
                            <a:pt x="5139021" y="9589"/>
                            <a:pt x="5371519" y="0"/>
                          </a:cubicBezTo>
                          <a:cubicBezTo>
                            <a:pt x="5604017" y="-9589"/>
                            <a:pt x="5644651" y="6161"/>
                            <a:pt x="5782780" y="0"/>
                          </a:cubicBezTo>
                          <a:cubicBezTo>
                            <a:pt x="5920909" y="-6161"/>
                            <a:pt x="6150111" y="-12692"/>
                            <a:pt x="6348264" y="0"/>
                          </a:cubicBezTo>
                          <a:cubicBezTo>
                            <a:pt x="6546417" y="12692"/>
                            <a:pt x="6724535" y="-22487"/>
                            <a:pt x="7067971" y="0"/>
                          </a:cubicBezTo>
                          <a:cubicBezTo>
                            <a:pt x="7411407" y="22487"/>
                            <a:pt x="7433551" y="-20004"/>
                            <a:pt x="7710566" y="0"/>
                          </a:cubicBezTo>
                          <a:cubicBezTo>
                            <a:pt x="7987582" y="20004"/>
                            <a:pt x="8203266" y="-30452"/>
                            <a:pt x="8481680" y="0"/>
                          </a:cubicBezTo>
                          <a:cubicBezTo>
                            <a:pt x="8926316" y="-49573"/>
                            <a:pt x="9221372" y="323408"/>
                            <a:pt x="9252218" y="770538"/>
                          </a:cubicBezTo>
                          <a:cubicBezTo>
                            <a:pt x="9234812" y="911732"/>
                            <a:pt x="9234329" y="1128262"/>
                            <a:pt x="9252218" y="1325309"/>
                          </a:cubicBezTo>
                          <a:cubicBezTo>
                            <a:pt x="9270107" y="1522356"/>
                            <a:pt x="9264207" y="1684412"/>
                            <a:pt x="9252218" y="2003363"/>
                          </a:cubicBezTo>
                          <a:cubicBezTo>
                            <a:pt x="9240229" y="2322314"/>
                            <a:pt x="9222680" y="2368000"/>
                            <a:pt x="9252218" y="2619775"/>
                          </a:cubicBezTo>
                          <a:cubicBezTo>
                            <a:pt x="9281756" y="2871550"/>
                            <a:pt x="9276441" y="2932369"/>
                            <a:pt x="9252218" y="3236188"/>
                          </a:cubicBezTo>
                          <a:cubicBezTo>
                            <a:pt x="9227995" y="3540007"/>
                            <a:pt x="9247771" y="3596405"/>
                            <a:pt x="9252218" y="3852600"/>
                          </a:cubicBezTo>
                          <a:cubicBezTo>
                            <a:pt x="9216612" y="4287106"/>
                            <a:pt x="8952425" y="4688726"/>
                            <a:pt x="8481680" y="4623138"/>
                          </a:cubicBezTo>
                          <a:cubicBezTo>
                            <a:pt x="8232550" y="4606675"/>
                            <a:pt x="8002491" y="4634809"/>
                            <a:pt x="7761973" y="4623138"/>
                          </a:cubicBezTo>
                          <a:cubicBezTo>
                            <a:pt x="7521455" y="4611467"/>
                            <a:pt x="7438809" y="4638511"/>
                            <a:pt x="7273601" y="4623138"/>
                          </a:cubicBezTo>
                          <a:cubicBezTo>
                            <a:pt x="7108393" y="4607765"/>
                            <a:pt x="7019577" y="4605653"/>
                            <a:pt x="6862340" y="4623138"/>
                          </a:cubicBezTo>
                          <a:cubicBezTo>
                            <a:pt x="6705103" y="4640623"/>
                            <a:pt x="6380383" y="4624730"/>
                            <a:pt x="6142634" y="4623138"/>
                          </a:cubicBezTo>
                          <a:cubicBezTo>
                            <a:pt x="5904885" y="4621546"/>
                            <a:pt x="5769909" y="4618350"/>
                            <a:pt x="5654261" y="4623138"/>
                          </a:cubicBezTo>
                          <a:cubicBezTo>
                            <a:pt x="5538613" y="4627926"/>
                            <a:pt x="5147633" y="4650623"/>
                            <a:pt x="4934555" y="4623138"/>
                          </a:cubicBezTo>
                          <a:cubicBezTo>
                            <a:pt x="4721477" y="4595653"/>
                            <a:pt x="4434640" y="4647416"/>
                            <a:pt x="4214848" y="4623138"/>
                          </a:cubicBezTo>
                          <a:cubicBezTo>
                            <a:pt x="3995056" y="4598860"/>
                            <a:pt x="3702813" y="4627165"/>
                            <a:pt x="3418030" y="4623138"/>
                          </a:cubicBezTo>
                          <a:cubicBezTo>
                            <a:pt x="3133247" y="4619111"/>
                            <a:pt x="3045766" y="4623882"/>
                            <a:pt x="2852546" y="4623138"/>
                          </a:cubicBezTo>
                          <a:cubicBezTo>
                            <a:pt x="2659326" y="4622394"/>
                            <a:pt x="2381370" y="4642768"/>
                            <a:pt x="2209951" y="4623138"/>
                          </a:cubicBezTo>
                          <a:cubicBezTo>
                            <a:pt x="2038533" y="4603508"/>
                            <a:pt x="1775307" y="4604731"/>
                            <a:pt x="1413133" y="4623138"/>
                          </a:cubicBezTo>
                          <a:cubicBezTo>
                            <a:pt x="1050959" y="4641545"/>
                            <a:pt x="934931" y="4634254"/>
                            <a:pt x="770538" y="4623138"/>
                          </a:cubicBezTo>
                          <a:cubicBezTo>
                            <a:pt x="333918" y="4667948"/>
                            <a:pt x="12654" y="4303474"/>
                            <a:pt x="0" y="3852600"/>
                          </a:cubicBezTo>
                          <a:cubicBezTo>
                            <a:pt x="-22563" y="3725600"/>
                            <a:pt x="24923" y="3397899"/>
                            <a:pt x="0" y="3236188"/>
                          </a:cubicBezTo>
                          <a:cubicBezTo>
                            <a:pt x="-24923" y="3074477"/>
                            <a:pt x="19352" y="2902515"/>
                            <a:pt x="0" y="2681416"/>
                          </a:cubicBezTo>
                          <a:cubicBezTo>
                            <a:pt x="-19352" y="2460317"/>
                            <a:pt x="12965" y="2292632"/>
                            <a:pt x="0" y="2095825"/>
                          </a:cubicBezTo>
                          <a:cubicBezTo>
                            <a:pt x="-12965" y="1899018"/>
                            <a:pt x="-5221" y="1622489"/>
                            <a:pt x="0" y="1417771"/>
                          </a:cubicBezTo>
                          <a:cubicBezTo>
                            <a:pt x="5221" y="1213053"/>
                            <a:pt x="-12918" y="949093"/>
                            <a:pt x="0" y="770538"/>
                          </a:cubicBezTo>
                          <a:close/>
                        </a:path>
                        <a:path w="9252218" h="4623138" stroke="0" extrusionOk="0">
                          <a:moveTo>
                            <a:pt x="0" y="770538"/>
                          </a:moveTo>
                          <a:cubicBezTo>
                            <a:pt x="39009" y="368849"/>
                            <a:pt x="392679" y="-8609"/>
                            <a:pt x="770538" y="0"/>
                          </a:cubicBezTo>
                          <a:cubicBezTo>
                            <a:pt x="873781" y="-6533"/>
                            <a:pt x="1089937" y="11475"/>
                            <a:pt x="1181799" y="0"/>
                          </a:cubicBezTo>
                          <a:cubicBezTo>
                            <a:pt x="1273661" y="-11475"/>
                            <a:pt x="1554769" y="23698"/>
                            <a:pt x="1670171" y="0"/>
                          </a:cubicBezTo>
                          <a:cubicBezTo>
                            <a:pt x="1785573" y="-23698"/>
                            <a:pt x="2205019" y="32937"/>
                            <a:pt x="2466989" y="0"/>
                          </a:cubicBezTo>
                          <a:cubicBezTo>
                            <a:pt x="2728959" y="-32937"/>
                            <a:pt x="2914213" y="12833"/>
                            <a:pt x="3186696" y="0"/>
                          </a:cubicBezTo>
                          <a:cubicBezTo>
                            <a:pt x="3459179" y="-12833"/>
                            <a:pt x="3673802" y="-38649"/>
                            <a:pt x="3983514" y="0"/>
                          </a:cubicBezTo>
                          <a:cubicBezTo>
                            <a:pt x="4293226" y="38649"/>
                            <a:pt x="4430979" y="-12008"/>
                            <a:pt x="4780332" y="0"/>
                          </a:cubicBezTo>
                          <a:cubicBezTo>
                            <a:pt x="5129685" y="12008"/>
                            <a:pt x="5188718" y="-17322"/>
                            <a:pt x="5345816" y="0"/>
                          </a:cubicBezTo>
                          <a:cubicBezTo>
                            <a:pt x="5502914" y="17322"/>
                            <a:pt x="5669089" y="13470"/>
                            <a:pt x="5757076" y="0"/>
                          </a:cubicBezTo>
                          <a:cubicBezTo>
                            <a:pt x="5845063" y="-13470"/>
                            <a:pt x="6234308" y="27624"/>
                            <a:pt x="6399672" y="0"/>
                          </a:cubicBezTo>
                          <a:cubicBezTo>
                            <a:pt x="6565036" y="-27624"/>
                            <a:pt x="6711947" y="-22100"/>
                            <a:pt x="6888044" y="0"/>
                          </a:cubicBezTo>
                          <a:cubicBezTo>
                            <a:pt x="7064141" y="22100"/>
                            <a:pt x="7182882" y="-23197"/>
                            <a:pt x="7376416" y="0"/>
                          </a:cubicBezTo>
                          <a:cubicBezTo>
                            <a:pt x="7569950" y="23197"/>
                            <a:pt x="8049045" y="-36684"/>
                            <a:pt x="8481680" y="0"/>
                          </a:cubicBezTo>
                          <a:cubicBezTo>
                            <a:pt x="8823030" y="-25076"/>
                            <a:pt x="9223615" y="446170"/>
                            <a:pt x="9252218" y="770538"/>
                          </a:cubicBezTo>
                          <a:cubicBezTo>
                            <a:pt x="9256394" y="928245"/>
                            <a:pt x="9279931" y="1176873"/>
                            <a:pt x="9252218" y="1325309"/>
                          </a:cubicBezTo>
                          <a:cubicBezTo>
                            <a:pt x="9224505" y="1473745"/>
                            <a:pt x="9251412" y="1630800"/>
                            <a:pt x="9252218" y="1910901"/>
                          </a:cubicBezTo>
                          <a:cubicBezTo>
                            <a:pt x="9253024" y="2191002"/>
                            <a:pt x="9259911" y="2335318"/>
                            <a:pt x="9252218" y="2496493"/>
                          </a:cubicBezTo>
                          <a:cubicBezTo>
                            <a:pt x="9244525" y="2657668"/>
                            <a:pt x="9252529" y="2864930"/>
                            <a:pt x="9252218" y="3051264"/>
                          </a:cubicBezTo>
                          <a:cubicBezTo>
                            <a:pt x="9251907" y="3237598"/>
                            <a:pt x="9289674" y="3691249"/>
                            <a:pt x="9252218" y="3852600"/>
                          </a:cubicBezTo>
                          <a:cubicBezTo>
                            <a:pt x="9224072" y="4309935"/>
                            <a:pt x="8943795" y="4664335"/>
                            <a:pt x="8481680" y="4623138"/>
                          </a:cubicBezTo>
                          <a:cubicBezTo>
                            <a:pt x="8366748" y="4600409"/>
                            <a:pt x="8191354" y="4619826"/>
                            <a:pt x="7993308" y="4623138"/>
                          </a:cubicBezTo>
                          <a:cubicBezTo>
                            <a:pt x="7795262" y="4626450"/>
                            <a:pt x="7439381" y="4625086"/>
                            <a:pt x="7273601" y="4623138"/>
                          </a:cubicBezTo>
                          <a:cubicBezTo>
                            <a:pt x="7107821" y="4621190"/>
                            <a:pt x="6970833" y="4648796"/>
                            <a:pt x="6708117" y="4623138"/>
                          </a:cubicBezTo>
                          <a:cubicBezTo>
                            <a:pt x="6445401" y="4597480"/>
                            <a:pt x="6250550" y="4606226"/>
                            <a:pt x="5988411" y="4623138"/>
                          </a:cubicBezTo>
                          <a:cubicBezTo>
                            <a:pt x="5726272" y="4640050"/>
                            <a:pt x="5638487" y="4635441"/>
                            <a:pt x="5345816" y="4623138"/>
                          </a:cubicBezTo>
                          <a:cubicBezTo>
                            <a:pt x="5053145" y="4610835"/>
                            <a:pt x="4786682" y="4634576"/>
                            <a:pt x="4626109" y="4623138"/>
                          </a:cubicBezTo>
                          <a:cubicBezTo>
                            <a:pt x="4465536" y="4611700"/>
                            <a:pt x="4211525" y="4643024"/>
                            <a:pt x="4060625" y="4623138"/>
                          </a:cubicBezTo>
                          <a:cubicBezTo>
                            <a:pt x="3909725" y="4603252"/>
                            <a:pt x="3583108" y="4637254"/>
                            <a:pt x="3418030" y="4623138"/>
                          </a:cubicBezTo>
                          <a:cubicBezTo>
                            <a:pt x="3252953" y="4609022"/>
                            <a:pt x="3156311" y="4636128"/>
                            <a:pt x="3006769" y="4623138"/>
                          </a:cubicBezTo>
                          <a:cubicBezTo>
                            <a:pt x="2857227" y="4610148"/>
                            <a:pt x="2509429" y="4602619"/>
                            <a:pt x="2209951" y="4623138"/>
                          </a:cubicBezTo>
                          <a:cubicBezTo>
                            <a:pt x="1910473" y="4643657"/>
                            <a:pt x="1763845" y="4605291"/>
                            <a:pt x="1644467" y="4623138"/>
                          </a:cubicBezTo>
                          <a:cubicBezTo>
                            <a:pt x="1525089" y="4640985"/>
                            <a:pt x="1062035" y="4630810"/>
                            <a:pt x="770538" y="4623138"/>
                          </a:cubicBezTo>
                          <a:cubicBezTo>
                            <a:pt x="375192" y="4594408"/>
                            <a:pt x="-62430" y="4281189"/>
                            <a:pt x="0" y="3852600"/>
                          </a:cubicBezTo>
                          <a:cubicBezTo>
                            <a:pt x="19166" y="3585743"/>
                            <a:pt x="-12421" y="3508965"/>
                            <a:pt x="0" y="3267008"/>
                          </a:cubicBezTo>
                          <a:cubicBezTo>
                            <a:pt x="12421" y="3025051"/>
                            <a:pt x="-28887" y="2746994"/>
                            <a:pt x="0" y="2588955"/>
                          </a:cubicBezTo>
                          <a:cubicBezTo>
                            <a:pt x="28887" y="2430916"/>
                            <a:pt x="23937" y="2288762"/>
                            <a:pt x="0" y="2065004"/>
                          </a:cubicBezTo>
                          <a:cubicBezTo>
                            <a:pt x="-23937" y="1841246"/>
                            <a:pt x="25991" y="1768974"/>
                            <a:pt x="0" y="1510233"/>
                          </a:cubicBezTo>
                          <a:cubicBezTo>
                            <a:pt x="-25991" y="1251492"/>
                            <a:pt x="-8550" y="1071726"/>
                            <a:pt x="0" y="77053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725349-BCFC-5B42-A4B5-C820EDA3B43B}"/>
                </a:ext>
              </a:extLst>
            </p:cNvPr>
            <p:cNvSpPr txBox="1"/>
            <p:nvPr/>
          </p:nvSpPr>
          <p:spPr>
            <a:xfrm>
              <a:off x="4711137" y="1370648"/>
              <a:ext cx="4583966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600" dirty="0" err="1">
                  <a:latin typeface="#9Slide05 SVNKitten" pitchFamily="2" charset="77"/>
                  <a:ea typeface="Times New Roman" panose="02020603050405020304" pitchFamily="18" charset="0"/>
                </a:rPr>
                <a:t>Hãy</a:t>
              </a:r>
              <a:r>
                <a:rPr lang="nl-NL" sz="3600" dirty="0"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3600" dirty="0" err="1">
                  <a:latin typeface="#9Slide05 SVNKitten" pitchFamily="2" charset="77"/>
                  <a:ea typeface="Times New Roman" panose="02020603050405020304" pitchFamily="18" charset="0"/>
                </a:rPr>
                <a:t>k</a:t>
              </a:r>
              <a:r>
                <a:rPr lang="nl-NL" sz="36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ể</a:t>
              </a:r>
              <a:r>
                <a:rPr lang="nl-NL" sz="36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36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tên</a:t>
              </a:r>
              <a:r>
                <a:rPr lang="nl-NL" sz="36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36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những</a:t>
              </a:r>
              <a:r>
                <a:rPr lang="nl-NL" sz="36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36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nguồn</a:t>
              </a:r>
              <a:r>
                <a:rPr lang="nl-NL" sz="36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36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năng</a:t>
              </a:r>
              <a:r>
                <a:rPr lang="nl-NL" sz="36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36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lượng</a:t>
              </a:r>
              <a:r>
                <a:rPr lang="nl-NL" sz="36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3600" dirty="0" err="1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xanh</a:t>
              </a:r>
              <a:r>
                <a:rPr lang="nl-NL" sz="3600" dirty="0">
                  <a:effectLst/>
                  <a:latin typeface="#9Slide05 SVNKitten" pitchFamily="2" charset="77"/>
                  <a:ea typeface="Times New Roman" panose="02020603050405020304" pitchFamily="18" charset="0"/>
                </a:rPr>
                <a:t>?</a:t>
              </a:r>
              <a:r>
                <a:rPr lang="en-VN" sz="6600" dirty="0">
                  <a:effectLst/>
                  <a:latin typeface="#9Slide05 SVNKitten" pitchFamily="2" charset="77"/>
                </a:rPr>
                <a:t> </a:t>
              </a:r>
              <a:endParaRPr lang="en-VN" sz="6600" dirty="0">
                <a:latin typeface="#9Slide05 SVNKitten" pitchFamily="2" charset="77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662200-B26A-CA46-9BD9-060FE28BF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474" y="1248015"/>
              <a:ext cx="2254499" cy="216748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A84B61-53DB-6748-80E9-00074BD72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830" y="4031076"/>
              <a:ext cx="3436374" cy="182552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55A8F9B-E7E0-1B43-ABC5-23D45E018C83}"/>
              </a:ext>
            </a:extLst>
          </p:cNvPr>
          <p:cNvSpPr txBox="1"/>
          <p:nvPr/>
        </p:nvSpPr>
        <p:spPr>
          <a:xfrm>
            <a:off x="2647596" y="3475033"/>
            <a:ext cx="6238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- </a:t>
            </a:r>
            <a:r>
              <a:rPr lang="nl-NL" sz="3600" dirty="0" err="1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N</a:t>
            </a:r>
            <a:r>
              <a:rPr lang="nl-NL" sz="36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ăng</a:t>
            </a:r>
            <a:r>
              <a:rPr lang="nl-NL" sz="36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6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lượng</a:t>
            </a:r>
            <a:r>
              <a:rPr lang="nl-NL" sz="36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6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Mặt</a:t>
            </a:r>
            <a:r>
              <a:rPr lang="nl-NL" sz="36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6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Trời</a:t>
            </a:r>
            <a:endParaRPr lang="nl-NL" sz="3600" dirty="0">
              <a:solidFill>
                <a:srgbClr val="FF0000"/>
              </a:solidFill>
              <a:effectLst/>
              <a:latin typeface="#9Slide03 Swiss 721 Black Condensed" panose="02000500000000000000" pitchFamily="2" charset="77"/>
              <a:ea typeface="Times New Roman" panose="02020603050405020304" pitchFamily="18" charset="0"/>
            </a:endParaRPr>
          </a:p>
          <a:p>
            <a:r>
              <a:rPr lang="nl-NL" sz="3600" dirty="0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- </a:t>
            </a:r>
            <a:r>
              <a:rPr lang="nl-NL" sz="3600" dirty="0" err="1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Năng</a:t>
            </a:r>
            <a:r>
              <a:rPr lang="nl-NL" sz="3600" dirty="0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600" dirty="0" err="1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lượng</a:t>
            </a:r>
            <a:r>
              <a:rPr lang="nl-NL" sz="3600" dirty="0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6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Gió</a:t>
            </a:r>
            <a:endParaRPr lang="nl-NL" sz="3600" dirty="0">
              <a:solidFill>
                <a:srgbClr val="FF0000"/>
              </a:solidFill>
              <a:effectLst/>
              <a:latin typeface="#9Slide03 Swiss 721 Black Condensed" panose="02000500000000000000" pitchFamily="2" charset="77"/>
              <a:ea typeface="Times New Roman" panose="02020603050405020304" pitchFamily="18" charset="0"/>
            </a:endParaRPr>
          </a:p>
          <a:p>
            <a:r>
              <a:rPr lang="nl-NL" sz="3600" dirty="0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- </a:t>
            </a:r>
            <a:r>
              <a:rPr lang="nl-NL" sz="3600" dirty="0" err="1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Năng</a:t>
            </a:r>
            <a:r>
              <a:rPr lang="nl-NL" sz="3600" dirty="0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600" dirty="0" err="1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lượng</a:t>
            </a:r>
            <a:r>
              <a:rPr lang="nl-NL" sz="3600" dirty="0">
                <a:solidFill>
                  <a:srgbClr val="FF0000"/>
                </a:solidFill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 </a:t>
            </a:r>
            <a:r>
              <a:rPr lang="nl-NL" sz="3600" dirty="0" err="1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Nước</a:t>
            </a:r>
            <a:r>
              <a:rPr lang="nl-NL" sz="3600" dirty="0">
                <a:solidFill>
                  <a:srgbClr val="FF0000"/>
                </a:solidFill>
                <a:effectLst/>
                <a:latin typeface="#9Slide03 Swiss 721 Black Condensed" panose="02000500000000000000" pitchFamily="2" charset="77"/>
                <a:ea typeface="Times New Roman" panose="02020603050405020304" pitchFamily="18" charset="0"/>
              </a:rPr>
              <a:t>...</a:t>
            </a:r>
            <a:endParaRPr lang="en-VN" sz="3600" dirty="0">
              <a:solidFill>
                <a:srgbClr val="FF0000"/>
              </a:solidFill>
              <a:latin typeface="#9Slide03 Swiss 721 Black Condensed" panose="02000500000000000000" pitchFamily="2" charset="77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299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8F46460-66A3-4295-B90A-3AEE68185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9118"/>
            <a:ext cx="12374880" cy="21275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7E6BC58-AED1-4EF4-9BDE-33AE26334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7" y="735418"/>
            <a:ext cx="2359152" cy="12801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68FBDE-CA38-4FFF-B31C-8D8471726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7" y="0"/>
            <a:ext cx="2050627" cy="14708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597BE2D-A049-43DC-A681-72632CCF6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821" y="141816"/>
            <a:ext cx="1770468" cy="123322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05127C37-EC1D-4883-8D07-8A42077CDB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72" y="870858"/>
            <a:ext cx="7120726" cy="5582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FE3585-6B4D-824A-A1CC-25626ED5CE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30" y="1232730"/>
            <a:ext cx="4497626" cy="349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0">
            <a:extLst>
              <a:ext uri="{FF2B5EF4-FFF2-40B4-BE49-F238E27FC236}">
                <a16:creationId xmlns:a16="http://schemas.microsoft.com/office/drawing/2014/main" id="{F933E3ED-F33A-453E-B075-30C3AF51D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842"/>
            <a:ext cx="12192000" cy="2400300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A60B8FA8-C513-47FB-8150-B95F0EE26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7" y="2213689"/>
            <a:ext cx="7472547" cy="362297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62285" y="2850549"/>
            <a:ext cx="6459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11887" y="3618472"/>
            <a:ext cx="58295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lớp</a:t>
            </a:r>
            <a:endParaRPr lang="en-US" altLang="en-US" sz="2400" b="1" dirty="0">
              <a:solidFill>
                <a:schemeClr val="accent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mình</a:t>
            </a:r>
            <a:endParaRPr lang="en-US" altLang="en-US" sz="2400" b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43">
            <a:extLst>
              <a:ext uri="{FF2B5EF4-FFF2-40B4-BE49-F238E27FC236}">
                <a16:creationId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993519" y="502786"/>
            <a:ext cx="2108200" cy="1777890"/>
          </a:xfrm>
          <a:prstGeom prst="rect">
            <a:avLst/>
          </a:prstGeom>
        </p:spPr>
      </p:pic>
      <p:pic>
        <p:nvPicPr>
          <p:cNvPr id="21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681" y="-114332"/>
            <a:ext cx="1002665" cy="1002665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566" y="-397510"/>
            <a:ext cx="2723705" cy="3078972"/>
          </a:xfrm>
          <a:prstGeom prst="rect">
            <a:avLst/>
          </a:prstGeom>
          <a:noFill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2AC2260-9E08-5941-81F6-6B657BE3BDBA}"/>
              </a:ext>
            </a:extLst>
          </p:cNvPr>
          <p:cNvGrpSpPr/>
          <p:nvPr/>
        </p:nvGrpSpPr>
        <p:grpSpPr>
          <a:xfrm>
            <a:off x="3621850" y="403313"/>
            <a:ext cx="6258136" cy="1691721"/>
            <a:chOff x="2171343" y="4618089"/>
            <a:chExt cx="7988119" cy="2187854"/>
          </a:xfrm>
        </p:grpSpPr>
        <p:sp>
          <p:nvSpPr>
            <p:cNvPr id="24" name="Rectangle: Rounded Corners 11">
              <a:extLst>
                <a:ext uri="{FF2B5EF4-FFF2-40B4-BE49-F238E27FC236}">
                  <a16:creationId xmlns:a16="http://schemas.microsoft.com/office/drawing/2014/main" id="{2ECF2423-4B97-2A44-9E60-1C532AD0D837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6258136"/>
                        <a:gd name="connsiteY0" fmla="*/ 281959 h 1691721"/>
                        <a:gd name="connsiteX1" fmla="*/ 285677 w 6258136"/>
                        <a:gd name="connsiteY1" fmla="*/ 0 h 1691721"/>
                        <a:gd name="connsiteX2" fmla="*/ 745789 w 6258136"/>
                        <a:gd name="connsiteY2" fmla="*/ 0 h 1691721"/>
                        <a:gd name="connsiteX3" fmla="*/ 1376505 w 6258136"/>
                        <a:gd name="connsiteY3" fmla="*/ 0 h 1691721"/>
                        <a:gd name="connsiteX4" fmla="*/ 1722882 w 6258136"/>
                        <a:gd name="connsiteY4" fmla="*/ 0 h 1691721"/>
                        <a:gd name="connsiteX5" fmla="*/ 2126126 w 6258136"/>
                        <a:gd name="connsiteY5" fmla="*/ 0 h 1691721"/>
                        <a:gd name="connsiteX6" fmla="*/ 2643106 w 6258136"/>
                        <a:gd name="connsiteY6" fmla="*/ 0 h 1691721"/>
                        <a:gd name="connsiteX7" fmla="*/ 3103219 w 6258136"/>
                        <a:gd name="connsiteY7" fmla="*/ 0 h 1691721"/>
                        <a:gd name="connsiteX8" fmla="*/ 3449595 w 6258136"/>
                        <a:gd name="connsiteY8" fmla="*/ 0 h 1691721"/>
                        <a:gd name="connsiteX9" fmla="*/ 3966575 w 6258136"/>
                        <a:gd name="connsiteY9" fmla="*/ 0 h 1691721"/>
                        <a:gd name="connsiteX10" fmla="*/ 4369820 w 6258136"/>
                        <a:gd name="connsiteY10" fmla="*/ 0 h 1691721"/>
                        <a:gd name="connsiteX11" fmla="*/ 4886799 w 6258136"/>
                        <a:gd name="connsiteY11" fmla="*/ 0 h 1691721"/>
                        <a:gd name="connsiteX12" fmla="*/ 5403779 w 6258136"/>
                        <a:gd name="connsiteY12" fmla="*/ 0 h 1691721"/>
                        <a:gd name="connsiteX13" fmla="*/ 5972458 w 6258136"/>
                        <a:gd name="connsiteY13" fmla="*/ 0 h 1691721"/>
                        <a:gd name="connsiteX14" fmla="*/ 6258136 w 6258136"/>
                        <a:gd name="connsiteY14" fmla="*/ 281959 h 1691721"/>
                        <a:gd name="connsiteX15" fmla="*/ 6258136 w 6258136"/>
                        <a:gd name="connsiteY15" fmla="*/ 635337 h 1691721"/>
                        <a:gd name="connsiteX16" fmla="*/ 6258136 w 6258136"/>
                        <a:gd name="connsiteY16" fmla="*/ 977437 h 1691721"/>
                        <a:gd name="connsiteX17" fmla="*/ 6258136 w 6258136"/>
                        <a:gd name="connsiteY17" fmla="*/ 1409761 h 1691721"/>
                        <a:gd name="connsiteX18" fmla="*/ 5972458 w 6258136"/>
                        <a:gd name="connsiteY18" fmla="*/ 1691721 h 1691721"/>
                        <a:gd name="connsiteX19" fmla="*/ 5569213 w 6258136"/>
                        <a:gd name="connsiteY19" fmla="*/ 1691721 h 1691721"/>
                        <a:gd name="connsiteX20" fmla="*/ 5165968 w 6258136"/>
                        <a:gd name="connsiteY20" fmla="*/ 1691721 h 1691721"/>
                        <a:gd name="connsiteX21" fmla="*/ 4648989 w 6258136"/>
                        <a:gd name="connsiteY21" fmla="*/ 1691721 h 1691721"/>
                        <a:gd name="connsiteX22" fmla="*/ 4018273 w 6258136"/>
                        <a:gd name="connsiteY22" fmla="*/ 1691721 h 1691721"/>
                        <a:gd name="connsiteX23" fmla="*/ 3387558 w 6258136"/>
                        <a:gd name="connsiteY23" fmla="*/ 1691721 h 1691721"/>
                        <a:gd name="connsiteX24" fmla="*/ 2870577 w 6258136"/>
                        <a:gd name="connsiteY24" fmla="*/ 1691721 h 1691721"/>
                        <a:gd name="connsiteX25" fmla="*/ 2353598 w 6258136"/>
                        <a:gd name="connsiteY25" fmla="*/ 1691721 h 1691721"/>
                        <a:gd name="connsiteX26" fmla="*/ 1836618 w 6258136"/>
                        <a:gd name="connsiteY26" fmla="*/ 1691721 h 1691721"/>
                        <a:gd name="connsiteX27" fmla="*/ 1205902 w 6258136"/>
                        <a:gd name="connsiteY27" fmla="*/ 1691721 h 1691721"/>
                        <a:gd name="connsiteX28" fmla="*/ 802658 w 6258136"/>
                        <a:gd name="connsiteY28" fmla="*/ 1691721 h 1691721"/>
                        <a:gd name="connsiteX29" fmla="*/ 285677 w 6258136"/>
                        <a:gd name="connsiteY29" fmla="*/ 1691721 h 1691721"/>
                        <a:gd name="connsiteX30" fmla="*/ 0 w 6258136"/>
                        <a:gd name="connsiteY30" fmla="*/ 1409761 h 1691721"/>
                        <a:gd name="connsiteX31" fmla="*/ 0 w 6258136"/>
                        <a:gd name="connsiteY31" fmla="*/ 1067661 h 1691721"/>
                        <a:gd name="connsiteX32" fmla="*/ 0 w 6258136"/>
                        <a:gd name="connsiteY32" fmla="*/ 714283 h 1691721"/>
                        <a:gd name="connsiteX33" fmla="*/ 0 w 6258136"/>
                        <a:gd name="connsiteY33" fmla="*/ 281959 h 1691721"/>
                        <a:gd name="connsiteX0" fmla="*/ 0 w 6258136"/>
                        <a:gd name="connsiteY0" fmla="*/ 281959 h 1691721"/>
                        <a:gd name="connsiteX1" fmla="*/ 285677 w 6258136"/>
                        <a:gd name="connsiteY1" fmla="*/ 0 h 1691721"/>
                        <a:gd name="connsiteX2" fmla="*/ 632054 w 6258136"/>
                        <a:gd name="connsiteY2" fmla="*/ 0 h 1691721"/>
                        <a:gd name="connsiteX3" fmla="*/ 1035298 w 6258136"/>
                        <a:gd name="connsiteY3" fmla="*/ 0 h 1691721"/>
                        <a:gd name="connsiteX4" fmla="*/ 1666014 w 6258136"/>
                        <a:gd name="connsiteY4" fmla="*/ 0 h 1691721"/>
                        <a:gd name="connsiteX5" fmla="*/ 2239862 w 6258136"/>
                        <a:gd name="connsiteY5" fmla="*/ 0 h 1691721"/>
                        <a:gd name="connsiteX6" fmla="*/ 2870577 w 6258136"/>
                        <a:gd name="connsiteY6" fmla="*/ 0 h 1691721"/>
                        <a:gd name="connsiteX7" fmla="*/ 3501293 w 6258136"/>
                        <a:gd name="connsiteY7" fmla="*/ 0 h 1691721"/>
                        <a:gd name="connsiteX8" fmla="*/ 3961406 w 6258136"/>
                        <a:gd name="connsiteY8" fmla="*/ 0 h 1691721"/>
                        <a:gd name="connsiteX9" fmla="*/ 4307782 w 6258136"/>
                        <a:gd name="connsiteY9" fmla="*/ 0 h 1691721"/>
                        <a:gd name="connsiteX10" fmla="*/ 4824762 w 6258136"/>
                        <a:gd name="connsiteY10" fmla="*/ 0 h 1691721"/>
                        <a:gd name="connsiteX11" fmla="*/ 5228007 w 6258136"/>
                        <a:gd name="connsiteY11" fmla="*/ 0 h 1691721"/>
                        <a:gd name="connsiteX12" fmla="*/ 5972458 w 6258136"/>
                        <a:gd name="connsiteY12" fmla="*/ 0 h 1691721"/>
                        <a:gd name="connsiteX13" fmla="*/ 6258136 w 6258136"/>
                        <a:gd name="connsiteY13" fmla="*/ 281959 h 1691721"/>
                        <a:gd name="connsiteX14" fmla="*/ 6258136 w 6258136"/>
                        <a:gd name="connsiteY14" fmla="*/ 635337 h 1691721"/>
                        <a:gd name="connsiteX15" fmla="*/ 6258136 w 6258136"/>
                        <a:gd name="connsiteY15" fmla="*/ 977437 h 1691721"/>
                        <a:gd name="connsiteX16" fmla="*/ 6258136 w 6258136"/>
                        <a:gd name="connsiteY16" fmla="*/ 1409761 h 1691721"/>
                        <a:gd name="connsiteX17" fmla="*/ 5972458 w 6258136"/>
                        <a:gd name="connsiteY17" fmla="*/ 1691721 h 1691721"/>
                        <a:gd name="connsiteX18" fmla="*/ 5341742 w 6258136"/>
                        <a:gd name="connsiteY18" fmla="*/ 1691721 h 1691721"/>
                        <a:gd name="connsiteX19" fmla="*/ 4767894 w 6258136"/>
                        <a:gd name="connsiteY19" fmla="*/ 1691721 h 1691721"/>
                        <a:gd name="connsiteX20" fmla="*/ 4307782 w 6258136"/>
                        <a:gd name="connsiteY20" fmla="*/ 1691721 h 1691721"/>
                        <a:gd name="connsiteX21" fmla="*/ 3733934 w 6258136"/>
                        <a:gd name="connsiteY21" fmla="*/ 1691721 h 1691721"/>
                        <a:gd name="connsiteX22" fmla="*/ 3160086 w 6258136"/>
                        <a:gd name="connsiteY22" fmla="*/ 1691721 h 1691721"/>
                        <a:gd name="connsiteX23" fmla="*/ 2699974 w 6258136"/>
                        <a:gd name="connsiteY23" fmla="*/ 1691721 h 1691721"/>
                        <a:gd name="connsiteX24" fmla="*/ 2126126 w 6258136"/>
                        <a:gd name="connsiteY24" fmla="*/ 1691721 h 1691721"/>
                        <a:gd name="connsiteX25" fmla="*/ 1609146 w 6258136"/>
                        <a:gd name="connsiteY25" fmla="*/ 1691721 h 1691721"/>
                        <a:gd name="connsiteX26" fmla="*/ 1035298 w 6258136"/>
                        <a:gd name="connsiteY26" fmla="*/ 1691721 h 1691721"/>
                        <a:gd name="connsiteX27" fmla="*/ 285677 w 6258136"/>
                        <a:gd name="connsiteY27" fmla="*/ 1691721 h 1691721"/>
                        <a:gd name="connsiteX28" fmla="*/ 0 w 6258136"/>
                        <a:gd name="connsiteY28" fmla="*/ 1409761 h 1691721"/>
                        <a:gd name="connsiteX29" fmla="*/ 0 w 6258136"/>
                        <a:gd name="connsiteY29" fmla="*/ 1011271 h 1691721"/>
                        <a:gd name="connsiteX30" fmla="*/ 0 w 6258136"/>
                        <a:gd name="connsiteY30" fmla="*/ 646615 h 1691721"/>
                        <a:gd name="connsiteX31" fmla="*/ 0 w 6258136"/>
                        <a:gd name="connsiteY31" fmla="*/ 281959 h 1691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258136" h="1691721" fill="none" extrusionOk="0">
                          <a:moveTo>
                            <a:pt x="0" y="281959"/>
                          </a:moveTo>
                          <a:cubicBezTo>
                            <a:pt x="21928" y="130669"/>
                            <a:pt x="109529" y="110"/>
                            <a:pt x="285677" y="0"/>
                          </a:cubicBezTo>
                          <a:cubicBezTo>
                            <a:pt x="374338" y="-23288"/>
                            <a:pt x="628593" y="-18879"/>
                            <a:pt x="745789" y="0"/>
                          </a:cubicBezTo>
                          <a:cubicBezTo>
                            <a:pt x="878782" y="37230"/>
                            <a:pt x="1072691" y="30558"/>
                            <a:pt x="1376505" y="0"/>
                          </a:cubicBezTo>
                          <a:cubicBezTo>
                            <a:pt x="1679071" y="-16101"/>
                            <a:pt x="1613217" y="12202"/>
                            <a:pt x="1722882" y="0"/>
                          </a:cubicBezTo>
                          <a:cubicBezTo>
                            <a:pt x="1839728" y="-22268"/>
                            <a:pt x="1935713" y="29986"/>
                            <a:pt x="2126126" y="0"/>
                          </a:cubicBezTo>
                          <a:cubicBezTo>
                            <a:pt x="2319771" y="732"/>
                            <a:pt x="2476624" y="18719"/>
                            <a:pt x="2643106" y="0"/>
                          </a:cubicBezTo>
                          <a:cubicBezTo>
                            <a:pt x="2775841" y="6855"/>
                            <a:pt x="2913635" y="14116"/>
                            <a:pt x="3103219" y="0"/>
                          </a:cubicBezTo>
                          <a:cubicBezTo>
                            <a:pt x="3232122" y="2302"/>
                            <a:pt x="3305171" y="405"/>
                            <a:pt x="3449595" y="0"/>
                          </a:cubicBezTo>
                          <a:cubicBezTo>
                            <a:pt x="3614507" y="2849"/>
                            <a:pt x="3745943" y="-25488"/>
                            <a:pt x="3966575" y="0"/>
                          </a:cubicBezTo>
                          <a:cubicBezTo>
                            <a:pt x="4194069" y="-6418"/>
                            <a:pt x="4169923" y="-10605"/>
                            <a:pt x="4369820" y="0"/>
                          </a:cubicBezTo>
                          <a:cubicBezTo>
                            <a:pt x="4578790" y="24051"/>
                            <a:pt x="4742439" y="28606"/>
                            <a:pt x="4886799" y="0"/>
                          </a:cubicBezTo>
                          <a:cubicBezTo>
                            <a:pt x="5022681" y="-40701"/>
                            <a:pt x="5250895" y="4638"/>
                            <a:pt x="5403779" y="0"/>
                          </a:cubicBezTo>
                          <a:cubicBezTo>
                            <a:pt x="5541173" y="-17799"/>
                            <a:pt x="5684074" y="-1329"/>
                            <a:pt x="5972458" y="0"/>
                          </a:cubicBezTo>
                          <a:cubicBezTo>
                            <a:pt x="6099970" y="-1915"/>
                            <a:pt x="6203785" y="132699"/>
                            <a:pt x="6258136" y="281959"/>
                          </a:cubicBezTo>
                          <a:cubicBezTo>
                            <a:pt x="6266393" y="375892"/>
                            <a:pt x="6246697" y="485862"/>
                            <a:pt x="6258136" y="635337"/>
                          </a:cubicBezTo>
                          <a:cubicBezTo>
                            <a:pt x="6270722" y="783910"/>
                            <a:pt x="6284510" y="875160"/>
                            <a:pt x="6258136" y="977437"/>
                          </a:cubicBezTo>
                          <a:cubicBezTo>
                            <a:pt x="6243010" y="1067491"/>
                            <a:pt x="6245943" y="1290584"/>
                            <a:pt x="6258136" y="1409761"/>
                          </a:cubicBezTo>
                          <a:cubicBezTo>
                            <a:pt x="6281345" y="1547967"/>
                            <a:pt x="6132528" y="1686128"/>
                            <a:pt x="5972458" y="1691721"/>
                          </a:cubicBezTo>
                          <a:cubicBezTo>
                            <a:pt x="5778306" y="1704976"/>
                            <a:pt x="5765336" y="1685053"/>
                            <a:pt x="5569213" y="1691721"/>
                          </a:cubicBezTo>
                          <a:cubicBezTo>
                            <a:pt x="5423001" y="1698318"/>
                            <a:pt x="5250599" y="1691542"/>
                            <a:pt x="5165968" y="1691721"/>
                          </a:cubicBezTo>
                          <a:cubicBezTo>
                            <a:pt x="4907816" y="1672995"/>
                            <a:pt x="4799727" y="1673679"/>
                            <a:pt x="4648989" y="1691721"/>
                          </a:cubicBezTo>
                          <a:cubicBezTo>
                            <a:pt x="4446193" y="1675107"/>
                            <a:pt x="4226088" y="1661076"/>
                            <a:pt x="4018273" y="1691721"/>
                          </a:cubicBezTo>
                          <a:cubicBezTo>
                            <a:pt x="3832490" y="1686916"/>
                            <a:pt x="3655916" y="1710724"/>
                            <a:pt x="3387558" y="1691721"/>
                          </a:cubicBezTo>
                          <a:cubicBezTo>
                            <a:pt x="3122635" y="1677159"/>
                            <a:pt x="3116100" y="1709885"/>
                            <a:pt x="2870577" y="1691721"/>
                          </a:cubicBezTo>
                          <a:cubicBezTo>
                            <a:pt x="2634463" y="1699566"/>
                            <a:pt x="2467401" y="1676346"/>
                            <a:pt x="2353598" y="1691721"/>
                          </a:cubicBezTo>
                          <a:cubicBezTo>
                            <a:pt x="2223303" y="1680537"/>
                            <a:pt x="1983282" y="1679062"/>
                            <a:pt x="1836618" y="1691721"/>
                          </a:cubicBezTo>
                          <a:cubicBezTo>
                            <a:pt x="1723832" y="1679436"/>
                            <a:pt x="1359006" y="1691018"/>
                            <a:pt x="1205902" y="1691721"/>
                          </a:cubicBezTo>
                          <a:cubicBezTo>
                            <a:pt x="1082332" y="1717511"/>
                            <a:pt x="932968" y="1701293"/>
                            <a:pt x="802658" y="1691721"/>
                          </a:cubicBezTo>
                          <a:cubicBezTo>
                            <a:pt x="680037" y="1671834"/>
                            <a:pt x="499171" y="1698404"/>
                            <a:pt x="285677" y="1691721"/>
                          </a:cubicBezTo>
                          <a:cubicBezTo>
                            <a:pt x="119049" y="1655272"/>
                            <a:pt x="-958" y="1528552"/>
                            <a:pt x="0" y="1409761"/>
                          </a:cubicBezTo>
                          <a:cubicBezTo>
                            <a:pt x="23045" y="1282814"/>
                            <a:pt x="13880" y="1181181"/>
                            <a:pt x="0" y="1067661"/>
                          </a:cubicBezTo>
                          <a:cubicBezTo>
                            <a:pt x="-12656" y="946035"/>
                            <a:pt x="-5906" y="875759"/>
                            <a:pt x="0" y="714283"/>
                          </a:cubicBezTo>
                          <a:cubicBezTo>
                            <a:pt x="2797" y="554526"/>
                            <a:pt x="4895" y="439631"/>
                            <a:pt x="0" y="281959"/>
                          </a:cubicBezTo>
                          <a:close/>
                        </a:path>
                        <a:path w="6258136" h="1691721" stroke="0" extrusionOk="0">
                          <a:moveTo>
                            <a:pt x="0" y="281959"/>
                          </a:moveTo>
                          <a:cubicBezTo>
                            <a:pt x="42633" y="140059"/>
                            <a:pt x="128365" y="-11161"/>
                            <a:pt x="285677" y="0"/>
                          </a:cubicBezTo>
                          <a:cubicBezTo>
                            <a:pt x="460577" y="14425"/>
                            <a:pt x="499973" y="9124"/>
                            <a:pt x="632054" y="0"/>
                          </a:cubicBezTo>
                          <a:cubicBezTo>
                            <a:pt x="764469" y="-21035"/>
                            <a:pt x="888142" y="17725"/>
                            <a:pt x="1035298" y="0"/>
                          </a:cubicBezTo>
                          <a:cubicBezTo>
                            <a:pt x="1178598" y="-16410"/>
                            <a:pt x="1472935" y="9398"/>
                            <a:pt x="1666014" y="0"/>
                          </a:cubicBezTo>
                          <a:cubicBezTo>
                            <a:pt x="1856937" y="-375"/>
                            <a:pt x="2071134" y="-18025"/>
                            <a:pt x="2239862" y="0"/>
                          </a:cubicBezTo>
                          <a:cubicBezTo>
                            <a:pt x="2405485" y="32132"/>
                            <a:pt x="2657770" y="-6262"/>
                            <a:pt x="2870577" y="0"/>
                          </a:cubicBezTo>
                          <a:cubicBezTo>
                            <a:pt x="3047149" y="-41418"/>
                            <a:pt x="3264896" y="-30185"/>
                            <a:pt x="3501293" y="0"/>
                          </a:cubicBezTo>
                          <a:cubicBezTo>
                            <a:pt x="3730598" y="26691"/>
                            <a:pt x="3852734" y="-12683"/>
                            <a:pt x="3961406" y="0"/>
                          </a:cubicBezTo>
                          <a:cubicBezTo>
                            <a:pt x="4087240" y="16606"/>
                            <a:pt x="4238232" y="-883"/>
                            <a:pt x="4307782" y="0"/>
                          </a:cubicBezTo>
                          <a:cubicBezTo>
                            <a:pt x="4390275" y="28561"/>
                            <a:pt x="4702655" y="-21237"/>
                            <a:pt x="4824762" y="0"/>
                          </a:cubicBezTo>
                          <a:cubicBezTo>
                            <a:pt x="4972426" y="20528"/>
                            <a:pt x="5046015" y="-5450"/>
                            <a:pt x="5228007" y="0"/>
                          </a:cubicBezTo>
                          <a:cubicBezTo>
                            <a:pt x="5403580" y="34470"/>
                            <a:pt x="5814404" y="17885"/>
                            <a:pt x="5972458" y="0"/>
                          </a:cubicBezTo>
                          <a:cubicBezTo>
                            <a:pt x="6107467" y="-19968"/>
                            <a:pt x="6253305" y="95835"/>
                            <a:pt x="6258136" y="281959"/>
                          </a:cubicBezTo>
                          <a:cubicBezTo>
                            <a:pt x="6241845" y="387372"/>
                            <a:pt x="6275141" y="542102"/>
                            <a:pt x="6258136" y="635337"/>
                          </a:cubicBezTo>
                          <a:cubicBezTo>
                            <a:pt x="6242227" y="734156"/>
                            <a:pt x="6260129" y="812068"/>
                            <a:pt x="6258136" y="977437"/>
                          </a:cubicBezTo>
                          <a:cubicBezTo>
                            <a:pt x="6237795" y="1123399"/>
                            <a:pt x="6233829" y="1325042"/>
                            <a:pt x="6258136" y="1409761"/>
                          </a:cubicBezTo>
                          <a:cubicBezTo>
                            <a:pt x="6286917" y="1524783"/>
                            <a:pt x="6088518" y="1706889"/>
                            <a:pt x="5972458" y="1691721"/>
                          </a:cubicBezTo>
                          <a:cubicBezTo>
                            <a:pt x="5824737" y="1639432"/>
                            <a:pt x="5518601" y="1744182"/>
                            <a:pt x="5341742" y="1691721"/>
                          </a:cubicBezTo>
                          <a:cubicBezTo>
                            <a:pt x="5119363" y="1659495"/>
                            <a:pt x="4923930" y="1694154"/>
                            <a:pt x="4767894" y="1691721"/>
                          </a:cubicBezTo>
                          <a:cubicBezTo>
                            <a:pt x="4613929" y="1697187"/>
                            <a:pt x="4468110" y="1659572"/>
                            <a:pt x="4307782" y="1691721"/>
                          </a:cubicBezTo>
                          <a:cubicBezTo>
                            <a:pt x="4171463" y="1698253"/>
                            <a:pt x="3926277" y="1700522"/>
                            <a:pt x="3733934" y="1691721"/>
                          </a:cubicBezTo>
                          <a:cubicBezTo>
                            <a:pt x="3537477" y="1669185"/>
                            <a:pt x="3379935" y="1689326"/>
                            <a:pt x="3160086" y="1691721"/>
                          </a:cubicBezTo>
                          <a:cubicBezTo>
                            <a:pt x="2913031" y="1708749"/>
                            <a:pt x="2906039" y="1688854"/>
                            <a:pt x="2699974" y="1691721"/>
                          </a:cubicBezTo>
                          <a:cubicBezTo>
                            <a:pt x="2581874" y="1701173"/>
                            <a:pt x="2412322" y="1713203"/>
                            <a:pt x="2126126" y="1691721"/>
                          </a:cubicBezTo>
                          <a:cubicBezTo>
                            <a:pt x="1987921" y="1697301"/>
                            <a:pt x="1695532" y="1706684"/>
                            <a:pt x="1609146" y="1691721"/>
                          </a:cubicBezTo>
                          <a:cubicBezTo>
                            <a:pt x="1507985" y="1680960"/>
                            <a:pt x="1227312" y="1716528"/>
                            <a:pt x="1035298" y="1691721"/>
                          </a:cubicBezTo>
                          <a:cubicBezTo>
                            <a:pt x="771601" y="1693917"/>
                            <a:pt x="461182" y="1665297"/>
                            <a:pt x="285677" y="1691721"/>
                          </a:cubicBezTo>
                          <a:cubicBezTo>
                            <a:pt x="163983" y="1682500"/>
                            <a:pt x="-11418" y="1562865"/>
                            <a:pt x="0" y="1409761"/>
                          </a:cubicBezTo>
                          <a:cubicBezTo>
                            <a:pt x="14301" y="1251650"/>
                            <a:pt x="17455" y="1202361"/>
                            <a:pt x="0" y="1011271"/>
                          </a:cubicBezTo>
                          <a:cubicBezTo>
                            <a:pt x="-9741" y="834047"/>
                            <a:pt x="-5857" y="737984"/>
                            <a:pt x="0" y="646615"/>
                          </a:cubicBezTo>
                          <a:cubicBezTo>
                            <a:pt x="6641" y="567947"/>
                            <a:pt x="4111" y="375333"/>
                            <a:pt x="0" y="281959"/>
                          </a:cubicBezTo>
                          <a:close/>
                        </a:path>
                        <a:path w="6258136" h="1691721" fill="none" stroke="0" extrusionOk="0">
                          <a:moveTo>
                            <a:pt x="0" y="281959"/>
                          </a:moveTo>
                          <a:cubicBezTo>
                            <a:pt x="31346" y="128820"/>
                            <a:pt x="148026" y="-5285"/>
                            <a:pt x="285677" y="0"/>
                          </a:cubicBezTo>
                          <a:cubicBezTo>
                            <a:pt x="403348" y="1427"/>
                            <a:pt x="625347" y="2980"/>
                            <a:pt x="745789" y="0"/>
                          </a:cubicBezTo>
                          <a:cubicBezTo>
                            <a:pt x="903666" y="27640"/>
                            <a:pt x="1040260" y="48538"/>
                            <a:pt x="1376505" y="0"/>
                          </a:cubicBezTo>
                          <a:cubicBezTo>
                            <a:pt x="1674101" y="-20117"/>
                            <a:pt x="1611551" y="28684"/>
                            <a:pt x="1722882" y="0"/>
                          </a:cubicBezTo>
                          <a:cubicBezTo>
                            <a:pt x="1807923" y="3085"/>
                            <a:pt x="1947783" y="27918"/>
                            <a:pt x="2126126" y="0"/>
                          </a:cubicBezTo>
                          <a:cubicBezTo>
                            <a:pt x="2324156" y="-15713"/>
                            <a:pt x="2485875" y="1158"/>
                            <a:pt x="2643106" y="0"/>
                          </a:cubicBezTo>
                          <a:cubicBezTo>
                            <a:pt x="2743879" y="-3275"/>
                            <a:pt x="2921025" y="-20603"/>
                            <a:pt x="3103219" y="0"/>
                          </a:cubicBezTo>
                          <a:cubicBezTo>
                            <a:pt x="3217952" y="-245"/>
                            <a:pt x="3304619" y="6730"/>
                            <a:pt x="3449595" y="0"/>
                          </a:cubicBezTo>
                          <a:cubicBezTo>
                            <a:pt x="3571363" y="14486"/>
                            <a:pt x="3740670" y="-6157"/>
                            <a:pt x="3966575" y="0"/>
                          </a:cubicBezTo>
                          <a:cubicBezTo>
                            <a:pt x="4200850" y="410"/>
                            <a:pt x="4171056" y="-10336"/>
                            <a:pt x="4369820" y="0"/>
                          </a:cubicBezTo>
                          <a:cubicBezTo>
                            <a:pt x="4554201" y="26808"/>
                            <a:pt x="4781159" y="10695"/>
                            <a:pt x="4886799" y="0"/>
                          </a:cubicBezTo>
                          <a:cubicBezTo>
                            <a:pt x="5008570" y="-34569"/>
                            <a:pt x="5260480" y="-761"/>
                            <a:pt x="5403779" y="0"/>
                          </a:cubicBezTo>
                          <a:cubicBezTo>
                            <a:pt x="5549729" y="-18963"/>
                            <a:pt x="5732144" y="8532"/>
                            <a:pt x="5972458" y="0"/>
                          </a:cubicBezTo>
                          <a:cubicBezTo>
                            <a:pt x="6139204" y="12323"/>
                            <a:pt x="6235135" y="120829"/>
                            <a:pt x="6258136" y="281959"/>
                          </a:cubicBezTo>
                          <a:cubicBezTo>
                            <a:pt x="6253376" y="388352"/>
                            <a:pt x="6243220" y="508472"/>
                            <a:pt x="6258136" y="635337"/>
                          </a:cubicBezTo>
                          <a:cubicBezTo>
                            <a:pt x="6271764" y="781819"/>
                            <a:pt x="6258984" y="896277"/>
                            <a:pt x="6258136" y="977437"/>
                          </a:cubicBezTo>
                          <a:cubicBezTo>
                            <a:pt x="6252045" y="1084954"/>
                            <a:pt x="6244045" y="1304301"/>
                            <a:pt x="6258136" y="1409761"/>
                          </a:cubicBezTo>
                          <a:cubicBezTo>
                            <a:pt x="6300901" y="1595555"/>
                            <a:pt x="6183437" y="1692105"/>
                            <a:pt x="5972458" y="1691721"/>
                          </a:cubicBezTo>
                          <a:cubicBezTo>
                            <a:pt x="5808329" y="1701890"/>
                            <a:pt x="5750188" y="1694352"/>
                            <a:pt x="5569213" y="1691721"/>
                          </a:cubicBezTo>
                          <a:cubicBezTo>
                            <a:pt x="5442455" y="1710685"/>
                            <a:pt x="5309481" y="1692164"/>
                            <a:pt x="5165968" y="1691721"/>
                          </a:cubicBezTo>
                          <a:cubicBezTo>
                            <a:pt x="4950706" y="1681649"/>
                            <a:pt x="4854059" y="1682642"/>
                            <a:pt x="4648989" y="1691721"/>
                          </a:cubicBezTo>
                          <a:cubicBezTo>
                            <a:pt x="4462649" y="1726867"/>
                            <a:pt x="4212934" y="1685571"/>
                            <a:pt x="4018273" y="1691721"/>
                          </a:cubicBezTo>
                          <a:cubicBezTo>
                            <a:pt x="3828065" y="1664246"/>
                            <a:pt x="3646418" y="1746302"/>
                            <a:pt x="3387558" y="1691721"/>
                          </a:cubicBezTo>
                          <a:cubicBezTo>
                            <a:pt x="3129238" y="1669338"/>
                            <a:pt x="3116506" y="1704723"/>
                            <a:pt x="2870577" y="1691721"/>
                          </a:cubicBezTo>
                          <a:cubicBezTo>
                            <a:pt x="2648432" y="1678027"/>
                            <a:pt x="2490222" y="1705676"/>
                            <a:pt x="2353598" y="1691721"/>
                          </a:cubicBezTo>
                          <a:cubicBezTo>
                            <a:pt x="2236484" y="1683391"/>
                            <a:pt x="1947247" y="1684791"/>
                            <a:pt x="1836618" y="1691721"/>
                          </a:cubicBezTo>
                          <a:cubicBezTo>
                            <a:pt x="1703367" y="1676364"/>
                            <a:pt x="1344492" y="1662264"/>
                            <a:pt x="1205902" y="1691721"/>
                          </a:cubicBezTo>
                          <a:cubicBezTo>
                            <a:pt x="1070761" y="1676787"/>
                            <a:pt x="931427" y="1700432"/>
                            <a:pt x="802658" y="1691721"/>
                          </a:cubicBezTo>
                          <a:cubicBezTo>
                            <a:pt x="673163" y="1681620"/>
                            <a:pt x="487916" y="1676742"/>
                            <a:pt x="285677" y="1691721"/>
                          </a:cubicBezTo>
                          <a:cubicBezTo>
                            <a:pt x="116521" y="1674389"/>
                            <a:pt x="-4862" y="1536052"/>
                            <a:pt x="0" y="1409761"/>
                          </a:cubicBezTo>
                          <a:cubicBezTo>
                            <a:pt x="8286" y="1301625"/>
                            <a:pt x="5753" y="1177582"/>
                            <a:pt x="0" y="1067661"/>
                          </a:cubicBezTo>
                          <a:cubicBezTo>
                            <a:pt x="-10981" y="963349"/>
                            <a:pt x="-21070" y="880966"/>
                            <a:pt x="0" y="714283"/>
                          </a:cubicBezTo>
                          <a:cubicBezTo>
                            <a:pt x="27794" y="537212"/>
                            <a:pt x="-21768" y="432351"/>
                            <a:pt x="0" y="28195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5" name="Rectangle: Rounded Corners 61">
              <a:extLst>
                <a:ext uri="{FF2B5EF4-FFF2-40B4-BE49-F238E27FC236}">
                  <a16:creationId xmlns:a16="http://schemas.microsoft.com/office/drawing/2014/main" id="{FEDEBBEF-503F-544F-A4C4-240B4B31BAF9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6051892"/>
                        <a:gd name="connsiteY0" fmla="*/ 246715 h 1480264"/>
                        <a:gd name="connsiteX1" fmla="*/ 249969 w 6051892"/>
                        <a:gd name="connsiteY1" fmla="*/ 0 h 1480264"/>
                        <a:gd name="connsiteX2" fmla="*/ 643653 w 6051892"/>
                        <a:gd name="connsiteY2" fmla="*/ 0 h 1480264"/>
                        <a:gd name="connsiteX3" fmla="*/ 1092856 w 6051892"/>
                        <a:gd name="connsiteY3" fmla="*/ 0 h 1480264"/>
                        <a:gd name="connsiteX4" fmla="*/ 1542059 w 6051892"/>
                        <a:gd name="connsiteY4" fmla="*/ 0 h 1480264"/>
                        <a:gd name="connsiteX5" fmla="*/ 2157822 w 6051892"/>
                        <a:gd name="connsiteY5" fmla="*/ 0 h 1480264"/>
                        <a:gd name="connsiteX6" fmla="*/ 2495986 w 6051892"/>
                        <a:gd name="connsiteY6" fmla="*/ 0 h 1480264"/>
                        <a:gd name="connsiteX7" fmla="*/ 2889670 w 6051892"/>
                        <a:gd name="connsiteY7" fmla="*/ 0 h 1480264"/>
                        <a:gd name="connsiteX8" fmla="*/ 3394394 w 6051892"/>
                        <a:gd name="connsiteY8" fmla="*/ 0 h 1480264"/>
                        <a:gd name="connsiteX9" fmla="*/ 3843597 w 6051892"/>
                        <a:gd name="connsiteY9" fmla="*/ 0 h 1480264"/>
                        <a:gd name="connsiteX10" fmla="*/ 4181762 w 6051892"/>
                        <a:gd name="connsiteY10" fmla="*/ 0 h 1480264"/>
                        <a:gd name="connsiteX11" fmla="*/ 4686484 w 6051892"/>
                        <a:gd name="connsiteY11" fmla="*/ 0 h 1480264"/>
                        <a:gd name="connsiteX12" fmla="*/ 5080168 w 6051892"/>
                        <a:gd name="connsiteY12" fmla="*/ 0 h 1480264"/>
                        <a:gd name="connsiteX13" fmla="*/ 5801922 w 6051892"/>
                        <a:gd name="connsiteY13" fmla="*/ 0 h 1480264"/>
                        <a:gd name="connsiteX14" fmla="*/ 6051892 w 6051892"/>
                        <a:gd name="connsiteY14" fmla="*/ 246715 h 1480264"/>
                        <a:gd name="connsiteX15" fmla="*/ 6051892 w 6051892"/>
                        <a:gd name="connsiteY15" fmla="*/ 720395 h 1480264"/>
                        <a:gd name="connsiteX16" fmla="*/ 6051892 w 6051892"/>
                        <a:gd name="connsiteY16" fmla="*/ 1233548 h 1480264"/>
                        <a:gd name="connsiteX17" fmla="*/ 5801922 w 6051892"/>
                        <a:gd name="connsiteY17" fmla="*/ 1480264 h 1480264"/>
                        <a:gd name="connsiteX18" fmla="*/ 5186160 w 6051892"/>
                        <a:gd name="connsiteY18" fmla="*/ 1480264 h 1480264"/>
                        <a:gd name="connsiteX19" fmla="*/ 4625917 w 6051892"/>
                        <a:gd name="connsiteY19" fmla="*/ 1480264 h 1480264"/>
                        <a:gd name="connsiteX20" fmla="*/ 4121195 w 6051892"/>
                        <a:gd name="connsiteY20" fmla="*/ 1480264 h 1480264"/>
                        <a:gd name="connsiteX21" fmla="*/ 3505432 w 6051892"/>
                        <a:gd name="connsiteY21" fmla="*/ 1480264 h 1480264"/>
                        <a:gd name="connsiteX22" fmla="*/ 3111748 w 6051892"/>
                        <a:gd name="connsiteY22" fmla="*/ 1480264 h 1480264"/>
                        <a:gd name="connsiteX23" fmla="*/ 2607026 w 6051892"/>
                        <a:gd name="connsiteY23" fmla="*/ 1480264 h 1480264"/>
                        <a:gd name="connsiteX24" fmla="*/ 1991263 w 6051892"/>
                        <a:gd name="connsiteY24" fmla="*/ 1480264 h 1480264"/>
                        <a:gd name="connsiteX25" fmla="*/ 1375501 w 6051892"/>
                        <a:gd name="connsiteY25" fmla="*/ 1480264 h 1480264"/>
                        <a:gd name="connsiteX26" fmla="*/ 870778 w 6051892"/>
                        <a:gd name="connsiteY26" fmla="*/ 1480264 h 1480264"/>
                        <a:gd name="connsiteX27" fmla="*/ 249969 w 6051892"/>
                        <a:gd name="connsiteY27" fmla="*/ 1480264 h 1480264"/>
                        <a:gd name="connsiteX28" fmla="*/ 0 w 6051892"/>
                        <a:gd name="connsiteY28" fmla="*/ 1233548 h 1480264"/>
                        <a:gd name="connsiteX29" fmla="*/ 0 w 6051892"/>
                        <a:gd name="connsiteY29" fmla="*/ 769737 h 1480264"/>
                        <a:gd name="connsiteX30" fmla="*/ 0 w 6051892"/>
                        <a:gd name="connsiteY30" fmla="*/ 246715 h 1480264"/>
                        <a:gd name="connsiteX0" fmla="*/ 0 w 6051892"/>
                        <a:gd name="connsiteY0" fmla="*/ 246715 h 1480264"/>
                        <a:gd name="connsiteX1" fmla="*/ 249969 w 6051892"/>
                        <a:gd name="connsiteY1" fmla="*/ 0 h 1480264"/>
                        <a:gd name="connsiteX2" fmla="*/ 588133 w 6051892"/>
                        <a:gd name="connsiteY2" fmla="*/ 0 h 1480264"/>
                        <a:gd name="connsiteX3" fmla="*/ 981817 w 6051892"/>
                        <a:gd name="connsiteY3" fmla="*/ 0 h 1480264"/>
                        <a:gd name="connsiteX4" fmla="*/ 1597579 w 6051892"/>
                        <a:gd name="connsiteY4" fmla="*/ 0 h 1480264"/>
                        <a:gd name="connsiteX5" fmla="*/ 2157822 w 6051892"/>
                        <a:gd name="connsiteY5" fmla="*/ 0 h 1480264"/>
                        <a:gd name="connsiteX6" fmla="*/ 2773584 w 6051892"/>
                        <a:gd name="connsiteY6" fmla="*/ 0 h 1480264"/>
                        <a:gd name="connsiteX7" fmla="*/ 3389346 w 6051892"/>
                        <a:gd name="connsiteY7" fmla="*/ 0 h 1480264"/>
                        <a:gd name="connsiteX8" fmla="*/ 3838549 w 6051892"/>
                        <a:gd name="connsiteY8" fmla="*/ 0 h 1480264"/>
                        <a:gd name="connsiteX9" fmla="*/ 4176714 w 6051892"/>
                        <a:gd name="connsiteY9" fmla="*/ 0 h 1480264"/>
                        <a:gd name="connsiteX10" fmla="*/ 4681437 w 6051892"/>
                        <a:gd name="connsiteY10" fmla="*/ 0 h 1480264"/>
                        <a:gd name="connsiteX11" fmla="*/ 5075121 w 6051892"/>
                        <a:gd name="connsiteY11" fmla="*/ 0 h 1480264"/>
                        <a:gd name="connsiteX12" fmla="*/ 5801922 w 6051892"/>
                        <a:gd name="connsiteY12" fmla="*/ 0 h 1480264"/>
                        <a:gd name="connsiteX13" fmla="*/ 6051892 w 6051892"/>
                        <a:gd name="connsiteY13" fmla="*/ 246715 h 1480264"/>
                        <a:gd name="connsiteX14" fmla="*/ 6051892 w 6051892"/>
                        <a:gd name="connsiteY14" fmla="*/ 720395 h 1480264"/>
                        <a:gd name="connsiteX15" fmla="*/ 6051892 w 6051892"/>
                        <a:gd name="connsiteY15" fmla="*/ 1233548 h 1480264"/>
                        <a:gd name="connsiteX16" fmla="*/ 5801922 w 6051892"/>
                        <a:gd name="connsiteY16" fmla="*/ 1480264 h 1480264"/>
                        <a:gd name="connsiteX17" fmla="*/ 5352719 w 6051892"/>
                        <a:gd name="connsiteY17" fmla="*/ 1480264 h 1480264"/>
                        <a:gd name="connsiteX18" fmla="*/ 4792476 w 6051892"/>
                        <a:gd name="connsiteY18" fmla="*/ 1480264 h 1480264"/>
                        <a:gd name="connsiteX19" fmla="*/ 4232233 w 6051892"/>
                        <a:gd name="connsiteY19" fmla="*/ 1480264 h 1480264"/>
                        <a:gd name="connsiteX20" fmla="*/ 3783030 w 6051892"/>
                        <a:gd name="connsiteY20" fmla="*/ 1480264 h 1480264"/>
                        <a:gd name="connsiteX21" fmla="*/ 3222788 w 6051892"/>
                        <a:gd name="connsiteY21" fmla="*/ 1480264 h 1480264"/>
                        <a:gd name="connsiteX22" fmla="*/ 2662545 w 6051892"/>
                        <a:gd name="connsiteY22" fmla="*/ 1480264 h 1480264"/>
                        <a:gd name="connsiteX23" fmla="*/ 2213342 w 6051892"/>
                        <a:gd name="connsiteY23" fmla="*/ 1480264 h 1480264"/>
                        <a:gd name="connsiteX24" fmla="*/ 1653099 w 6051892"/>
                        <a:gd name="connsiteY24" fmla="*/ 1480264 h 1480264"/>
                        <a:gd name="connsiteX25" fmla="*/ 1148375 w 6051892"/>
                        <a:gd name="connsiteY25" fmla="*/ 1480264 h 1480264"/>
                        <a:gd name="connsiteX26" fmla="*/ 249969 w 6051892"/>
                        <a:gd name="connsiteY26" fmla="*/ 1480264 h 1480264"/>
                        <a:gd name="connsiteX27" fmla="*/ 0 w 6051892"/>
                        <a:gd name="connsiteY27" fmla="*/ 1233548 h 1480264"/>
                        <a:gd name="connsiteX28" fmla="*/ 0 w 6051892"/>
                        <a:gd name="connsiteY28" fmla="*/ 750000 h 1480264"/>
                        <a:gd name="connsiteX29" fmla="*/ 0 w 6051892"/>
                        <a:gd name="connsiteY29" fmla="*/ 246715 h 1480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6051892" h="1480264" fill="none" extrusionOk="0">
                          <a:moveTo>
                            <a:pt x="0" y="246715"/>
                          </a:moveTo>
                          <a:cubicBezTo>
                            <a:pt x="-32193" y="144740"/>
                            <a:pt x="124603" y="-4731"/>
                            <a:pt x="249969" y="0"/>
                          </a:cubicBezTo>
                          <a:cubicBezTo>
                            <a:pt x="359347" y="-22715"/>
                            <a:pt x="516036" y="-7278"/>
                            <a:pt x="643653" y="0"/>
                          </a:cubicBezTo>
                          <a:cubicBezTo>
                            <a:pt x="766876" y="-1372"/>
                            <a:pt x="1001889" y="-21764"/>
                            <a:pt x="1092856" y="0"/>
                          </a:cubicBezTo>
                          <a:cubicBezTo>
                            <a:pt x="1212874" y="19028"/>
                            <a:pt x="1397783" y="24895"/>
                            <a:pt x="1542059" y="0"/>
                          </a:cubicBezTo>
                          <a:cubicBezTo>
                            <a:pt x="1715114" y="2267"/>
                            <a:pt x="2024996" y="-7417"/>
                            <a:pt x="2157822" y="0"/>
                          </a:cubicBezTo>
                          <a:cubicBezTo>
                            <a:pt x="2286934" y="8530"/>
                            <a:pt x="2403694" y="-1562"/>
                            <a:pt x="2495986" y="0"/>
                          </a:cubicBezTo>
                          <a:cubicBezTo>
                            <a:pt x="2590210" y="-14645"/>
                            <a:pt x="2728730" y="-8798"/>
                            <a:pt x="2889670" y="0"/>
                          </a:cubicBezTo>
                          <a:cubicBezTo>
                            <a:pt x="3009811" y="-2208"/>
                            <a:pt x="3234017" y="-16179"/>
                            <a:pt x="3394394" y="0"/>
                          </a:cubicBezTo>
                          <a:cubicBezTo>
                            <a:pt x="3553336" y="6806"/>
                            <a:pt x="3702604" y="-21393"/>
                            <a:pt x="3843597" y="0"/>
                          </a:cubicBezTo>
                          <a:cubicBezTo>
                            <a:pt x="3944389" y="20568"/>
                            <a:pt x="4075476" y="-31047"/>
                            <a:pt x="4181762" y="0"/>
                          </a:cubicBezTo>
                          <a:cubicBezTo>
                            <a:pt x="4289070" y="13905"/>
                            <a:pt x="4541628" y="-1591"/>
                            <a:pt x="4686484" y="0"/>
                          </a:cubicBezTo>
                          <a:cubicBezTo>
                            <a:pt x="4831895" y="17675"/>
                            <a:pt x="4914032" y="-4003"/>
                            <a:pt x="5080168" y="0"/>
                          </a:cubicBezTo>
                          <a:cubicBezTo>
                            <a:pt x="5265943" y="-475"/>
                            <a:pt x="5632235" y="-54158"/>
                            <a:pt x="5801922" y="0"/>
                          </a:cubicBezTo>
                          <a:cubicBezTo>
                            <a:pt x="5917244" y="11696"/>
                            <a:pt x="6061056" y="98874"/>
                            <a:pt x="6051892" y="246715"/>
                          </a:cubicBezTo>
                          <a:cubicBezTo>
                            <a:pt x="6083741" y="401975"/>
                            <a:pt x="6045327" y="568811"/>
                            <a:pt x="6051892" y="720395"/>
                          </a:cubicBezTo>
                          <a:cubicBezTo>
                            <a:pt x="6039311" y="896182"/>
                            <a:pt x="6056261" y="1065724"/>
                            <a:pt x="6051892" y="1233548"/>
                          </a:cubicBezTo>
                          <a:cubicBezTo>
                            <a:pt x="6079773" y="1393583"/>
                            <a:pt x="5912063" y="1465430"/>
                            <a:pt x="5801922" y="1480264"/>
                          </a:cubicBezTo>
                          <a:cubicBezTo>
                            <a:pt x="5535872" y="1488420"/>
                            <a:pt x="5368677" y="1506090"/>
                            <a:pt x="5186160" y="1480264"/>
                          </a:cubicBezTo>
                          <a:cubicBezTo>
                            <a:pt x="4997600" y="1466962"/>
                            <a:pt x="4895403" y="1483918"/>
                            <a:pt x="4625917" y="1480264"/>
                          </a:cubicBezTo>
                          <a:cubicBezTo>
                            <a:pt x="4358120" y="1485690"/>
                            <a:pt x="4257056" y="1476107"/>
                            <a:pt x="4121195" y="1480264"/>
                          </a:cubicBezTo>
                          <a:cubicBezTo>
                            <a:pt x="3855006" y="1479940"/>
                            <a:pt x="3735073" y="1500582"/>
                            <a:pt x="3505432" y="1480264"/>
                          </a:cubicBezTo>
                          <a:cubicBezTo>
                            <a:pt x="3299300" y="1483490"/>
                            <a:pt x="3307634" y="1486858"/>
                            <a:pt x="3111748" y="1480264"/>
                          </a:cubicBezTo>
                          <a:cubicBezTo>
                            <a:pt x="2901849" y="1486102"/>
                            <a:pt x="2741742" y="1456740"/>
                            <a:pt x="2607026" y="1480264"/>
                          </a:cubicBezTo>
                          <a:cubicBezTo>
                            <a:pt x="2460452" y="1534334"/>
                            <a:pt x="2194256" y="1465073"/>
                            <a:pt x="1991263" y="1480264"/>
                          </a:cubicBezTo>
                          <a:cubicBezTo>
                            <a:pt x="1800604" y="1442633"/>
                            <a:pt x="1550892" y="1459093"/>
                            <a:pt x="1375501" y="1480264"/>
                          </a:cubicBezTo>
                          <a:cubicBezTo>
                            <a:pt x="1236239" y="1477903"/>
                            <a:pt x="1072300" y="1466409"/>
                            <a:pt x="870778" y="1480264"/>
                          </a:cubicBezTo>
                          <a:cubicBezTo>
                            <a:pt x="678222" y="1437148"/>
                            <a:pt x="442517" y="1448546"/>
                            <a:pt x="249969" y="1480264"/>
                          </a:cubicBezTo>
                          <a:cubicBezTo>
                            <a:pt x="126785" y="1489018"/>
                            <a:pt x="-26890" y="1378852"/>
                            <a:pt x="0" y="1233548"/>
                          </a:cubicBezTo>
                          <a:cubicBezTo>
                            <a:pt x="-16926" y="1124016"/>
                            <a:pt x="13358" y="904296"/>
                            <a:pt x="0" y="769737"/>
                          </a:cubicBezTo>
                          <a:cubicBezTo>
                            <a:pt x="-14580" y="631497"/>
                            <a:pt x="-12384" y="360112"/>
                            <a:pt x="0" y="246715"/>
                          </a:cubicBezTo>
                          <a:close/>
                        </a:path>
                        <a:path w="6051892" h="1480264" stroke="0" extrusionOk="0">
                          <a:moveTo>
                            <a:pt x="0" y="246715"/>
                          </a:moveTo>
                          <a:cubicBezTo>
                            <a:pt x="34144" y="109353"/>
                            <a:pt x="146132" y="-15572"/>
                            <a:pt x="249969" y="0"/>
                          </a:cubicBezTo>
                          <a:cubicBezTo>
                            <a:pt x="391574" y="16776"/>
                            <a:pt x="502656" y="9128"/>
                            <a:pt x="588133" y="0"/>
                          </a:cubicBezTo>
                          <a:cubicBezTo>
                            <a:pt x="680702" y="-11886"/>
                            <a:pt x="874087" y="-9381"/>
                            <a:pt x="981817" y="0"/>
                          </a:cubicBezTo>
                          <a:cubicBezTo>
                            <a:pt x="1090080" y="18671"/>
                            <a:pt x="1300125" y="-11322"/>
                            <a:pt x="1597579" y="0"/>
                          </a:cubicBezTo>
                          <a:cubicBezTo>
                            <a:pt x="1877102" y="-39810"/>
                            <a:pt x="2009466" y="-14494"/>
                            <a:pt x="2157822" y="0"/>
                          </a:cubicBezTo>
                          <a:cubicBezTo>
                            <a:pt x="2320171" y="26785"/>
                            <a:pt x="2546400" y="-24762"/>
                            <a:pt x="2773584" y="0"/>
                          </a:cubicBezTo>
                          <a:cubicBezTo>
                            <a:pt x="3016325" y="-17432"/>
                            <a:pt x="3234826" y="-7108"/>
                            <a:pt x="3389346" y="0"/>
                          </a:cubicBezTo>
                          <a:cubicBezTo>
                            <a:pt x="3546176" y="19784"/>
                            <a:pt x="3716906" y="2486"/>
                            <a:pt x="3838549" y="0"/>
                          </a:cubicBezTo>
                          <a:cubicBezTo>
                            <a:pt x="3979567" y="-10884"/>
                            <a:pt x="4089402" y="4972"/>
                            <a:pt x="4176714" y="0"/>
                          </a:cubicBezTo>
                          <a:cubicBezTo>
                            <a:pt x="4263969" y="-11880"/>
                            <a:pt x="4436040" y="-20704"/>
                            <a:pt x="4681437" y="0"/>
                          </a:cubicBezTo>
                          <a:cubicBezTo>
                            <a:pt x="4927705" y="14777"/>
                            <a:pt x="4888065" y="14180"/>
                            <a:pt x="5075121" y="0"/>
                          </a:cubicBezTo>
                          <a:cubicBezTo>
                            <a:pt x="5262607" y="-6132"/>
                            <a:pt x="5606454" y="-34589"/>
                            <a:pt x="5801922" y="0"/>
                          </a:cubicBezTo>
                          <a:cubicBezTo>
                            <a:pt x="5927752" y="-5211"/>
                            <a:pt x="6039910" y="147225"/>
                            <a:pt x="6051892" y="246715"/>
                          </a:cubicBezTo>
                          <a:cubicBezTo>
                            <a:pt x="6031508" y="396070"/>
                            <a:pt x="6044830" y="520168"/>
                            <a:pt x="6051892" y="720395"/>
                          </a:cubicBezTo>
                          <a:cubicBezTo>
                            <a:pt x="6038449" y="917546"/>
                            <a:pt x="6035660" y="1002385"/>
                            <a:pt x="6051892" y="1233548"/>
                          </a:cubicBezTo>
                          <a:cubicBezTo>
                            <a:pt x="6090868" y="1334678"/>
                            <a:pt x="5978301" y="1508661"/>
                            <a:pt x="5801922" y="1480264"/>
                          </a:cubicBezTo>
                          <a:cubicBezTo>
                            <a:pt x="5593654" y="1482373"/>
                            <a:pt x="5447951" y="1474563"/>
                            <a:pt x="5352719" y="1480264"/>
                          </a:cubicBezTo>
                          <a:cubicBezTo>
                            <a:pt x="5269477" y="1487179"/>
                            <a:pt x="5108970" y="1504349"/>
                            <a:pt x="4792476" y="1480264"/>
                          </a:cubicBezTo>
                          <a:cubicBezTo>
                            <a:pt x="4513646" y="1483939"/>
                            <a:pt x="4344093" y="1531022"/>
                            <a:pt x="4232233" y="1480264"/>
                          </a:cubicBezTo>
                          <a:cubicBezTo>
                            <a:pt x="4126148" y="1461103"/>
                            <a:pt x="3910887" y="1441981"/>
                            <a:pt x="3783030" y="1480264"/>
                          </a:cubicBezTo>
                          <a:cubicBezTo>
                            <a:pt x="3637355" y="1473233"/>
                            <a:pt x="3358926" y="1460867"/>
                            <a:pt x="3222788" y="1480264"/>
                          </a:cubicBezTo>
                          <a:cubicBezTo>
                            <a:pt x="3117890" y="1533593"/>
                            <a:pt x="2854022" y="1464960"/>
                            <a:pt x="2662545" y="1480264"/>
                          </a:cubicBezTo>
                          <a:cubicBezTo>
                            <a:pt x="2461000" y="1494380"/>
                            <a:pt x="2308776" y="1469793"/>
                            <a:pt x="2213342" y="1480264"/>
                          </a:cubicBezTo>
                          <a:cubicBezTo>
                            <a:pt x="2105371" y="1497052"/>
                            <a:pt x="1900175" y="1433339"/>
                            <a:pt x="1653099" y="1480264"/>
                          </a:cubicBezTo>
                          <a:cubicBezTo>
                            <a:pt x="1410830" y="1505985"/>
                            <a:pt x="1371762" y="1457144"/>
                            <a:pt x="1148375" y="1480264"/>
                          </a:cubicBezTo>
                          <a:cubicBezTo>
                            <a:pt x="907106" y="1529590"/>
                            <a:pt x="534399" y="1438502"/>
                            <a:pt x="249969" y="1480264"/>
                          </a:cubicBezTo>
                          <a:cubicBezTo>
                            <a:pt x="139154" y="1468048"/>
                            <a:pt x="-19360" y="1382834"/>
                            <a:pt x="0" y="1233548"/>
                          </a:cubicBezTo>
                          <a:cubicBezTo>
                            <a:pt x="3355" y="1048222"/>
                            <a:pt x="14680" y="945051"/>
                            <a:pt x="0" y="750000"/>
                          </a:cubicBezTo>
                          <a:cubicBezTo>
                            <a:pt x="27541" y="543734"/>
                            <a:pt x="-36542" y="395488"/>
                            <a:pt x="0" y="246715"/>
                          </a:cubicBezTo>
                          <a:close/>
                        </a:path>
                        <a:path w="6051892" h="1480264" fill="none" stroke="0" extrusionOk="0">
                          <a:moveTo>
                            <a:pt x="0" y="246715"/>
                          </a:moveTo>
                          <a:cubicBezTo>
                            <a:pt x="-3627" y="130185"/>
                            <a:pt x="130811" y="-9828"/>
                            <a:pt x="249969" y="0"/>
                          </a:cubicBezTo>
                          <a:cubicBezTo>
                            <a:pt x="359479" y="-12737"/>
                            <a:pt x="526249" y="20005"/>
                            <a:pt x="643653" y="0"/>
                          </a:cubicBezTo>
                          <a:cubicBezTo>
                            <a:pt x="793283" y="-1961"/>
                            <a:pt x="988516" y="-9724"/>
                            <a:pt x="1092856" y="0"/>
                          </a:cubicBezTo>
                          <a:cubicBezTo>
                            <a:pt x="1167124" y="15012"/>
                            <a:pt x="1373927" y="34229"/>
                            <a:pt x="1542059" y="0"/>
                          </a:cubicBezTo>
                          <a:cubicBezTo>
                            <a:pt x="1678477" y="7166"/>
                            <a:pt x="2046758" y="26492"/>
                            <a:pt x="2157822" y="0"/>
                          </a:cubicBezTo>
                          <a:cubicBezTo>
                            <a:pt x="2309917" y="-14076"/>
                            <a:pt x="2396098" y="13744"/>
                            <a:pt x="2495986" y="0"/>
                          </a:cubicBezTo>
                          <a:cubicBezTo>
                            <a:pt x="2608048" y="-21665"/>
                            <a:pt x="2758541" y="-4625"/>
                            <a:pt x="2889670" y="0"/>
                          </a:cubicBezTo>
                          <a:cubicBezTo>
                            <a:pt x="3030596" y="10233"/>
                            <a:pt x="3251630" y="31164"/>
                            <a:pt x="3394394" y="0"/>
                          </a:cubicBezTo>
                          <a:cubicBezTo>
                            <a:pt x="3544810" y="-25500"/>
                            <a:pt x="3728389" y="-1126"/>
                            <a:pt x="3843597" y="0"/>
                          </a:cubicBezTo>
                          <a:cubicBezTo>
                            <a:pt x="3967088" y="20638"/>
                            <a:pt x="4080911" y="-10133"/>
                            <a:pt x="4181762" y="0"/>
                          </a:cubicBezTo>
                          <a:cubicBezTo>
                            <a:pt x="4259344" y="10885"/>
                            <a:pt x="4513115" y="-24264"/>
                            <a:pt x="4686484" y="0"/>
                          </a:cubicBezTo>
                          <a:cubicBezTo>
                            <a:pt x="4835223" y="29185"/>
                            <a:pt x="4924426" y="30454"/>
                            <a:pt x="5080168" y="0"/>
                          </a:cubicBezTo>
                          <a:cubicBezTo>
                            <a:pt x="5230263" y="-18476"/>
                            <a:pt x="5630100" y="-47572"/>
                            <a:pt x="5801922" y="0"/>
                          </a:cubicBezTo>
                          <a:cubicBezTo>
                            <a:pt x="5935298" y="43181"/>
                            <a:pt x="6092460" y="86074"/>
                            <a:pt x="6051892" y="246715"/>
                          </a:cubicBezTo>
                          <a:cubicBezTo>
                            <a:pt x="6055871" y="408211"/>
                            <a:pt x="6063387" y="559272"/>
                            <a:pt x="6051892" y="720395"/>
                          </a:cubicBezTo>
                          <a:cubicBezTo>
                            <a:pt x="6052216" y="876236"/>
                            <a:pt x="6085077" y="1089485"/>
                            <a:pt x="6051892" y="1233548"/>
                          </a:cubicBezTo>
                          <a:cubicBezTo>
                            <a:pt x="6061555" y="1375747"/>
                            <a:pt x="5909048" y="1476638"/>
                            <a:pt x="5801922" y="1480264"/>
                          </a:cubicBezTo>
                          <a:cubicBezTo>
                            <a:pt x="5580789" y="1438468"/>
                            <a:pt x="5376165" y="1515672"/>
                            <a:pt x="5186160" y="1480264"/>
                          </a:cubicBezTo>
                          <a:cubicBezTo>
                            <a:pt x="4972625" y="1468432"/>
                            <a:pt x="4898197" y="1479470"/>
                            <a:pt x="4625917" y="1480264"/>
                          </a:cubicBezTo>
                          <a:cubicBezTo>
                            <a:pt x="4358559" y="1451463"/>
                            <a:pt x="4253424" y="1486968"/>
                            <a:pt x="4121195" y="1480264"/>
                          </a:cubicBezTo>
                          <a:cubicBezTo>
                            <a:pt x="3858164" y="1452045"/>
                            <a:pt x="3801041" y="1462351"/>
                            <a:pt x="3505432" y="1480264"/>
                          </a:cubicBezTo>
                          <a:cubicBezTo>
                            <a:pt x="3299128" y="1480993"/>
                            <a:pt x="3308767" y="1485028"/>
                            <a:pt x="3111748" y="1480264"/>
                          </a:cubicBezTo>
                          <a:cubicBezTo>
                            <a:pt x="2893497" y="1483212"/>
                            <a:pt x="2733893" y="1465616"/>
                            <a:pt x="2607026" y="1480264"/>
                          </a:cubicBezTo>
                          <a:cubicBezTo>
                            <a:pt x="2502774" y="1511349"/>
                            <a:pt x="2213583" y="1527340"/>
                            <a:pt x="1991263" y="1480264"/>
                          </a:cubicBezTo>
                          <a:cubicBezTo>
                            <a:pt x="1799696" y="1461259"/>
                            <a:pt x="1515064" y="1473453"/>
                            <a:pt x="1375501" y="1480264"/>
                          </a:cubicBezTo>
                          <a:cubicBezTo>
                            <a:pt x="1208497" y="1486646"/>
                            <a:pt x="1108840" y="1483558"/>
                            <a:pt x="870778" y="1480264"/>
                          </a:cubicBezTo>
                          <a:cubicBezTo>
                            <a:pt x="666619" y="1458500"/>
                            <a:pt x="413009" y="1476014"/>
                            <a:pt x="249969" y="1480264"/>
                          </a:cubicBezTo>
                          <a:cubicBezTo>
                            <a:pt x="89741" y="1471394"/>
                            <a:pt x="-15047" y="1362672"/>
                            <a:pt x="0" y="1233548"/>
                          </a:cubicBezTo>
                          <a:cubicBezTo>
                            <a:pt x="-22466" y="1135092"/>
                            <a:pt x="-14945" y="897868"/>
                            <a:pt x="0" y="769737"/>
                          </a:cubicBezTo>
                          <a:cubicBezTo>
                            <a:pt x="7191" y="678490"/>
                            <a:pt x="26955" y="380808"/>
                            <a:pt x="0" y="24671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6" name="Rectangle: Rounded Corners 65">
              <a:extLst>
                <a:ext uri="{FF2B5EF4-FFF2-40B4-BE49-F238E27FC236}">
                  <a16:creationId xmlns:a16="http://schemas.microsoft.com/office/drawing/2014/main" id="{9908FDAC-5771-5640-9CDB-555A5559E506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6051893"/>
                        <a:gd name="connsiteY0" fmla="*/ 243798 h 1462763"/>
                        <a:gd name="connsiteX1" fmla="*/ 247014 w 6051893"/>
                        <a:gd name="connsiteY1" fmla="*/ 0 h 1462763"/>
                        <a:gd name="connsiteX2" fmla="*/ 641117 w 6051893"/>
                        <a:gd name="connsiteY2" fmla="*/ 0 h 1462763"/>
                        <a:gd name="connsiteX3" fmla="*/ 1090799 w 6051893"/>
                        <a:gd name="connsiteY3" fmla="*/ 0 h 1462763"/>
                        <a:gd name="connsiteX4" fmla="*/ 1540480 w 6051893"/>
                        <a:gd name="connsiteY4" fmla="*/ 0 h 1462763"/>
                        <a:gd name="connsiteX5" fmla="*/ 2156898 w 6051893"/>
                        <a:gd name="connsiteY5" fmla="*/ 0 h 1462763"/>
                        <a:gd name="connsiteX6" fmla="*/ 2495422 w 6051893"/>
                        <a:gd name="connsiteY6" fmla="*/ 0 h 1462763"/>
                        <a:gd name="connsiteX7" fmla="*/ 2889525 w 6051893"/>
                        <a:gd name="connsiteY7" fmla="*/ 0 h 1462763"/>
                        <a:gd name="connsiteX8" fmla="*/ 3394786 w 6051893"/>
                        <a:gd name="connsiteY8" fmla="*/ 0 h 1462763"/>
                        <a:gd name="connsiteX9" fmla="*/ 3844468 w 6051893"/>
                        <a:gd name="connsiteY9" fmla="*/ 0 h 1462763"/>
                        <a:gd name="connsiteX10" fmla="*/ 4182992 w 6051893"/>
                        <a:gd name="connsiteY10" fmla="*/ 0 h 1462763"/>
                        <a:gd name="connsiteX11" fmla="*/ 4688253 w 6051893"/>
                        <a:gd name="connsiteY11" fmla="*/ 0 h 1462763"/>
                        <a:gd name="connsiteX12" fmla="*/ 5082356 w 6051893"/>
                        <a:gd name="connsiteY12" fmla="*/ 0 h 1462763"/>
                        <a:gd name="connsiteX13" fmla="*/ 5804878 w 6051893"/>
                        <a:gd name="connsiteY13" fmla="*/ 0 h 1462763"/>
                        <a:gd name="connsiteX14" fmla="*/ 6051893 w 6051893"/>
                        <a:gd name="connsiteY14" fmla="*/ 243798 h 1462763"/>
                        <a:gd name="connsiteX15" fmla="*/ 6051893 w 6051893"/>
                        <a:gd name="connsiteY15" fmla="*/ 711877 h 1462763"/>
                        <a:gd name="connsiteX16" fmla="*/ 6051893 w 6051893"/>
                        <a:gd name="connsiteY16" fmla="*/ 1218964 h 1462763"/>
                        <a:gd name="connsiteX17" fmla="*/ 5804878 w 6051893"/>
                        <a:gd name="connsiteY17" fmla="*/ 1462763 h 1462763"/>
                        <a:gd name="connsiteX18" fmla="*/ 5188460 w 6051893"/>
                        <a:gd name="connsiteY18" fmla="*/ 1462763 h 1462763"/>
                        <a:gd name="connsiteX19" fmla="*/ 4627621 w 6051893"/>
                        <a:gd name="connsiteY19" fmla="*/ 1462763 h 1462763"/>
                        <a:gd name="connsiteX20" fmla="*/ 4122361 w 6051893"/>
                        <a:gd name="connsiteY20" fmla="*/ 1462763 h 1462763"/>
                        <a:gd name="connsiteX21" fmla="*/ 3505943 w 6051893"/>
                        <a:gd name="connsiteY21" fmla="*/ 1462763 h 1462763"/>
                        <a:gd name="connsiteX22" fmla="*/ 3111840 w 6051893"/>
                        <a:gd name="connsiteY22" fmla="*/ 1462763 h 1462763"/>
                        <a:gd name="connsiteX23" fmla="*/ 2606580 w 6051893"/>
                        <a:gd name="connsiteY23" fmla="*/ 1462763 h 1462763"/>
                        <a:gd name="connsiteX24" fmla="*/ 1990162 w 6051893"/>
                        <a:gd name="connsiteY24" fmla="*/ 1462763 h 1462763"/>
                        <a:gd name="connsiteX25" fmla="*/ 1373744 w 6051893"/>
                        <a:gd name="connsiteY25" fmla="*/ 1462763 h 1462763"/>
                        <a:gd name="connsiteX26" fmla="*/ 868484 w 6051893"/>
                        <a:gd name="connsiteY26" fmla="*/ 1462763 h 1462763"/>
                        <a:gd name="connsiteX27" fmla="*/ 247014 w 6051893"/>
                        <a:gd name="connsiteY27" fmla="*/ 1462763 h 1462763"/>
                        <a:gd name="connsiteX28" fmla="*/ 0 w 6051893"/>
                        <a:gd name="connsiteY28" fmla="*/ 1218964 h 1462763"/>
                        <a:gd name="connsiteX29" fmla="*/ 0 w 6051893"/>
                        <a:gd name="connsiteY29" fmla="*/ 760636 h 1462763"/>
                        <a:gd name="connsiteX30" fmla="*/ 0 w 6051893"/>
                        <a:gd name="connsiteY30" fmla="*/ 243798 h 1462763"/>
                        <a:gd name="connsiteX0" fmla="*/ 0 w 6051893"/>
                        <a:gd name="connsiteY0" fmla="*/ 243798 h 1462763"/>
                        <a:gd name="connsiteX1" fmla="*/ 247014 w 6051893"/>
                        <a:gd name="connsiteY1" fmla="*/ 0 h 1462763"/>
                        <a:gd name="connsiteX2" fmla="*/ 585538 w 6051893"/>
                        <a:gd name="connsiteY2" fmla="*/ 0 h 1462763"/>
                        <a:gd name="connsiteX3" fmla="*/ 979641 w 6051893"/>
                        <a:gd name="connsiteY3" fmla="*/ 0 h 1462763"/>
                        <a:gd name="connsiteX4" fmla="*/ 1596059 w 6051893"/>
                        <a:gd name="connsiteY4" fmla="*/ 0 h 1462763"/>
                        <a:gd name="connsiteX5" fmla="*/ 2156898 w 6051893"/>
                        <a:gd name="connsiteY5" fmla="*/ 0 h 1462763"/>
                        <a:gd name="connsiteX6" fmla="*/ 2773316 w 6051893"/>
                        <a:gd name="connsiteY6" fmla="*/ 0 h 1462763"/>
                        <a:gd name="connsiteX7" fmla="*/ 3389734 w 6051893"/>
                        <a:gd name="connsiteY7" fmla="*/ 0 h 1462763"/>
                        <a:gd name="connsiteX8" fmla="*/ 3839415 w 6051893"/>
                        <a:gd name="connsiteY8" fmla="*/ 0 h 1462763"/>
                        <a:gd name="connsiteX9" fmla="*/ 4177940 w 6051893"/>
                        <a:gd name="connsiteY9" fmla="*/ 0 h 1462763"/>
                        <a:gd name="connsiteX10" fmla="*/ 4683200 w 6051893"/>
                        <a:gd name="connsiteY10" fmla="*/ 0 h 1462763"/>
                        <a:gd name="connsiteX11" fmla="*/ 5077303 w 6051893"/>
                        <a:gd name="connsiteY11" fmla="*/ 0 h 1462763"/>
                        <a:gd name="connsiteX12" fmla="*/ 5804878 w 6051893"/>
                        <a:gd name="connsiteY12" fmla="*/ 0 h 1462763"/>
                        <a:gd name="connsiteX13" fmla="*/ 6051893 w 6051893"/>
                        <a:gd name="connsiteY13" fmla="*/ 243798 h 1462763"/>
                        <a:gd name="connsiteX14" fmla="*/ 6051893 w 6051893"/>
                        <a:gd name="connsiteY14" fmla="*/ 711877 h 1462763"/>
                        <a:gd name="connsiteX15" fmla="*/ 6051893 w 6051893"/>
                        <a:gd name="connsiteY15" fmla="*/ 1218964 h 1462763"/>
                        <a:gd name="connsiteX16" fmla="*/ 5804878 w 6051893"/>
                        <a:gd name="connsiteY16" fmla="*/ 1462763 h 1462763"/>
                        <a:gd name="connsiteX17" fmla="*/ 5355196 w 6051893"/>
                        <a:gd name="connsiteY17" fmla="*/ 1462763 h 1462763"/>
                        <a:gd name="connsiteX18" fmla="*/ 4794357 w 6051893"/>
                        <a:gd name="connsiteY18" fmla="*/ 1462763 h 1462763"/>
                        <a:gd name="connsiteX19" fmla="*/ 4233518 w 6051893"/>
                        <a:gd name="connsiteY19" fmla="*/ 1462763 h 1462763"/>
                        <a:gd name="connsiteX20" fmla="*/ 3783837 w 6051893"/>
                        <a:gd name="connsiteY20" fmla="*/ 1462763 h 1462763"/>
                        <a:gd name="connsiteX21" fmla="*/ 3222998 w 6051893"/>
                        <a:gd name="connsiteY21" fmla="*/ 1462763 h 1462763"/>
                        <a:gd name="connsiteX22" fmla="*/ 2662158 w 6051893"/>
                        <a:gd name="connsiteY22" fmla="*/ 1462763 h 1462763"/>
                        <a:gd name="connsiteX23" fmla="*/ 2212477 w 6051893"/>
                        <a:gd name="connsiteY23" fmla="*/ 1462763 h 1462763"/>
                        <a:gd name="connsiteX24" fmla="*/ 1651638 w 6051893"/>
                        <a:gd name="connsiteY24" fmla="*/ 1462763 h 1462763"/>
                        <a:gd name="connsiteX25" fmla="*/ 1146377 w 6051893"/>
                        <a:gd name="connsiteY25" fmla="*/ 1462763 h 1462763"/>
                        <a:gd name="connsiteX26" fmla="*/ 247014 w 6051893"/>
                        <a:gd name="connsiteY26" fmla="*/ 1462763 h 1462763"/>
                        <a:gd name="connsiteX27" fmla="*/ 0 w 6051893"/>
                        <a:gd name="connsiteY27" fmla="*/ 1218964 h 1462763"/>
                        <a:gd name="connsiteX28" fmla="*/ 0 w 6051893"/>
                        <a:gd name="connsiteY28" fmla="*/ 741133 h 1462763"/>
                        <a:gd name="connsiteX29" fmla="*/ 0 w 6051893"/>
                        <a:gd name="connsiteY29" fmla="*/ 243798 h 146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6051893" h="1462763" fill="none" extrusionOk="0">
                          <a:moveTo>
                            <a:pt x="0" y="243798"/>
                          </a:moveTo>
                          <a:cubicBezTo>
                            <a:pt x="-11041" y="131096"/>
                            <a:pt x="135676" y="-3289"/>
                            <a:pt x="247014" y="0"/>
                          </a:cubicBezTo>
                          <a:cubicBezTo>
                            <a:pt x="379366" y="-27928"/>
                            <a:pt x="466047" y="-28083"/>
                            <a:pt x="641117" y="0"/>
                          </a:cubicBezTo>
                          <a:cubicBezTo>
                            <a:pt x="815747" y="21070"/>
                            <a:pt x="901697" y="-7249"/>
                            <a:pt x="1090799" y="0"/>
                          </a:cubicBezTo>
                          <a:cubicBezTo>
                            <a:pt x="1249308" y="10166"/>
                            <a:pt x="1430264" y="4806"/>
                            <a:pt x="1540480" y="0"/>
                          </a:cubicBezTo>
                          <a:cubicBezTo>
                            <a:pt x="1741499" y="-716"/>
                            <a:pt x="2022361" y="-26090"/>
                            <a:pt x="2156898" y="0"/>
                          </a:cubicBezTo>
                          <a:cubicBezTo>
                            <a:pt x="2299533" y="-2477"/>
                            <a:pt x="2378294" y="2640"/>
                            <a:pt x="2495422" y="0"/>
                          </a:cubicBezTo>
                          <a:cubicBezTo>
                            <a:pt x="2620233" y="25844"/>
                            <a:pt x="2787086" y="21796"/>
                            <a:pt x="2889525" y="0"/>
                          </a:cubicBezTo>
                          <a:cubicBezTo>
                            <a:pt x="2949844" y="-1670"/>
                            <a:pt x="3195471" y="-18539"/>
                            <a:pt x="3394786" y="0"/>
                          </a:cubicBezTo>
                          <a:cubicBezTo>
                            <a:pt x="3624948" y="-11310"/>
                            <a:pt x="3650354" y="28739"/>
                            <a:pt x="3844468" y="0"/>
                          </a:cubicBezTo>
                          <a:cubicBezTo>
                            <a:pt x="4039562" y="-14878"/>
                            <a:pt x="4073746" y="-3315"/>
                            <a:pt x="4182992" y="0"/>
                          </a:cubicBezTo>
                          <a:cubicBezTo>
                            <a:pt x="4338145" y="20599"/>
                            <a:pt x="4512222" y="-13546"/>
                            <a:pt x="4688253" y="0"/>
                          </a:cubicBezTo>
                          <a:cubicBezTo>
                            <a:pt x="4878659" y="8466"/>
                            <a:pt x="4907902" y="-13205"/>
                            <a:pt x="5082356" y="0"/>
                          </a:cubicBezTo>
                          <a:cubicBezTo>
                            <a:pt x="5254742" y="64653"/>
                            <a:pt x="5459894" y="23349"/>
                            <a:pt x="5804878" y="0"/>
                          </a:cubicBezTo>
                          <a:cubicBezTo>
                            <a:pt x="5952368" y="24946"/>
                            <a:pt x="6061319" y="100281"/>
                            <a:pt x="6051893" y="243798"/>
                          </a:cubicBezTo>
                          <a:cubicBezTo>
                            <a:pt x="6091917" y="332673"/>
                            <a:pt x="6092496" y="584528"/>
                            <a:pt x="6051893" y="711877"/>
                          </a:cubicBezTo>
                          <a:cubicBezTo>
                            <a:pt x="6033601" y="821453"/>
                            <a:pt x="6063915" y="1024289"/>
                            <a:pt x="6051893" y="1218964"/>
                          </a:cubicBezTo>
                          <a:cubicBezTo>
                            <a:pt x="6044711" y="1341164"/>
                            <a:pt x="5930678" y="1436722"/>
                            <a:pt x="5804878" y="1462763"/>
                          </a:cubicBezTo>
                          <a:cubicBezTo>
                            <a:pt x="5554839" y="1455408"/>
                            <a:pt x="5304158" y="1467515"/>
                            <a:pt x="5188460" y="1462763"/>
                          </a:cubicBezTo>
                          <a:cubicBezTo>
                            <a:pt x="5067683" y="1504728"/>
                            <a:pt x="4822121" y="1451039"/>
                            <a:pt x="4627621" y="1462763"/>
                          </a:cubicBezTo>
                          <a:cubicBezTo>
                            <a:pt x="4398689" y="1425089"/>
                            <a:pt x="4269875" y="1488458"/>
                            <a:pt x="4122361" y="1462763"/>
                          </a:cubicBezTo>
                          <a:cubicBezTo>
                            <a:pt x="3950377" y="1484638"/>
                            <a:pt x="3697443" y="1466183"/>
                            <a:pt x="3505943" y="1462763"/>
                          </a:cubicBezTo>
                          <a:cubicBezTo>
                            <a:pt x="3280265" y="1453844"/>
                            <a:pt x="3252547" y="1470891"/>
                            <a:pt x="3111840" y="1462763"/>
                          </a:cubicBezTo>
                          <a:cubicBezTo>
                            <a:pt x="2961884" y="1466784"/>
                            <a:pt x="2725808" y="1463963"/>
                            <a:pt x="2606580" y="1462763"/>
                          </a:cubicBezTo>
                          <a:cubicBezTo>
                            <a:pt x="2455801" y="1496144"/>
                            <a:pt x="2223432" y="1454684"/>
                            <a:pt x="1990162" y="1462763"/>
                          </a:cubicBezTo>
                          <a:cubicBezTo>
                            <a:pt x="1780465" y="1414895"/>
                            <a:pt x="1626929" y="1445957"/>
                            <a:pt x="1373744" y="1462763"/>
                          </a:cubicBezTo>
                          <a:cubicBezTo>
                            <a:pt x="1135130" y="1471524"/>
                            <a:pt x="1025370" y="1460205"/>
                            <a:pt x="868484" y="1462763"/>
                          </a:cubicBezTo>
                          <a:cubicBezTo>
                            <a:pt x="710608" y="1438592"/>
                            <a:pt x="550413" y="1471553"/>
                            <a:pt x="247014" y="1462763"/>
                          </a:cubicBezTo>
                          <a:cubicBezTo>
                            <a:pt x="126307" y="1470387"/>
                            <a:pt x="-40044" y="1365579"/>
                            <a:pt x="0" y="1218964"/>
                          </a:cubicBezTo>
                          <a:cubicBezTo>
                            <a:pt x="3195" y="1016671"/>
                            <a:pt x="21022" y="912515"/>
                            <a:pt x="0" y="760636"/>
                          </a:cubicBezTo>
                          <a:cubicBezTo>
                            <a:pt x="-24319" y="601333"/>
                            <a:pt x="-8589" y="369269"/>
                            <a:pt x="0" y="243798"/>
                          </a:cubicBezTo>
                          <a:close/>
                        </a:path>
                        <a:path w="6051893" h="1462763" stroke="0" extrusionOk="0">
                          <a:moveTo>
                            <a:pt x="0" y="243798"/>
                          </a:moveTo>
                          <a:cubicBezTo>
                            <a:pt x="40589" y="113875"/>
                            <a:pt x="147618" y="-12460"/>
                            <a:pt x="247014" y="0"/>
                          </a:cubicBezTo>
                          <a:cubicBezTo>
                            <a:pt x="385918" y="-2685"/>
                            <a:pt x="509131" y="-5715"/>
                            <a:pt x="585538" y="0"/>
                          </a:cubicBezTo>
                          <a:cubicBezTo>
                            <a:pt x="669584" y="-11077"/>
                            <a:pt x="897283" y="14613"/>
                            <a:pt x="979641" y="0"/>
                          </a:cubicBezTo>
                          <a:cubicBezTo>
                            <a:pt x="1051742" y="29984"/>
                            <a:pt x="1307692" y="-3345"/>
                            <a:pt x="1596059" y="0"/>
                          </a:cubicBezTo>
                          <a:cubicBezTo>
                            <a:pt x="1874851" y="-11757"/>
                            <a:pt x="1935164" y="-31104"/>
                            <a:pt x="2156898" y="0"/>
                          </a:cubicBezTo>
                          <a:cubicBezTo>
                            <a:pt x="2385140" y="55727"/>
                            <a:pt x="2551537" y="-23129"/>
                            <a:pt x="2773316" y="0"/>
                          </a:cubicBezTo>
                          <a:cubicBezTo>
                            <a:pt x="3004240" y="-18362"/>
                            <a:pt x="3251856" y="-21867"/>
                            <a:pt x="3389734" y="0"/>
                          </a:cubicBezTo>
                          <a:cubicBezTo>
                            <a:pt x="3529567" y="25474"/>
                            <a:pt x="3678125" y="-5121"/>
                            <a:pt x="3839415" y="0"/>
                          </a:cubicBezTo>
                          <a:cubicBezTo>
                            <a:pt x="4028364" y="-5333"/>
                            <a:pt x="4048035" y="-15518"/>
                            <a:pt x="4177940" y="0"/>
                          </a:cubicBezTo>
                          <a:cubicBezTo>
                            <a:pt x="4302062" y="3587"/>
                            <a:pt x="4551364" y="-20802"/>
                            <a:pt x="4683200" y="0"/>
                          </a:cubicBezTo>
                          <a:cubicBezTo>
                            <a:pt x="4815448" y="17019"/>
                            <a:pt x="4899215" y="6592"/>
                            <a:pt x="5077303" y="0"/>
                          </a:cubicBezTo>
                          <a:cubicBezTo>
                            <a:pt x="5256291" y="1338"/>
                            <a:pt x="5592276" y="-67367"/>
                            <a:pt x="5804878" y="0"/>
                          </a:cubicBezTo>
                          <a:cubicBezTo>
                            <a:pt x="5927037" y="-6666"/>
                            <a:pt x="6035230" y="137382"/>
                            <a:pt x="6051893" y="243798"/>
                          </a:cubicBezTo>
                          <a:cubicBezTo>
                            <a:pt x="6037285" y="444960"/>
                            <a:pt x="6007095" y="568600"/>
                            <a:pt x="6051893" y="711877"/>
                          </a:cubicBezTo>
                          <a:cubicBezTo>
                            <a:pt x="6065795" y="841334"/>
                            <a:pt x="6062990" y="997551"/>
                            <a:pt x="6051893" y="1218964"/>
                          </a:cubicBezTo>
                          <a:cubicBezTo>
                            <a:pt x="6080597" y="1343016"/>
                            <a:pt x="5961923" y="1474687"/>
                            <a:pt x="5804878" y="1462763"/>
                          </a:cubicBezTo>
                          <a:cubicBezTo>
                            <a:pt x="5696750" y="1470811"/>
                            <a:pt x="5484824" y="1493859"/>
                            <a:pt x="5355196" y="1462763"/>
                          </a:cubicBezTo>
                          <a:cubicBezTo>
                            <a:pt x="5236708" y="1428688"/>
                            <a:pt x="5012496" y="1439291"/>
                            <a:pt x="4794357" y="1462763"/>
                          </a:cubicBezTo>
                          <a:cubicBezTo>
                            <a:pt x="4574199" y="1504717"/>
                            <a:pt x="4357464" y="1493431"/>
                            <a:pt x="4233518" y="1462763"/>
                          </a:cubicBezTo>
                          <a:cubicBezTo>
                            <a:pt x="4123180" y="1447162"/>
                            <a:pt x="3940492" y="1433460"/>
                            <a:pt x="3783837" y="1462763"/>
                          </a:cubicBezTo>
                          <a:cubicBezTo>
                            <a:pt x="3615398" y="1456953"/>
                            <a:pt x="3452455" y="1467061"/>
                            <a:pt x="3222998" y="1462763"/>
                          </a:cubicBezTo>
                          <a:cubicBezTo>
                            <a:pt x="3002947" y="1473887"/>
                            <a:pt x="2851492" y="1485978"/>
                            <a:pt x="2662158" y="1462763"/>
                          </a:cubicBezTo>
                          <a:cubicBezTo>
                            <a:pt x="2471851" y="1429841"/>
                            <a:pt x="2313350" y="1456868"/>
                            <a:pt x="2212477" y="1462763"/>
                          </a:cubicBezTo>
                          <a:cubicBezTo>
                            <a:pt x="2097592" y="1485828"/>
                            <a:pt x="1834812" y="1441613"/>
                            <a:pt x="1651638" y="1462763"/>
                          </a:cubicBezTo>
                          <a:cubicBezTo>
                            <a:pt x="1459282" y="1469671"/>
                            <a:pt x="1281494" y="1441042"/>
                            <a:pt x="1146377" y="1462763"/>
                          </a:cubicBezTo>
                          <a:cubicBezTo>
                            <a:pt x="986910" y="1520649"/>
                            <a:pt x="616982" y="1455172"/>
                            <a:pt x="247014" y="1462763"/>
                          </a:cubicBezTo>
                          <a:cubicBezTo>
                            <a:pt x="151944" y="1444185"/>
                            <a:pt x="-30292" y="1376562"/>
                            <a:pt x="0" y="1218964"/>
                          </a:cubicBezTo>
                          <a:cubicBezTo>
                            <a:pt x="4796" y="1102707"/>
                            <a:pt x="-6893" y="904917"/>
                            <a:pt x="0" y="741133"/>
                          </a:cubicBezTo>
                          <a:cubicBezTo>
                            <a:pt x="33840" y="577512"/>
                            <a:pt x="-27119" y="419904"/>
                            <a:pt x="0" y="243798"/>
                          </a:cubicBezTo>
                          <a:close/>
                        </a:path>
                        <a:path w="6051893" h="1462763" fill="none" stroke="0" extrusionOk="0">
                          <a:moveTo>
                            <a:pt x="0" y="243798"/>
                          </a:moveTo>
                          <a:cubicBezTo>
                            <a:pt x="-8335" y="111754"/>
                            <a:pt x="111612" y="-3606"/>
                            <a:pt x="247014" y="0"/>
                          </a:cubicBezTo>
                          <a:cubicBezTo>
                            <a:pt x="372822" y="-12550"/>
                            <a:pt x="456838" y="-16276"/>
                            <a:pt x="641117" y="0"/>
                          </a:cubicBezTo>
                          <a:cubicBezTo>
                            <a:pt x="831259" y="20815"/>
                            <a:pt x="887079" y="3801"/>
                            <a:pt x="1090799" y="0"/>
                          </a:cubicBezTo>
                          <a:cubicBezTo>
                            <a:pt x="1242918" y="-20589"/>
                            <a:pt x="1329101" y="-19051"/>
                            <a:pt x="1540480" y="0"/>
                          </a:cubicBezTo>
                          <a:cubicBezTo>
                            <a:pt x="1774522" y="-26611"/>
                            <a:pt x="2021732" y="-43856"/>
                            <a:pt x="2156898" y="0"/>
                          </a:cubicBezTo>
                          <a:cubicBezTo>
                            <a:pt x="2287731" y="28033"/>
                            <a:pt x="2369192" y="-30062"/>
                            <a:pt x="2495422" y="0"/>
                          </a:cubicBezTo>
                          <a:cubicBezTo>
                            <a:pt x="2613368" y="-851"/>
                            <a:pt x="2803151" y="9101"/>
                            <a:pt x="2889525" y="0"/>
                          </a:cubicBezTo>
                          <a:cubicBezTo>
                            <a:pt x="2937109" y="-21801"/>
                            <a:pt x="3145528" y="19004"/>
                            <a:pt x="3394786" y="0"/>
                          </a:cubicBezTo>
                          <a:cubicBezTo>
                            <a:pt x="3621085" y="-14539"/>
                            <a:pt x="3654282" y="11577"/>
                            <a:pt x="3844468" y="0"/>
                          </a:cubicBezTo>
                          <a:cubicBezTo>
                            <a:pt x="4039404" y="-17500"/>
                            <a:pt x="4068472" y="-4572"/>
                            <a:pt x="4182992" y="0"/>
                          </a:cubicBezTo>
                          <a:cubicBezTo>
                            <a:pt x="4278209" y="25350"/>
                            <a:pt x="4515757" y="-11339"/>
                            <a:pt x="4688253" y="0"/>
                          </a:cubicBezTo>
                          <a:cubicBezTo>
                            <a:pt x="4879053" y="9349"/>
                            <a:pt x="4913521" y="-17072"/>
                            <a:pt x="5082356" y="0"/>
                          </a:cubicBezTo>
                          <a:cubicBezTo>
                            <a:pt x="5287870" y="22894"/>
                            <a:pt x="5559843" y="-20343"/>
                            <a:pt x="5804878" y="0"/>
                          </a:cubicBezTo>
                          <a:cubicBezTo>
                            <a:pt x="5940636" y="29791"/>
                            <a:pt x="6043484" y="110315"/>
                            <a:pt x="6051893" y="243798"/>
                          </a:cubicBezTo>
                          <a:cubicBezTo>
                            <a:pt x="6077673" y="350070"/>
                            <a:pt x="6059771" y="606715"/>
                            <a:pt x="6051893" y="711877"/>
                          </a:cubicBezTo>
                          <a:cubicBezTo>
                            <a:pt x="6046595" y="855456"/>
                            <a:pt x="6011122" y="1036081"/>
                            <a:pt x="6051893" y="1218964"/>
                          </a:cubicBezTo>
                          <a:cubicBezTo>
                            <a:pt x="6063402" y="1366966"/>
                            <a:pt x="5918220" y="1443178"/>
                            <a:pt x="5804878" y="1462763"/>
                          </a:cubicBezTo>
                          <a:cubicBezTo>
                            <a:pt x="5566954" y="1494550"/>
                            <a:pt x="5366777" y="1464563"/>
                            <a:pt x="5188460" y="1462763"/>
                          </a:cubicBezTo>
                          <a:cubicBezTo>
                            <a:pt x="5069338" y="1431087"/>
                            <a:pt x="4869177" y="1472741"/>
                            <a:pt x="4627621" y="1462763"/>
                          </a:cubicBezTo>
                          <a:cubicBezTo>
                            <a:pt x="4410296" y="1451469"/>
                            <a:pt x="4282417" y="1510004"/>
                            <a:pt x="4122361" y="1462763"/>
                          </a:cubicBezTo>
                          <a:cubicBezTo>
                            <a:pt x="3986530" y="1445172"/>
                            <a:pt x="3727084" y="1485083"/>
                            <a:pt x="3505943" y="1462763"/>
                          </a:cubicBezTo>
                          <a:cubicBezTo>
                            <a:pt x="3279195" y="1451961"/>
                            <a:pt x="3257740" y="1463610"/>
                            <a:pt x="3111840" y="1462763"/>
                          </a:cubicBezTo>
                          <a:cubicBezTo>
                            <a:pt x="2945519" y="1469009"/>
                            <a:pt x="2741721" y="1478579"/>
                            <a:pt x="2606580" y="1462763"/>
                          </a:cubicBezTo>
                          <a:cubicBezTo>
                            <a:pt x="2515700" y="1464695"/>
                            <a:pt x="2261541" y="1533832"/>
                            <a:pt x="1990162" y="1462763"/>
                          </a:cubicBezTo>
                          <a:cubicBezTo>
                            <a:pt x="1774631" y="1445867"/>
                            <a:pt x="1617969" y="1448351"/>
                            <a:pt x="1373744" y="1462763"/>
                          </a:cubicBezTo>
                          <a:cubicBezTo>
                            <a:pt x="1118223" y="1476480"/>
                            <a:pt x="1050868" y="1470428"/>
                            <a:pt x="868484" y="1462763"/>
                          </a:cubicBezTo>
                          <a:cubicBezTo>
                            <a:pt x="723062" y="1430766"/>
                            <a:pt x="540069" y="1481975"/>
                            <a:pt x="247014" y="1462763"/>
                          </a:cubicBezTo>
                          <a:cubicBezTo>
                            <a:pt x="96998" y="1458118"/>
                            <a:pt x="-8571" y="1345603"/>
                            <a:pt x="0" y="1218964"/>
                          </a:cubicBezTo>
                          <a:cubicBezTo>
                            <a:pt x="1047" y="1018453"/>
                            <a:pt x="11010" y="906442"/>
                            <a:pt x="0" y="760636"/>
                          </a:cubicBezTo>
                          <a:cubicBezTo>
                            <a:pt x="-8638" y="635289"/>
                            <a:pt x="17325" y="384982"/>
                            <a:pt x="0" y="24379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2800" kern="0" dirty="0">
                  <a:latin typeface="#9Slide03 IcielPanton Black" pitchFamily="2" charset="77"/>
                  <a:ea typeface="微软雅黑"/>
                </a:rPr>
                <a:t>BÁO CÁO KẾT QUẢ DỰ ÁN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D3B474-B059-EB45-A028-B8EABAFE7D78}"/>
              </a:ext>
            </a:extLst>
          </p:cNvPr>
          <p:cNvGrpSpPr/>
          <p:nvPr/>
        </p:nvGrpSpPr>
        <p:grpSpPr>
          <a:xfrm>
            <a:off x="2358266" y="371106"/>
            <a:ext cx="1977883" cy="1691721"/>
            <a:chOff x="2295112" y="514189"/>
            <a:chExt cx="2115376" cy="21063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6F1716-FE2D-BD4B-9CC8-07A77C0C1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2115376" cy="210632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932BB7-DE9C-964D-9B6C-9588F1548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987" y="596143"/>
              <a:ext cx="1396147" cy="18691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7FED369-E0AF-5843-BF79-5716BD1F43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680" y="2695194"/>
            <a:ext cx="3914724" cy="267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1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0">
            <a:extLst>
              <a:ext uri="{FF2B5EF4-FFF2-40B4-BE49-F238E27FC236}">
                <a16:creationId xmlns:a16="http://schemas.microsoft.com/office/drawing/2014/main" id="{F933E3ED-F33A-453E-B075-30C3AF51D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842"/>
            <a:ext cx="12192000" cy="2400300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A60B8FA8-C513-47FB-8150-B95F0EE26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7" y="2213689"/>
            <a:ext cx="7472547" cy="362297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62285" y="2850549"/>
            <a:ext cx="6459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11887" y="3618472"/>
            <a:ext cx="58295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lớp</a:t>
            </a:r>
            <a:endParaRPr lang="en-US" altLang="en-US" sz="2400" b="1" dirty="0">
              <a:solidFill>
                <a:schemeClr val="accent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mình</a:t>
            </a:r>
            <a:endParaRPr lang="en-US" altLang="en-US" sz="2400" b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43">
            <a:extLst>
              <a:ext uri="{FF2B5EF4-FFF2-40B4-BE49-F238E27FC236}">
                <a16:creationId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993519" y="502786"/>
            <a:ext cx="2108200" cy="1777890"/>
          </a:xfrm>
          <a:prstGeom prst="rect">
            <a:avLst/>
          </a:prstGeom>
        </p:spPr>
      </p:pic>
      <p:pic>
        <p:nvPicPr>
          <p:cNvPr id="21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681" y="-114332"/>
            <a:ext cx="1002665" cy="1002665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566" y="-397510"/>
            <a:ext cx="2723705" cy="3078972"/>
          </a:xfrm>
          <a:prstGeom prst="rect">
            <a:avLst/>
          </a:prstGeom>
          <a:noFill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2AC2260-9E08-5941-81F6-6B657BE3BDBA}"/>
              </a:ext>
            </a:extLst>
          </p:cNvPr>
          <p:cNvGrpSpPr/>
          <p:nvPr/>
        </p:nvGrpSpPr>
        <p:grpSpPr>
          <a:xfrm>
            <a:off x="3621850" y="403313"/>
            <a:ext cx="6258136" cy="1691721"/>
            <a:chOff x="2171343" y="4618089"/>
            <a:chExt cx="7988119" cy="2187854"/>
          </a:xfrm>
        </p:grpSpPr>
        <p:sp>
          <p:nvSpPr>
            <p:cNvPr id="24" name="Rectangle: Rounded Corners 11">
              <a:extLst>
                <a:ext uri="{FF2B5EF4-FFF2-40B4-BE49-F238E27FC236}">
                  <a16:creationId xmlns:a16="http://schemas.microsoft.com/office/drawing/2014/main" id="{2ECF2423-4B97-2A44-9E60-1C532AD0D837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6258136"/>
                        <a:gd name="connsiteY0" fmla="*/ 281959 h 1691721"/>
                        <a:gd name="connsiteX1" fmla="*/ 285677 w 6258136"/>
                        <a:gd name="connsiteY1" fmla="*/ 0 h 1691721"/>
                        <a:gd name="connsiteX2" fmla="*/ 745789 w 6258136"/>
                        <a:gd name="connsiteY2" fmla="*/ 0 h 1691721"/>
                        <a:gd name="connsiteX3" fmla="*/ 1376505 w 6258136"/>
                        <a:gd name="connsiteY3" fmla="*/ 0 h 1691721"/>
                        <a:gd name="connsiteX4" fmla="*/ 1722882 w 6258136"/>
                        <a:gd name="connsiteY4" fmla="*/ 0 h 1691721"/>
                        <a:gd name="connsiteX5" fmla="*/ 2126126 w 6258136"/>
                        <a:gd name="connsiteY5" fmla="*/ 0 h 1691721"/>
                        <a:gd name="connsiteX6" fmla="*/ 2643106 w 6258136"/>
                        <a:gd name="connsiteY6" fmla="*/ 0 h 1691721"/>
                        <a:gd name="connsiteX7" fmla="*/ 3103219 w 6258136"/>
                        <a:gd name="connsiteY7" fmla="*/ 0 h 1691721"/>
                        <a:gd name="connsiteX8" fmla="*/ 3449595 w 6258136"/>
                        <a:gd name="connsiteY8" fmla="*/ 0 h 1691721"/>
                        <a:gd name="connsiteX9" fmla="*/ 3966575 w 6258136"/>
                        <a:gd name="connsiteY9" fmla="*/ 0 h 1691721"/>
                        <a:gd name="connsiteX10" fmla="*/ 4369820 w 6258136"/>
                        <a:gd name="connsiteY10" fmla="*/ 0 h 1691721"/>
                        <a:gd name="connsiteX11" fmla="*/ 4886799 w 6258136"/>
                        <a:gd name="connsiteY11" fmla="*/ 0 h 1691721"/>
                        <a:gd name="connsiteX12" fmla="*/ 5403779 w 6258136"/>
                        <a:gd name="connsiteY12" fmla="*/ 0 h 1691721"/>
                        <a:gd name="connsiteX13" fmla="*/ 5972458 w 6258136"/>
                        <a:gd name="connsiteY13" fmla="*/ 0 h 1691721"/>
                        <a:gd name="connsiteX14" fmla="*/ 6258136 w 6258136"/>
                        <a:gd name="connsiteY14" fmla="*/ 281959 h 1691721"/>
                        <a:gd name="connsiteX15" fmla="*/ 6258136 w 6258136"/>
                        <a:gd name="connsiteY15" fmla="*/ 635337 h 1691721"/>
                        <a:gd name="connsiteX16" fmla="*/ 6258136 w 6258136"/>
                        <a:gd name="connsiteY16" fmla="*/ 977437 h 1691721"/>
                        <a:gd name="connsiteX17" fmla="*/ 6258136 w 6258136"/>
                        <a:gd name="connsiteY17" fmla="*/ 1409761 h 1691721"/>
                        <a:gd name="connsiteX18" fmla="*/ 5972458 w 6258136"/>
                        <a:gd name="connsiteY18" fmla="*/ 1691721 h 1691721"/>
                        <a:gd name="connsiteX19" fmla="*/ 5569213 w 6258136"/>
                        <a:gd name="connsiteY19" fmla="*/ 1691721 h 1691721"/>
                        <a:gd name="connsiteX20" fmla="*/ 5165968 w 6258136"/>
                        <a:gd name="connsiteY20" fmla="*/ 1691721 h 1691721"/>
                        <a:gd name="connsiteX21" fmla="*/ 4648989 w 6258136"/>
                        <a:gd name="connsiteY21" fmla="*/ 1691721 h 1691721"/>
                        <a:gd name="connsiteX22" fmla="*/ 4018273 w 6258136"/>
                        <a:gd name="connsiteY22" fmla="*/ 1691721 h 1691721"/>
                        <a:gd name="connsiteX23" fmla="*/ 3387558 w 6258136"/>
                        <a:gd name="connsiteY23" fmla="*/ 1691721 h 1691721"/>
                        <a:gd name="connsiteX24" fmla="*/ 2870577 w 6258136"/>
                        <a:gd name="connsiteY24" fmla="*/ 1691721 h 1691721"/>
                        <a:gd name="connsiteX25" fmla="*/ 2353598 w 6258136"/>
                        <a:gd name="connsiteY25" fmla="*/ 1691721 h 1691721"/>
                        <a:gd name="connsiteX26" fmla="*/ 1836618 w 6258136"/>
                        <a:gd name="connsiteY26" fmla="*/ 1691721 h 1691721"/>
                        <a:gd name="connsiteX27" fmla="*/ 1205902 w 6258136"/>
                        <a:gd name="connsiteY27" fmla="*/ 1691721 h 1691721"/>
                        <a:gd name="connsiteX28" fmla="*/ 802658 w 6258136"/>
                        <a:gd name="connsiteY28" fmla="*/ 1691721 h 1691721"/>
                        <a:gd name="connsiteX29" fmla="*/ 285677 w 6258136"/>
                        <a:gd name="connsiteY29" fmla="*/ 1691721 h 1691721"/>
                        <a:gd name="connsiteX30" fmla="*/ 0 w 6258136"/>
                        <a:gd name="connsiteY30" fmla="*/ 1409761 h 1691721"/>
                        <a:gd name="connsiteX31" fmla="*/ 0 w 6258136"/>
                        <a:gd name="connsiteY31" fmla="*/ 1067661 h 1691721"/>
                        <a:gd name="connsiteX32" fmla="*/ 0 w 6258136"/>
                        <a:gd name="connsiteY32" fmla="*/ 714283 h 1691721"/>
                        <a:gd name="connsiteX33" fmla="*/ 0 w 6258136"/>
                        <a:gd name="connsiteY33" fmla="*/ 281959 h 1691721"/>
                        <a:gd name="connsiteX0" fmla="*/ 0 w 6258136"/>
                        <a:gd name="connsiteY0" fmla="*/ 281959 h 1691721"/>
                        <a:gd name="connsiteX1" fmla="*/ 285677 w 6258136"/>
                        <a:gd name="connsiteY1" fmla="*/ 0 h 1691721"/>
                        <a:gd name="connsiteX2" fmla="*/ 632054 w 6258136"/>
                        <a:gd name="connsiteY2" fmla="*/ 0 h 1691721"/>
                        <a:gd name="connsiteX3" fmla="*/ 1035298 w 6258136"/>
                        <a:gd name="connsiteY3" fmla="*/ 0 h 1691721"/>
                        <a:gd name="connsiteX4" fmla="*/ 1666014 w 6258136"/>
                        <a:gd name="connsiteY4" fmla="*/ 0 h 1691721"/>
                        <a:gd name="connsiteX5" fmla="*/ 2239862 w 6258136"/>
                        <a:gd name="connsiteY5" fmla="*/ 0 h 1691721"/>
                        <a:gd name="connsiteX6" fmla="*/ 2870577 w 6258136"/>
                        <a:gd name="connsiteY6" fmla="*/ 0 h 1691721"/>
                        <a:gd name="connsiteX7" fmla="*/ 3501293 w 6258136"/>
                        <a:gd name="connsiteY7" fmla="*/ 0 h 1691721"/>
                        <a:gd name="connsiteX8" fmla="*/ 3961406 w 6258136"/>
                        <a:gd name="connsiteY8" fmla="*/ 0 h 1691721"/>
                        <a:gd name="connsiteX9" fmla="*/ 4307782 w 6258136"/>
                        <a:gd name="connsiteY9" fmla="*/ 0 h 1691721"/>
                        <a:gd name="connsiteX10" fmla="*/ 4824762 w 6258136"/>
                        <a:gd name="connsiteY10" fmla="*/ 0 h 1691721"/>
                        <a:gd name="connsiteX11" fmla="*/ 5228007 w 6258136"/>
                        <a:gd name="connsiteY11" fmla="*/ 0 h 1691721"/>
                        <a:gd name="connsiteX12" fmla="*/ 5972458 w 6258136"/>
                        <a:gd name="connsiteY12" fmla="*/ 0 h 1691721"/>
                        <a:gd name="connsiteX13" fmla="*/ 6258136 w 6258136"/>
                        <a:gd name="connsiteY13" fmla="*/ 281959 h 1691721"/>
                        <a:gd name="connsiteX14" fmla="*/ 6258136 w 6258136"/>
                        <a:gd name="connsiteY14" fmla="*/ 635337 h 1691721"/>
                        <a:gd name="connsiteX15" fmla="*/ 6258136 w 6258136"/>
                        <a:gd name="connsiteY15" fmla="*/ 977437 h 1691721"/>
                        <a:gd name="connsiteX16" fmla="*/ 6258136 w 6258136"/>
                        <a:gd name="connsiteY16" fmla="*/ 1409761 h 1691721"/>
                        <a:gd name="connsiteX17" fmla="*/ 5972458 w 6258136"/>
                        <a:gd name="connsiteY17" fmla="*/ 1691721 h 1691721"/>
                        <a:gd name="connsiteX18" fmla="*/ 5341742 w 6258136"/>
                        <a:gd name="connsiteY18" fmla="*/ 1691721 h 1691721"/>
                        <a:gd name="connsiteX19" fmla="*/ 4767894 w 6258136"/>
                        <a:gd name="connsiteY19" fmla="*/ 1691721 h 1691721"/>
                        <a:gd name="connsiteX20" fmla="*/ 4307782 w 6258136"/>
                        <a:gd name="connsiteY20" fmla="*/ 1691721 h 1691721"/>
                        <a:gd name="connsiteX21" fmla="*/ 3733934 w 6258136"/>
                        <a:gd name="connsiteY21" fmla="*/ 1691721 h 1691721"/>
                        <a:gd name="connsiteX22" fmla="*/ 3160086 w 6258136"/>
                        <a:gd name="connsiteY22" fmla="*/ 1691721 h 1691721"/>
                        <a:gd name="connsiteX23" fmla="*/ 2699974 w 6258136"/>
                        <a:gd name="connsiteY23" fmla="*/ 1691721 h 1691721"/>
                        <a:gd name="connsiteX24" fmla="*/ 2126126 w 6258136"/>
                        <a:gd name="connsiteY24" fmla="*/ 1691721 h 1691721"/>
                        <a:gd name="connsiteX25" fmla="*/ 1609146 w 6258136"/>
                        <a:gd name="connsiteY25" fmla="*/ 1691721 h 1691721"/>
                        <a:gd name="connsiteX26" fmla="*/ 1035298 w 6258136"/>
                        <a:gd name="connsiteY26" fmla="*/ 1691721 h 1691721"/>
                        <a:gd name="connsiteX27" fmla="*/ 285677 w 6258136"/>
                        <a:gd name="connsiteY27" fmla="*/ 1691721 h 1691721"/>
                        <a:gd name="connsiteX28" fmla="*/ 0 w 6258136"/>
                        <a:gd name="connsiteY28" fmla="*/ 1409761 h 1691721"/>
                        <a:gd name="connsiteX29" fmla="*/ 0 w 6258136"/>
                        <a:gd name="connsiteY29" fmla="*/ 1011271 h 1691721"/>
                        <a:gd name="connsiteX30" fmla="*/ 0 w 6258136"/>
                        <a:gd name="connsiteY30" fmla="*/ 646615 h 1691721"/>
                        <a:gd name="connsiteX31" fmla="*/ 0 w 6258136"/>
                        <a:gd name="connsiteY31" fmla="*/ 281959 h 1691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258136" h="1691721" fill="none" extrusionOk="0">
                          <a:moveTo>
                            <a:pt x="0" y="281959"/>
                          </a:moveTo>
                          <a:cubicBezTo>
                            <a:pt x="21928" y="130669"/>
                            <a:pt x="109529" y="110"/>
                            <a:pt x="285677" y="0"/>
                          </a:cubicBezTo>
                          <a:cubicBezTo>
                            <a:pt x="374338" y="-23288"/>
                            <a:pt x="628593" y="-18879"/>
                            <a:pt x="745789" y="0"/>
                          </a:cubicBezTo>
                          <a:cubicBezTo>
                            <a:pt x="878782" y="37230"/>
                            <a:pt x="1072691" y="30558"/>
                            <a:pt x="1376505" y="0"/>
                          </a:cubicBezTo>
                          <a:cubicBezTo>
                            <a:pt x="1679071" y="-16101"/>
                            <a:pt x="1613217" y="12202"/>
                            <a:pt x="1722882" y="0"/>
                          </a:cubicBezTo>
                          <a:cubicBezTo>
                            <a:pt x="1839728" y="-22268"/>
                            <a:pt x="1935713" y="29986"/>
                            <a:pt x="2126126" y="0"/>
                          </a:cubicBezTo>
                          <a:cubicBezTo>
                            <a:pt x="2319771" y="732"/>
                            <a:pt x="2476624" y="18719"/>
                            <a:pt x="2643106" y="0"/>
                          </a:cubicBezTo>
                          <a:cubicBezTo>
                            <a:pt x="2775841" y="6855"/>
                            <a:pt x="2913635" y="14116"/>
                            <a:pt x="3103219" y="0"/>
                          </a:cubicBezTo>
                          <a:cubicBezTo>
                            <a:pt x="3232122" y="2302"/>
                            <a:pt x="3305171" y="405"/>
                            <a:pt x="3449595" y="0"/>
                          </a:cubicBezTo>
                          <a:cubicBezTo>
                            <a:pt x="3614507" y="2849"/>
                            <a:pt x="3745943" y="-25488"/>
                            <a:pt x="3966575" y="0"/>
                          </a:cubicBezTo>
                          <a:cubicBezTo>
                            <a:pt x="4194069" y="-6418"/>
                            <a:pt x="4169923" y="-10605"/>
                            <a:pt x="4369820" y="0"/>
                          </a:cubicBezTo>
                          <a:cubicBezTo>
                            <a:pt x="4578790" y="24051"/>
                            <a:pt x="4742439" y="28606"/>
                            <a:pt x="4886799" y="0"/>
                          </a:cubicBezTo>
                          <a:cubicBezTo>
                            <a:pt x="5022681" y="-40701"/>
                            <a:pt x="5250895" y="4638"/>
                            <a:pt x="5403779" y="0"/>
                          </a:cubicBezTo>
                          <a:cubicBezTo>
                            <a:pt x="5541173" y="-17799"/>
                            <a:pt x="5684074" y="-1329"/>
                            <a:pt x="5972458" y="0"/>
                          </a:cubicBezTo>
                          <a:cubicBezTo>
                            <a:pt x="6099970" y="-1915"/>
                            <a:pt x="6203785" y="132699"/>
                            <a:pt x="6258136" y="281959"/>
                          </a:cubicBezTo>
                          <a:cubicBezTo>
                            <a:pt x="6266393" y="375892"/>
                            <a:pt x="6246697" y="485862"/>
                            <a:pt x="6258136" y="635337"/>
                          </a:cubicBezTo>
                          <a:cubicBezTo>
                            <a:pt x="6270722" y="783910"/>
                            <a:pt x="6284510" y="875160"/>
                            <a:pt x="6258136" y="977437"/>
                          </a:cubicBezTo>
                          <a:cubicBezTo>
                            <a:pt x="6243010" y="1067491"/>
                            <a:pt x="6245943" y="1290584"/>
                            <a:pt x="6258136" y="1409761"/>
                          </a:cubicBezTo>
                          <a:cubicBezTo>
                            <a:pt x="6281345" y="1547967"/>
                            <a:pt x="6132528" y="1686128"/>
                            <a:pt x="5972458" y="1691721"/>
                          </a:cubicBezTo>
                          <a:cubicBezTo>
                            <a:pt x="5778306" y="1704976"/>
                            <a:pt x="5765336" y="1685053"/>
                            <a:pt x="5569213" y="1691721"/>
                          </a:cubicBezTo>
                          <a:cubicBezTo>
                            <a:pt x="5423001" y="1698318"/>
                            <a:pt x="5250599" y="1691542"/>
                            <a:pt x="5165968" y="1691721"/>
                          </a:cubicBezTo>
                          <a:cubicBezTo>
                            <a:pt x="4907816" y="1672995"/>
                            <a:pt x="4799727" y="1673679"/>
                            <a:pt x="4648989" y="1691721"/>
                          </a:cubicBezTo>
                          <a:cubicBezTo>
                            <a:pt x="4446193" y="1675107"/>
                            <a:pt x="4226088" y="1661076"/>
                            <a:pt x="4018273" y="1691721"/>
                          </a:cubicBezTo>
                          <a:cubicBezTo>
                            <a:pt x="3832490" y="1686916"/>
                            <a:pt x="3655916" y="1710724"/>
                            <a:pt x="3387558" y="1691721"/>
                          </a:cubicBezTo>
                          <a:cubicBezTo>
                            <a:pt x="3122635" y="1677159"/>
                            <a:pt x="3116100" y="1709885"/>
                            <a:pt x="2870577" y="1691721"/>
                          </a:cubicBezTo>
                          <a:cubicBezTo>
                            <a:pt x="2634463" y="1699566"/>
                            <a:pt x="2467401" y="1676346"/>
                            <a:pt x="2353598" y="1691721"/>
                          </a:cubicBezTo>
                          <a:cubicBezTo>
                            <a:pt x="2223303" y="1680537"/>
                            <a:pt x="1983282" y="1679062"/>
                            <a:pt x="1836618" y="1691721"/>
                          </a:cubicBezTo>
                          <a:cubicBezTo>
                            <a:pt x="1723832" y="1679436"/>
                            <a:pt x="1359006" y="1691018"/>
                            <a:pt x="1205902" y="1691721"/>
                          </a:cubicBezTo>
                          <a:cubicBezTo>
                            <a:pt x="1082332" y="1717511"/>
                            <a:pt x="932968" y="1701293"/>
                            <a:pt x="802658" y="1691721"/>
                          </a:cubicBezTo>
                          <a:cubicBezTo>
                            <a:pt x="680037" y="1671834"/>
                            <a:pt x="499171" y="1698404"/>
                            <a:pt x="285677" y="1691721"/>
                          </a:cubicBezTo>
                          <a:cubicBezTo>
                            <a:pt x="119049" y="1655272"/>
                            <a:pt x="-958" y="1528552"/>
                            <a:pt x="0" y="1409761"/>
                          </a:cubicBezTo>
                          <a:cubicBezTo>
                            <a:pt x="23045" y="1282814"/>
                            <a:pt x="13880" y="1181181"/>
                            <a:pt x="0" y="1067661"/>
                          </a:cubicBezTo>
                          <a:cubicBezTo>
                            <a:pt x="-12656" y="946035"/>
                            <a:pt x="-5906" y="875759"/>
                            <a:pt x="0" y="714283"/>
                          </a:cubicBezTo>
                          <a:cubicBezTo>
                            <a:pt x="2797" y="554526"/>
                            <a:pt x="4895" y="439631"/>
                            <a:pt x="0" y="281959"/>
                          </a:cubicBezTo>
                          <a:close/>
                        </a:path>
                        <a:path w="6258136" h="1691721" stroke="0" extrusionOk="0">
                          <a:moveTo>
                            <a:pt x="0" y="281959"/>
                          </a:moveTo>
                          <a:cubicBezTo>
                            <a:pt x="42633" y="140059"/>
                            <a:pt x="128365" y="-11161"/>
                            <a:pt x="285677" y="0"/>
                          </a:cubicBezTo>
                          <a:cubicBezTo>
                            <a:pt x="460577" y="14425"/>
                            <a:pt x="499973" y="9124"/>
                            <a:pt x="632054" y="0"/>
                          </a:cubicBezTo>
                          <a:cubicBezTo>
                            <a:pt x="764469" y="-21035"/>
                            <a:pt x="888142" y="17725"/>
                            <a:pt x="1035298" y="0"/>
                          </a:cubicBezTo>
                          <a:cubicBezTo>
                            <a:pt x="1178598" y="-16410"/>
                            <a:pt x="1472935" y="9398"/>
                            <a:pt x="1666014" y="0"/>
                          </a:cubicBezTo>
                          <a:cubicBezTo>
                            <a:pt x="1856937" y="-375"/>
                            <a:pt x="2071134" y="-18025"/>
                            <a:pt x="2239862" y="0"/>
                          </a:cubicBezTo>
                          <a:cubicBezTo>
                            <a:pt x="2405485" y="32132"/>
                            <a:pt x="2657770" y="-6262"/>
                            <a:pt x="2870577" y="0"/>
                          </a:cubicBezTo>
                          <a:cubicBezTo>
                            <a:pt x="3047149" y="-41418"/>
                            <a:pt x="3264896" y="-30185"/>
                            <a:pt x="3501293" y="0"/>
                          </a:cubicBezTo>
                          <a:cubicBezTo>
                            <a:pt x="3730598" y="26691"/>
                            <a:pt x="3852734" y="-12683"/>
                            <a:pt x="3961406" y="0"/>
                          </a:cubicBezTo>
                          <a:cubicBezTo>
                            <a:pt x="4087240" y="16606"/>
                            <a:pt x="4238232" y="-883"/>
                            <a:pt x="4307782" y="0"/>
                          </a:cubicBezTo>
                          <a:cubicBezTo>
                            <a:pt x="4390275" y="28561"/>
                            <a:pt x="4702655" y="-21237"/>
                            <a:pt x="4824762" y="0"/>
                          </a:cubicBezTo>
                          <a:cubicBezTo>
                            <a:pt x="4972426" y="20528"/>
                            <a:pt x="5046015" y="-5450"/>
                            <a:pt x="5228007" y="0"/>
                          </a:cubicBezTo>
                          <a:cubicBezTo>
                            <a:pt x="5403580" y="34470"/>
                            <a:pt x="5814404" y="17885"/>
                            <a:pt x="5972458" y="0"/>
                          </a:cubicBezTo>
                          <a:cubicBezTo>
                            <a:pt x="6107467" y="-19968"/>
                            <a:pt x="6253305" y="95835"/>
                            <a:pt x="6258136" y="281959"/>
                          </a:cubicBezTo>
                          <a:cubicBezTo>
                            <a:pt x="6241845" y="387372"/>
                            <a:pt x="6275141" y="542102"/>
                            <a:pt x="6258136" y="635337"/>
                          </a:cubicBezTo>
                          <a:cubicBezTo>
                            <a:pt x="6242227" y="734156"/>
                            <a:pt x="6260129" y="812068"/>
                            <a:pt x="6258136" y="977437"/>
                          </a:cubicBezTo>
                          <a:cubicBezTo>
                            <a:pt x="6237795" y="1123399"/>
                            <a:pt x="6233829" y="1325042"/>
                            <a:pt x="6258136" y="1409761"/>
                          </a:cubicBezTo>
                          <a:cubicBezTo>
                            <a:pt x="6286917" y="1524783"/>
                            <a:pt x="6088518" y="1706889"/>
                            <a:pt x="5972458" y="1691721"/>
                          </a:cubicBezTo>
                          <a:cubicBezTo>
                            <a:pt x="5824737" y="1639432"/>
                            <a:pt x="5518601" y="1744182"/>
                            <a:pt x="5341742" y="1691721"/>
                          </a:cubicBezTo>
                          <a:cubicBezTo>
                            <a:pt x="5119363" y="1659495"/>
                            <a:pt x="4923930" y="1694154"/>
                            <a:pt x="4767894" y="1691721"/>
                          </a:cubicBezTo>
                          <a:cubicBezTo>
                            <a:pt x="4613929" y="1697187"/>
                            <a:pt x="4468110" y="1659572"/>
                            <a:pt x="4307782" y="1691721"/>
                          </a:cubicBezTo>
                          <a:cubicBezTo>
                            <a:pt x="4171463" y="1698253"/>
                            <a:pt x="3926277" y="1700522"/>
                            <a:pt x="3733934" y="1691721"/>
                          </a:cubicBezTo>
                          <a:cubicBezTo>
                            <a:pt x="3537477" y="1669185"/>
                            <a:pt x="3379935" y="1689326"/>
                            <a:pt x="3160086" y="1691721"/>
                          </a:cubicBezTo>
                          <a:cubicBezTo>
                            <a:pt x="2913031" y="1708749"/>
                            <a:pt x="2906039" y="1688854"/>
                            <a:pt x="2699974" y="1691721"/>
                          </a:cubicBezTo>
                          <a:cubicBezTo>
                            <a:pt x="2581874" y="1701173"/>
                            <a:pt x="2412322" y="1713203"/>
                            <a:pt x="2126126" y="1691721"/>
                          </a:cubicBezTo>
                          <a:cubicBezTo>
                            <a:pt x="1987921" y="1697301"/>
                            <a:pt x="1695532" y="1706684"/>
                            <a:pt x="1609146" y="1691721"/>
                          </a:cubicBezTo>
                          <a:cubicBezTo>
                            <a:pt x="1507985" y="1680960"/>
                            <a:pt x="1227312" y="1716528"/>
                            <a:pt x="1035298" y="1691721"/>
                          </a:cubicBezTo>
                          <a:cubicBezTo>
                            <a:pt x="771601" y="1693917"/>
                            <a:pt x="461182" y="1665297"/>
                            <a:pt x="285677" y="1691721"/>
                          </a:cubicBezTo>
                          <a:cubicBezTo>
                            <a:pt x="163983" y="1682500"/>
                            <a:pt x="-11418" y="1562865"/>
                            <a:pt x="0" y="1409761"/>
                          </a:cubicBezTo>
                          <a:cubicBezTo>
                            <a:pt x="14301" y="1251650"/>
                            <a:pt x="17455" y="1202361"/>
                            <a:pt x="0" y="1011271"/>
                          </a:cubicBezTo>
                          <a:cubicBezTo>
                            <a:pt x="-9741" y="834047"/>
                            <a:pt x="-5857" y="737984"/>
                            <a:pt x="0" y="646615"/>
                          </a:cubicBezTo>
                          <a:cubicBezTo>
                            <a:pt x="6641" y="567947"/>
                            <a:pt x="4111" y="375333"/>
                            <a:pt x="0" y="281959"/>
                          </a:cubicBezTo>
                          <a:close/>
                        </a:path>
                        <a:path w="6258136" h="1691721" fill="none" stroke="0" extrusionOk="0">
                          <a:moveTo>
                            <a:pt x="0" y="281959"/>
                          </a:moveTo>
                          <a:cubicBezTo>
                            <a:pt x="31346" y="128820"/>
                            <a:pt x="148026" y="-5285"/>
                            <a:pt x="285677" y="0"/>
                          </a:cubicBezTo>
                          <a:cubicBezTo>
                            <a:pt x="403348" y="1427"/>
                            <a:pt x="625347" y="2980"/>
                            <a:pt x="745789" y="0"/>
                          </a:cubicBezTo>
                          <a:cubicBezTo>
                            <a:pt x="903666" y="27640"/>
                            <a:pt x="1040260" y="48538"/>
                            <a:pt x="1376505" y="0"/>
                          </a:cubicBezTo>
                          <a:cubicBezTo>
                            <a:pt x="1674101" y="-20117"/>
                            <a:pt x="1611551" y="28684"/>
                            <a:pt x="1722882" y="0"/>
                          </a:cubicBezTo>
                          <a:cubicBezTo>
                            <a:pt x="1807923" y="3085"/>
                            <a:pt x="1947783" y="27918"/>
                            <a:pt x="2126126" y="0"/>
                          </a:cubicBezTo>
                          <a:cubicBezTo>
                            <a:pt x="2324156" y="-15713"/>
                            <a:pt x="2485875" y="1158"/>
                            <a:pt x="2643106" y="0"/>
                          </a:cubicBezTo>
                          <a:cubicBezTo>
                            <a:pt x="2743879" y="-3275"/>
                            <a:pt x="2921025" y="-20603"/>
                            <a:pt x="3103219" y="0"/>
                          </a:cubicBezTo>
                          <a:cubicBezTo>
                            <a:pt x="3217952" y="-245"/>
                            <a:pt x="3304619" y="6730"/>
                            <a:pt x="3449595" y="0"/>
                          </a:cubicBezTo>
                          <a:cubicBezTo>
                            <a:pt x="3571363" y="14486"/>
                            <a:pt x="3740670" y="-6157"/>
                            <a:pt x="3966575" y="0"/>
                          </a:cubicBezTo>
                          <a:cubicBezTo>
                            <a:pt x="4200850" y="410"/>
                            <a:pt x="4171056" y="-10336"/>
                            <a:pt x="4369820" y="0"/>
                          </a:cubicBezTo>
                          <a:cubicBezTo>
                            <a:pt x="4554201" y="26808"/>
                            <a:pt x="4781159" y="10695"/>
                            <a:pt x="4886799" y="0"/>
                          </a:cubicBezTo>
                          <a:cubicBezTo>
                            <a:pt x="5008570" y="-34569"/>
                            <a:pt x="5260480" y="-761"/>
                            <a:pt x="5403779" y="0"/>
                          </a:cubicBezTo>
                          <a:cubicBezTo>
                            <a:pt x="5549729" y="-18963"/>
                            <a:pt x="5732144" y="8532"/>
                            <a:pt x="5972458" y="0"/>
                          </a:cubicBezTo>
                          <a:cubicBezTo>
                            <a:pt x="6139204" y="12323"/>
                            <a:pt x="6235135" y="120829"/>
                            <a:pt x="6258136" y="281959"/>
                          </a:cubicBezTo>
                          <a:cubicBezTo>
                            <a:pt x="6253376" y="388352"/>
                            <a:pt x="6243220" y="508472"/>
                            <a:pt x="6258136" y="635337"/>
                          </a:cubicBezTo>
                          <a:cubicBezTo>
                            <a:pt x="6271764" y="781819"/>
                            <a:pt x="6258984" y="896277"/>
                            <a:pt x="6258136" y="977437"/>
                          </a:cubicBezTo>
                          <a:cubicBezTo>
                            <a:pt x="6252045" y="1084954"/>
                            <a:pt x="6244045" y="1304301"/>
                            <a:pt x="6258136" y="1409761"/>
                          </a:cubicBezTo>
                          <a:cubicBezTo>
                            <a:pt x="6300901" y="1595555"/>
                            <a:pt x="6183437" y="1692105"/>
                            <a:pt x="5972458" y="1691721"/>
                          </a:cubicBezTo>
                          <a:cubicBezTo>
                            <a:pt x="5808329" y="1701890"/>
                            <a:pt x="5750188" y="1694352"/>
                            <a:pt x="5569213" y="1691721"/>
                          </a:cubicBezTo>
                          <a:cubicBezTo>
                            <a:pt x="5442455" y="1710685"/>
                            <a:pt x="5309481" y="1692164"/>
                            <a:pt x="5165968" y="1691721"/>
                          </a:cubicBezTo>
                          <a:cubicBezTo>
                            <a:pt x="4950706" y="1681649"/>
                            <a:pt x="4854059" y="1682642"/>
                            <a:pt x="4648989" y="1691721"/>
                          </a:cubicBezTo>
                          <a:cubicBezTo>
                            <a:pt x="4462649" y="1726867"/>
                            <a:pt x="4212934" y="1685571"/>
                            <a:pt x="4018273" y="1691721"/>
                          </a:cubicBezTo>
                          <a:cubicBezTo>
                            <a:pt x="3828065" y="1664246"/>
                            <a:pt x="3646418" y="1746302"/>
                            <a:pt x="3387558" y="1691721"/>
                          </a:cubicBezTo>
                          <a:cubicBezTo>
                            <a:pt x="3129238" y="1669338"/>
                            <a:pt x="3116506" y="1704723"/>
                            <a:pt x="2870577" y="1691721"/>
                          </a:cubicBezTo>
                          <a:cubicBezTo>
                            <a:pt x="2648432" y="1678027"/>
                            <a:pt x="2490222" y="1705676"/>
                            <a:pt x="2353598" y="1691721"/>
                          </a:cubicBezTo>
                          <a:cubicBezTo>
                            <a:pt x="2236484" y="1683391"/>
                            <a:pt x="1947247" y="1684791"/>
                            <a:pt x="1836618" y="1691721"/>
                          </a:cubicBezTo>
                          <a:cubicBezTo>
                            <a:pt x="1703367" y="1676364"/>
                            <a:pt x="1344492" y="1662264"/>
                            <a:pt x="1205902" y="1691721"/>
                          </a:cubicBezTo>
                          <a:cubicBezTo>
                            <a:pt x="1070761" y="1676787"/>
                            <a:pt x="931427" y="1700432"/>
                            <a:pt x="802658" y="1691721"/>
                          </a:cubicBezTo>
                          <a:cubicBezTo>
                            <a:pt x="673163" y="1681620"/>
                            <a:pt x="487916" y="1676742"/>
                            <a:pt x="285677" y="1691721"/>
                          </a:cubicBezTo>
                          <a:cubicBezTo>
                            <a:pt x="116521" y="1674389"/>
                            <a:pt x="-4862" y="1536052"/>
                            <a:pt x="0" y="1409761"/>
                          </a:cubicBezTo>
                          <a:cubicBezTo>
                            <a:pt x="8286" y="1301625"/>
                            <a:pt x="5753" y="1177582"/>
                            <a:pt x="0" y="1067661"/>
                          </a:cubicBezTo>
                          <a:cubicBezTo>
                            <a:pt x="-10981" y="963349"/>
                            <a:pt x="-21070" y="880966"/>
                            <a:pt x="0" y="714283"/>
                          </a:cubicBezTo>
                          <a:cubicBezTo>
                            <a:pt x="27794" y="537212"/>
                            <a:pt x="-21768" y="432351"/>
                            <a:pt x="0" y="28195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5" name="Rectangle: Rounded Corners 61">
              <a:extLst>
                <a:ext uri="{FF2B5EF4-FFF2-40B4-BE49-F238E27FC236}">
                  <a16:creationId xmlns:a16="http://schemas.microsoft.com/office/drawing/2014/main" id="{FEDEBBEF-503F-544F-A4C4-240B4B31BAF9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6051892"/>
                        <a:gd name="connsiteY0" fmla="*/ 246715 h 1480264"/>
                        <a:gd name="connsiteX1" fmla="*/ 249969 w 6051892"/>
                        <a:gd name="connsiteY1" fmla="*/ 0 h 1480264"/>
                        <a:gd name="connsiteX2" fmla="*/ 643653 w 6051892"/>
                        <a:gd name="connsiteY2" fmla="*/ 0 h 1480264"/>
                        <a:gd name="connsiteX3" fmla="*/ 1092856 w 6051892"/>
                        <a:gd name="connsiteY3" fmla="*/ 0 h 1480264"/>
                        <a:gd name="connsiteX4" fmla="*/ 1542059 w 6051892"/>
                        <a:gd name="connsiteY4" fmla="*/ 0 h 1480264"/>
                        <a:gd name="connsiteX5" fmla="*/ 2157822 w 6051892"/>
                        <a:gd name="connsiteY5" fmla="*/ 0 h 1480264"/>
                        <a:gd name="connsiteX6" fmla="*/ 2495986 w 6051892"/>
                        <a:gd name="connsiteY6" fmla="*/ 0 h 1480264"/>
                        <a:gd name="connsiteX7" fmla="*/ 2889670 w 6051892"/>
                        <a:gd name="connsiteY7" fmla="*/ 0 h 1480264"/>
                        <a:gd name="connsiteX8" fmla="*/ 3394394 w 6051892"/>
                        <a:gd name="connsiteY8" fmla="*/ 0 h 1480264"/>
                        <a:gd name="connsiteX9" fmla="*/ 3843597 w 6051892"/>
                        <a:gd name="connsiteY9" fmla="*/ 0 h 1480264"/>
                        <a:gd name="connsiteX10" fmla="*/ 4181762 w 6051892"/>
                        <a:gd name="connsiteY10" fmla="*/ 0 h 1480264"/>
                        <a:gd name="connsiteX11" fmla="*/ 4686484 w 6051892"/>
                        <a:gd name="connsiteY11" fmla="*/ 0 h 1480264"/>
                        <a:gd name="connsiteX12" fmla="*/ 5080168 w 6051892"/>
                        <a:gd name="connsiteY12" fmla="*/ 0 h 1480264"/>
                        <a:gd name="connsiteX13" fmla="*/ 5801922 w 6051892"/>
                        <a:gd name="connsiteY13" fmla="*/ 0 h 1480264"/>
                        <a:gd name="connsiteX14" fmla="*/ 6051892 w 6051892"/>
                        <a:gd name="connsiteY14" fmla="*/ 246715 h 1480264"/>
                        <a:gd name="connsiteX15" fmla="*/ 6051892 w 6051892"/>
                        <a:gd name="connsiteY15" fmla="*/ 720395 h 1480264"/>
                        <a:gd name="connsiteX16" fmla="*/ 6051892 w 6051892"/>
                        <a:gd name="connsiteY16" fmla="*/ 1233548 h 1480264"/>
                        <a:gd name="connsiteX17" fmla="*/ 5801922 w 6051892"/>
                        <a:gd name="connsiteY17" fmla="*/ 1480264 h 1480264"/>
                        <a:gd name="connsiteX18" fmla="*/ 5186160 w 6051892"/>
                        <a:gd name="connsiteY18" fmla="*/ 1480264 h 1480264"/>
                        <a:gd name="connsiteX19" fmla="*/ 4625917 w 6051892"/>
                        <a:gd name="connsiteY19" fmla="*/ 1480264 h 1480264"/>
                        <a:gd name="connsiteX20" fmla="*/ 4121195 w 6051892"/>
                        <a:gd name="connsiteY20" fmla="*/ 1480264 h 1480264"/>
                        <a:gd name="connsiteX21" fmla="*/ 3505432 w 6051892"/>
                        <a:gd name="connsiteY21" fmla="*/ 1480264 h 1480264"/>
                        <a:gd name="connsiteX22" fmla="*/ 3111748 w 6051892"/>
                        <a:gd name="connsiteY22" fmla="*/ 1480264 h 1480264"/>
                        <a:gd name="connsiteX23" fmla="*/ 2607026 w 6051892"/>
                        <a:gd name="connsiteY23" fmla="*/ 1480264 h 1480264"/>
                        <a:gd name="connsiteX24" fmla="*/ 1991263 w 6051892"/>
                        <a:gd name="connsiteY24" fmla="*/ 1480264 h 1480264"/>
                        <a:gd name="connsiteX25" fmla="*/ 1375501 w 6051892"/>
                        <a:gd name="connsiteY25" fmla="*/ 1480264 h 1480264"/>
                        <a:gd name="connsiteX26" fmla="*/ 870778 w 6051892"/>
                        <a:gd name="connsiteY26" fmla="*/ 1480264 h 1480264"/>
                        <a:gd name="connsiteX27" fmla="*/ 249969 w 6051892"/>
                        <a:gd name="connsiteY27" fmla="*/ 1480264 h 1480264"/>
                        <a:gd name="connsiteX28" fmla="*/ 0 w 6051892"/>
                        <a:gd name="connsiteY28" fmla="*/ 1233548 h 1480264"/>
                        <a:gd name="connsiteX29" fmla="*/ 0 w 6051892"/>
                        <a:gd name="connsiteY29" fmla="*/ 769737 h 1480264"/>
                        <a:gd name="connsiteX30" fmla="*/ 0 w 6051892"/>
                        <a:gd name="connsiteY30" fmla="*/ 246715 h 1480264"/>
                        <a:gd name="connsiteX0" fmla="*/ 0 w 6051892"/>
                        <a:gd name="connsiteY0" fmla="*/ 246715 h 1480264"/>
                        <a:gd name="connsiteX1" fmla="*/ 249969 w 6051892"/>
                        <a:gd name="connsiteY1" fmla="*/ 0 h 1480264"/>
                        <a:gd name="connsiteX2" fmla="*/ 588133 w 6051892"/>
                        <a:gd name="connsiteY2" fmla="*/ 0 h 1480264"/>
                        <a:gd name="connsiteX3" fmla="*/ 981817 w 6051892"/>
                        <a:gd name="connsiteY3" fmla="*/ 0 h 1480264"/>
                        <a:gd name="connsiteX4" fmla="*/ 1597579 w 6051892"/>
                        <a:gd name="connsiteY4" fmla="*/ 0 h 1480264"/>
                        <a:gd name="connsiteX5" fmla="*/ 2157822 w 6051892"/>
                        <a:gd name="connsiteY5" fmla="*/ 0 h 1480264"/>
                        <a:gd name="connsiteX6" fmla="*/ 2773584 w 6051892"/>
                        <a:gd name="connsiteY6" fmla="*/ 0 h 1480264"/>
                        <a:gd name="connsiteX7" fmla="*/ 3389346 w 6051892"/>
                        <a:gd name="connsiteY7" fmla="*/ 0 h 1480264"/>
                        <a:gd name="connsiteX8" fmla="*/ 3838549 w 6051892"/>
                        <a:gd name="connsiteY8" fmla="*/ 0 h 1480264"/>
                        <a:gd name="connsiteX9" fmla="*/ 4176714 w 6051892"/>
                        <a:gd name="connsiteY9" fmla="*/ 0 h 1480264"/>
                        <a:gd name="connsiteX10" fmla="*/ 4681437 w 6051892"/>
                        <a:gd name="connsiteY10" fmla="*/ 0 h 1480264"/>
                        <a:gd name="connsiteX11" fmla="*/ 5075121 w 6051892"/>
                        <a:gd name="connsiteY11" fmla="*/ 0 h 1480264"/>
                        <a:gd name="connsiteX12" fmla="*/ 5801922 w 6051892"/>
                        <a:gd name="connsiteY12" fmla="*/ 0 h 1480264"/>
                        <a:gd name="connsiteX13" fmla="*/ 6051892 w 6051892"/>
                        <a:gd name="connsiteY13" fmla="*/ 246715 h 1480264"/>
                        <a:gd name="connsiteX14" fmla="*/ 6051892 w 6051892"/>
                        <a:gd name="connsiteY14" fmla="*/ 720395 h 1480264"/>
                        <a:gd name="connsiteX15" fmla="*/ 6051892 w 6051892"/>
                        <a:gd name="connsiteY15" fmla="*/ 1233548 h 1480264"/>
                        <a:gd name="connsiteX16" fmla="*/ 5801922 w 6051892"/>
                        <a:gd name="connsiteY16" fmla="*/ 1480264 h 1480264"/>
                        <a:gd name="connsiteX17" fmla="*/ 5352719 w 6051892"/>
                        <a:gd name="connsiteY17" fmla="*/ 1480264 h 1480264"/>
                        <a:gd name="connsiteX18" fmla="*/ 4792476 w 6051892"/>
                        <a:gd name="connsiteY18" fmla="*/ 1480264 h 1480264"/>
                        <a:gd name="connsiteX19" fmla="*/ 4232233 w 6051892"/>
                        <a:gd name="connsiteY19" fmla="*/ 1480264 h 1480264"/>
                        <a:gd name="connsiteX20" fmla="*/ 3783030 w 6051892"/>
                        <a:gd name="connsiteY20" fmla="*/ 1480264 h 1480264"/>
                        <a:gd name="connsiteX21" fmla="*/ 3222788 w 6051892"/>
                        <a:gd name="connsiteY21" fmla="*/ 1480264 h 1480264"/>
                        <a:gd name="connsiteX22" fmla="*/ 2662545 w 6051892"/>
                        <a:gd name="connsiteY22" fmla="*/ 1480264 h 1480264"/>
                        <a:gd name="connsiteX23" fmla="*/ 2213342 w 6051892"/>
                        <a:gd name="connsiteY23" fmla="*/ 1480264 h 1480264"/>
                        <a:gd name="connsiteX24" fmla="*/ 1653099 w 6051892"/>
                        <a:gd name="connsiteY24" fmla="*/ 1480264 h 1480264"/>
                        <a:gd name="connsiteX25" fmla="*/ 1148375 w 6051892"/>
                        <a:gd name="connsiteY25" fmla="*/ 1480264 h 1480264"/>
                        <a:gd name="connsiteX26" fmla="*/ 249969 w 6051892"/>
                        <a:gd name="connsiteY26" fmla="*/ 1480264 h 1480264"/>
                        <a:gd name="connsiteX27" fmla="*/ 0 w 6051892"/>
                        <a:gd name="connsiteY27" fmla="*/ 1233548 h 1480264"/>
                        <a:gd name="connsiteX28" fmla="*/ 0 w 6051892"/>
                        <a:gd name="connsiteY28" fmla="*/ 750000 h 1480264"/>
                        <a:gd name="connsiteX29" fmla="*/ 0 w 6051892"/>
                        <a:gd name="connsiteY29" fmla="*/ 246715 h 1480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6051892" h="1480264" fill="none" extrusionOk="0">
                          <a:moveTo>
                            <a:pt x="0" y="246715"/>
                          </a:moveTo>
                          <a:cubicBezTo>
                            <a:pt x="-32193" y="144740"/>
                            <a:pt x="124603" y="-4731"/>
                            <a:pt x="249969" y="0"/>
                          </a:cubicBezTo>
                          <a:cubicBezTo>
                            <a:pt x="359347" y="-22715"/>
                            <a:pt x="516036" y="-7278"/>
                            <a:pt x="643653" y="0"/>
                          </a:cubicBezTo>
                          <a:cubicBezTo>
                            <a:pt x="766876" y="-1372"/>
                            <a:pt x="1001889" y="-21764"/>
                            <a:pt x="1092856" y="0"/>
                          </a:cubicBezTo>
                          <a:cubicBezTo>
                            <a:pt x="1212874" y="19028"/>
                            <a:pt x="1397783" y="24895"/>
                            <a:pt x="1542059" y="0"/>
                          </a:cubicBezTo>
                          <a:cubicBezTo>
                            <a:pt x="1715114" y="2267"/>
                            <a:pt x="2024996" y="-7417"/>
                            <a:pt x="2157822" y="0"/>
                          </a:cubicBezTo>
                          <a:cubicBezTo>
                            <a:pt x="2286934" y="8530"/>
                            <a:pt x="2403694" y="-1562"/>
                            <a:pt x="2495986" y="0"/>
                          </a:cubicBezTo>
                          <a:cubicBezTo>
                            <a:pt x="2590210" y="-14645"/>
                            <a:pt x="2728730" y="-8798"/>
                            <a:pt x="2889670" y="0"/>
                          </a:cubicBezTo>
                          <a:cubicBezTo>
                            <a:pt x="3009811" y="-2208"/>
                            <a:pt x="3234017" y="-16179"/>
                            <a:pt x="3394394" y="0"/>
                          </a:cubicBezTo>
                          <a:cubicBezTo>
                            <a:pt x="3553336" y="6806"/>
                            <a:pt x="3702604" y="-21393"/>
                            <a:pt x="3843597" y="0"/>
                          </a:cubicBezTo>
                          <a:cubicBezTo>
                            <a:pt x="3944389" y="20568"/>
                            <a:pt x="4075476" y="-31047"/>
                            <a:pt x="4181762" y="0"/>
                          </a:cubicBezTo>
                          <a:cubicBezTo>
                            <a:pt x="4289070" y="13905"/>
                            <a:pt x="4541628" y="-1591"/>
                            <a:pt x="4686484" y="0"/>
                          </a:cubicBezTo>
                          <a:cubicBezTo>
                            <a:pt x="4831895" y="17675"/>
                            <a:pt x="4914032" y="-4003"/>
                            <a:pt x="5080168" y="0"/>
                          </a:cubicBezTo>
                          <a:cubicBezTo>
                            <a:pt x="5265943" y="-475"/>
                            <a:pt x="5632235" y="-54158"/>
                            <a:pt x="5801922" y="0"/>
                          </a:cubicBezTo>
                          <a:cubicBezTo>
                            <a:pt x="5917244" y="11696"/>
                            <a:pt x="6061056" y="98874"/>
                            <a:pt x="6051892" y="246715"/>
                          </a:cubicBezTo>
                          <a:cubicBezTo>
                            <a:pt x="6083741" y="401975"/>
                            <a:pt x="6045327" y="568811"/>
                            <a:pt x="6051892" y="720395"/>
                          </a:cubicBezTo>
                          <a:cubicBezTo>
                            <a:pt x="6039311" y="896182"/>
                            <a:pt x="6056261" y="1065724"/>
                            <a:pt x="6051892" y="1233548"/>
                          </a:cubicBezTo>
                          <a:cubicBezTo>
                            <a:pt x="6079773" y="1393583"/>
                            <a:pt x="5912063" y="1465430"/>
                            <a:pt x="5801922" y="1480264"/>
                          </a:cubicBezTo>
                          <a:cubicBezTo>
                            <a:pt x="5535872" y="1488420"/>
                            <a:pt x="5368677" y="1506090"/>
                            <a:pt x="5186160" y="1480264"/>
                          </a:cubicBezTo>
                          <a:cubicBezTo>
                            <a:pt x="4997600" y="1466962"/>
                            <a:pt x="4895403" y="1483918"/>
                            <a:pt x="4625917" y="1480264"/>
                          </a:cubicBezTo>
                          <a:cubicBezTo>
                            <a:pt x="4358120" y="1485690"/>
                            <a:pt x="4257056" y="1476107"/>
                            <a:pt x="4121195" y="1480264"/>
                          </a:cubicBezTo>
                          <a:cubicBezTo>
                            <a:pt x="3855006" y="1479940"/>
                            <a:pt x="3735073" y="1500582"/>
                            <a:pt x="3505432" y="1480264"/>
                          </a:cubicBezTo>
                          <a:cubicBezTo>
                            <a:pt x="3299300" y="1483490"/>
                            <a:pt x="3307634" y="1486858"/>
                            <a:pt x="3111748" y="1480264"/>
                          </a:cubicBezTo>
                          <a:cubicBezTo>
                            <a:pt x="2901849" y="1486102"/>
                            <a:pt x="2741742" y="1456740"/>
                            <a:pt x="2607026" y="1480264"/>
                          </a:cubicBezTo>
                          <a:cubicBezTo>
                            <a:pt x="2460452" y="1534334"/>
                            <a:pt x="2194256" y="1465073"/>
                            <a:pt x="1991263" y="1480264"/>
                          </a:cubicBezTo>
                          <a:cubicBezTo>
                            <a:pt x="1800604" y="1442633"/>
                            <a:pt x="1550892" y="1459093"/>
                            <a:pt x="1375501" y="1480264"/>
                          </a:cubicBezTo>
                          <a:cubicBezTo>
                            <a:pt x="1236239" y="1477903"/>
                            <a:pt x="1072300" y="1466409"/>
                            <a:pt x="870778" y="1480264"/>
                          </a:cubicBezTo>
                          <a:cubicBezTo>
                            <a:pt x="678222" y="1437148"/>
                            <a:pt x="442517" y="1448546"/>
                            <a:pt x="249969" y="1480264"/>
                          </a:cubicBezTo>
                          <a:cubicBezTo>
                            <a:pt x="126785" y="1489018"/>
                            <a:pt x="-26890" y="1378852"/>
                            <a:pt x="0" y="1233548"/>
                          </a:cubicBezTo>
                          <a:cubicBezTo>
                            <a:pt x="-16926" y="1124016"/>
                            <a:pt x="13358" y="904296"/>
                            <a:pt x="0" y="769737"/>
                          </a:cubicBezTo>
                          <a:cubicBezTo>
                            <a:pt x="-14580" y="631497"/>
                            <a:pt x="-12384" y="360112"/>
                            <a:pt x="0" y="246715"/>
                          </a:cubicBezTo>
                          <a:close/>
                        </a:path>
                        <a:path w="6051892" h="1480264" stroke="0" extrusionOk="0">
                          <a:moveTo>
                            <a:pt x="0" y="246715"/>
                          </a:moveTo>
                          <a:cubicBezTo>
                            <a:pt x="34144" y="109353"/>
                            <a:pt x="146132" y="-15572"/>
                            <a:pt x="249969" y="0"/>
                          </a:cubicBezTo>
                          <a:cubicBezTo>
                            <a:pt x="391574" y="16776"/>
                            <a:pt x="502656" y="9128"/>
                            <a:pt x="588133" y="0"/>
                          </a:cubicBezTo>
                          <a:cubicBezTo>
                            <a:pt x="680702" y="-11886"/>
                            <a:pt x="874087" y="-9381"/>
                            <a:pt x="981817" y="0"/>
                          </a:cubicBezTo>
                          <a:cubicBezTo>
                            <a:pt x="1090080" y="18671"/>
                            <a:pt x="1300125" y="-11322"/>
                            <a:pt x="1597579" y="0"/>
                          </a:cubicBezTo>
                          <a:cubicBezTo>
                            <a:pt x="1877102" y="-39810"/>
                            <a:pt x="2009466" y="-14494"/>
                            <a:pt x="2157822" y="0"/>
                          </a:cubicBezTo>
                          <a:cubicBezTo>
                            <a:pt x="2320171" y="26785"/>
                            <a:pt x="2546400" y="-24762"/>
                            <a:pt x="2773584" y="0"/>
                          </a:cubicBezTo>
                          <a:cubicBezTo>
                            <a:pt x="3016325" y="-17432"/>
                            <a:pt x="3234826" y="-7108"/>
                            <a:pt x="3389346" y="0"/>
                          </a:cubicBezTo>
                          <a:cubicBezTo>
                            <a:pt x="3546176" y="19784"/>
                            <a:pt x="3716906" y="2486"/>
                            <a:pt x="3838549" y="0"/>
                          </a:cubicBezTo>
                          <a:cubicBezTo>
                            <a:pt x="3979567" y="-10884"/>
                            <a:pt x="4089402" y="4972"/>
                            <a:pt x="4176714" y="0"/>
                          </a:cubicBezTo>
                          <a:cubicBezTo>
                            <a:pt x="4263969" y="-11880"/>
                            <a:pt x="4436040" y="-20704"/>
                            <a:pt x="4681437" y="0"/>
                          </a:cubicBezTo>
                          <a:cubicBezTo>
                            <a:pt x="4927705" y="14777"/>
                            <a:pt x="4888065" y="14180"/>
                            <a:pt x="5075121" y="0"/>
                          </a:cubicBezTo>
                          <a:cubicBezTo>
                            <a:pt x="5262607" y="-6132"/>
                            <a:pt x="5606454" y="-34589"/>
                            <a:pt x="5801922" y="0"/>
                          </a:cubicBezTo>
                          <a:cubicBezTo>
                            <a:pt x="5927752" y="-5211"/>
                            <a:pt x="6039910" y="147225"/>
                            <a:pt x="6051892" y="246715"/>
                          </a:cubicBezTo>
                          <a:cubicBezTo>
                            <a:pt x="6031508" y="396070"/>
                            <a:pt x="6044830" y="520168"/>
                            <a:pt x="6051892" y="720395"/>
                          </a:cubicBezTo>
                          <a:cubicBezTo>
                            <a:pt x="6038449" y="917546"/>
                            <a:pt x="6035660" y="1002385"/>
                            <a:pt x="6051892" y="1233548"/>
                          </a:cubicBezTo>
                          <a:cubicBezTo>
                            <a:pt x="6090868" y="1334678"/>
                            <a:pt x="5978301" y="1508661"/>
                            <a:pt x="5801922" y="1480264"/>
                          </a:cubicBezTo>
                          <a:cubicBezTo>
                            <a:pt x="5593654" y="1482373"/>
                            <a:pt x="5447951" y="1474563"/>
                            <a:pt x="5352719" y="1480264"/>
                          </a:cubicBezTo>
                          <a:cubicBezTo>
                            <a:pt x="5269477" y="1487179"/>
                            <a:pt x="5108970" y="1504349"/>
                            <a:pt x="4792476" y="1480264"/>
                          </a:cubicBezTo>
                          <a:cubicBezTo>
                            <a:pt x="4513646" y="1483939"/>
                            <a:pt x="4344093" y="1531022"/>
                            <a:pt x="4232233" y="1480264"/>
                          </a:cubicBezTo>
                          <a:cubicBezTo>
                            <a:pt x="4126148" y="1461103"/>
                            <a:pt x="3910887" y="1441981"/>
                            <a:pt x="3783030" y="1480264"/>
                          </a:cubicBezTo>
                          <a:cubicBezTo>
                            <a:pt x="3637355" y="1473233"/>
                            <a:pt x="3358926" y="1460867"/>
                            <a:pt x="3222788" y="1480264"/>
                          </a:cubicBezTo>
                          <a:cubicBezTo>
                            <a:pt x="3117890" y="1533593"/>
                            <a:pt x="2854022" y="1464960"/>
                            <a:pt x="2662545" y="1480264"/>
                          </a:cubicBezTo>
                          <a:cubicBezTo>
                            <a:pt x="2461000" y="1494380"/>
                            <a:pt x="2308776" y="1469793"/>
                            <a:pt x="2213342" y="1480264"/>
                          </a:cubicBezTo>
                          <a:cubicBezTo>
                            <a:pt x="2105371" y="1497052"/>
                            <a:pt x="1900175" y="1433339"/>
                            <a:pt x="1653099" y="1480264"/>
                          </a:cubicBezTo>
                          <a:cubicBezTo>
                            <a:pt x="1410830" y="1505985"/>
                            <a:pt x="1371762" y="1457144"/>
                            <a:pt x="1148375" y="1480264"/>
                          </a:cubicBezTo>
                          <a:cubicBezTo>
                            <a:pt x="907106" y="1529590"/>
                            <a:pt x="534399" y="1438502"/>
                            <a:pt x="249969" y="1480264"/>
                          </a:cubicBezTo>
                          <a:cubicBezTo>
                            <a:pt x="139154" y="1468048"/>
                            <a:pt x="-19360" y="1382834"/>
                            <a:pt x="0" y="1233548"/>
                          </a:cubicBezTo>
                          <a:cubicBezTo>
                            <a:pt x="3355" y="1048222"/>
                            <a:pt x="14680" y="945051"/>
                            <a:pt x="0" y="750000"/>
                          </a:cubicBezTo>
                          <a:cubicBezTo>
                            <a:pt x="27541" y="543734"/>
                            <a:pt x="-36542" y="395488"/>
                            <a:pt x="0" y="246715"/>
                          </a:cubicBezTo>
                          <a:close/>
                        </a:path>
                        <a:path w="6051892" h="1480264" fill="none" stroke="0" extrusionOk="0">
                          <a:moveTo>
                            <a:pt x="0" y="246715"/>
                          </a:moveTo>
                          <a:cubicBezTo>
                            <a:pt x="-3627" y="130185"/>
                            <a:pt x="130811" y="-9828"/>
                            <a:pt x="249969" y="0"/>
                          </a:cubicBezTo>
                          <a:cubicBezTo>
                            <a:pt x="359479" y="-12737"/>
                            <a:pt x="526249" y="20005"/>
                            <a:pt x="643653" y="0"/>
                          </a:cubicBezTo>
                          <a:cubicBezTo>
                            <a:pt x="793283" y="-1961"/>
                            <a:pt x="988516" y="-9724"/>
                            <a:pt x="1092856" y="0"/>
                          </a:cubicBezTo>
                          <a:cubicBezTo>
                            <a:pt x="1167124" y="15012"/>
                            <a:pt x="1373927" y="34229"/>
                            <a:pt x="1542059" y="0"/>
                          </a:cubicBezTo>
                          <a:cubicBezTo>
                            <a:pt x="1678477" y="7166"/>
                            <a:pt x="2046758" y="26492"/>
                            <a:pt x="2157822" y="0"/>
                          </a:cubicBezTo>
                          <a:cubicBezTo>
                            <a:pt x="2309917" y="-14076"/>
                            <a:pt x="2396098" y="13744"/>
                            <a:pt x="2495986" y="0"/>
                          </a:cubicBezTo>
                          <a:cubicBezTo>
                            <a:pt x="2608048" y="-21665"/>
                            <a:pt x="2758541" y="-4625"/>
                            <a:pt x="2889670" y="0"/>
                          </a:cubicBezTo>
                          <a:cubicBezTo>
                            <a:pt x="3030596" y="10233"/>
                            <a:pt x="3251630" y="31164"/>
                            <a:pt x="3394394" y="0"/>
                          </a:cubicBezTo>
                          <a:cubicBezTo>
                            <a:pt x="3544810" y="-25500"/>
                            <a:pt x="3728389" y="-1126"/>
                            <a:pt x="3843597" y="0"/>
                          </a:cubicBezTo>
                          <a:cubicBezTo>
                            <a:pt x="3967088" y="20638"/>
                            <a:pt x="4080911" y="-10133"/>
                            <a:pt x="4181762" y="0"/>
                          </a:cubicBezTo>
                          <a:cubicBezTo>
                            <a:pt x="4259344" y="10885"/>
                            <a:pt x="4513115" y="-24264"/>
                            <a:pt x="4686484" y="0"/>
                          </a:cubicBezTo>
                          <a:cubicBezTo>
                            <a:pt x="4835223" y="29185"/>
                            <a:pt x="4924426" y="30454"/>
                            <a:pt x="5080168" y="0"/>
                          </a:cubicBezTo>
                          <a:cubicBezTo>
                            <a:pt x="5230263" y="-18476"/>
                            <a:pt x="5630100" y="-47572"/>
                            <a:pt x="5801922" y="0"/>
                          </a:cubicBezTo>
                          <a:cubicBezTo>
                            <a:pt x="5935298" y="43181"/>
                            <a:pt x="6092460" y="86074"/>
                            <a:pt x="6051892" y="246715"/>
                          </a:cubicBezTo>
                          <a:cubicBezTo>
                            <a:pt x="6055871" y="408211"/>
                            <a:pt x="6063387" y="559272"/>
                            <a:pt x="6051892" y="720395"/>
                          </a:cubicBezTo>
                          <a:cubicBezTo>
                            <a:pt x="6052216" y="876236"/>
                            <a:pt x="6085077" y="1089485"/>
                            <a:pt x="6051892" y="1233548"/>
                          </a:cubicBezTo>
                          <a:cubicBezTo>
                            <a:pt x="6061555" y="1375747"/>
                            <a:pt x="5909048" y="1476638"/>
                            <a:pt x="5801922" y="1480264"/>
                          </a:cubicBezTo>
                          <a:cubicBezTo>
                            <a:pt x="5580789" y="1438468"/>
                            <a:pt x="5376165" y="1515672"/>
                            <a:pt x="5186160" y="1480264"/>
                          </a:cubicBezTo>
                          <a:cubicBezTo>
                            <a:pt x="4972625" y="1468432"/>
                            <a:pt x="4898197" y="1479470"/>
                            <a:pt x="4625917" y="1480264"/>
                          </a:cubicBezTo>
                          <a:cubicBezTo>
                            <a:pt x="4358559" y="1451463"/>
                            <a:pt x="4253424" y="1486968"/>
                            <a:pt x="4121195" y="1480264"/>
                          </a:cubicBezTo>
                          <a:cubicBezTo>
                            <a:pt x="3858164" y="1452045"/>
                            <a:pt x="3801041" y="1462351"/>
                            <a:pt x="3505432" y="1480264"/>
                          </a:cubicBezTo>
                          <a:cubicBezTo>
                            <a:pt x="3299128" y="1480993"/>
                            <a:pt x="3308767" y="1485028"/>
                            <a:pt x="3111748" y="1480264"/>
                          </a:cubicBezTo>
                          <a:cubicBezTo>
                            <a:pt x="2893497" y="1483212"/>
                            <a:pt x="2733893" y="1465616"/>
                            <a:pt x="2607026" y="1480264"/>
                          </a:cubicBezTo>
                          <a:cubicBezTo>
                            <a:pt x="2502774" y="1511349"/>
                            <a:pt x="2213583" y="1527340"/>
                            <a:pt x="1991263" y="1480264"/>
                          </a:cubicBezTo>
                          <a:cubicBezTo>
                            <a:pt x="1799696" y="1461259"/>
                            <a:pt x="1515064" y="1473453"/>
                            <a:pt x="1375501" y="1480264"/>
                          </a:cubicBezTo>
                          <a:cubicBezTo>
                            <a:pt x="1208497" y="1486646"/>
                            <a:pt x="1108840" y="1483558"/>
                            <a:pt x="870778" y="1480264"/>
                          </a:cubicBezTo>
                          <a:cubicBezTo>
                            <a:pt x="666619" y="1458500"/>
                            <a:pt x="413009" y="1476014"/>
                            <a:pt x="249969" y="1480264"/>
                          </a:cubicBezTo>
                          <a:cubicBezTo>
                            <a:pt x="89741" y="1471394"/>
                            <a:pt x="-15047" y="1362672"/>
                            <a:pt x="0" y="1233548"/>
                          </a:cubicBezTo>
                          <a:cubicBezTo>
                            <a:pt x="-22466" y="1135092"/>
                            <a:pt x="-14945" y="897868"/>
                            <a:pt x="0" y="769737"/>
                          </a:cubicBezTo>
                          <a:cubicBezTo>
                            <a:pt x="7191" y="678490"/>
                            <a:pt x="26955" y="380808"/>
                            <a:pt x="0" y="24671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6" name="Rectangle: Rounded Corners 65">
              <a:extLst>
                <a:ext uri="{FF2B5EF4-FFF2-40B4-BE49-F238E27FC236}">
                  <a16:creationId xmlns:a16="http://schemas.microsoft.com/office/drawing/2014/main" id="{9908FDAC-5771-5640-9CDB-555A5559E506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6051893"/>
                        <a:gd name="connsiteY0" fmla="*/ 243798 h 1462763"/>
                        <a:gd name="connsiteX1" fmla="*/ 247014 w 6051893"/>
                        <a:gd name="connsiteY1" fmla="*/ 0 h 1462763"/>
                        <a:gd name="connsiteX2" fmla="*/ 641117 w 6051893"/>
                        <a:gd name="connsiteY2" fmla="*/ 0 h 1462763"/>
                        <a:gd name="connsiteX3" fmla="*/ 1090799 w 6051893"/>
                        <a:gd name="connsiteY3" fmla="*/ 0 h 1462763"/>
                        <a:gd name="connsiteX4" fmla="*/ 1540480 w 6051893"/>
                        <a:gd name="connsiteY4" fmla="*/ 0 h 1462763"/>
                        <a:gd name="connsiteX5" fmla="*/ 2156898 w 6051893"/>
                        <a:gd name="connsiteY5" fmla="*/ 0 h 1462763"/>
                        <a:gd name="connsiteX6" fmla="*/ 2495422 w 6051893"/>
                        <a:gd name="connsiteY6" fmla="*/ 0 h 1462763"/>
                        <a:gd name="connsiteX7" fmla="*/ 2889525 w 6051893"/>
                        <a:gd name="connsiteY7" fmla="*/ 0 h 1462763"/>
                        <a:gd name="connsiteX8" fmla="*/ 3394786 w 6051893"/>
                        <a:gd name="connsiteY8" fmla="*/ 0 h 1462763"/>
                        <a:gd name="connsiteX9" fmla="*/ 3844468 w 6051893"/>
                        <a:gd name="connsiteY9" fmla="*/ 0 h 1462763"/>
                        <a:gd name="connsiteX10" fmla="*/ 4182992 w 6051893"/>
                        <a:gd name="connsiteY10" fmla="*/ 0 h 1462763"/>
                        <a:gd name="connsiteX11" fmla="*/ 4688253 w 6051893"/>
                        <a:gd name="connsiteY11" fmla="*/ 0 h 1462763"/>
                        <a:gd name="connsiteX12" fmla="*/ 5082356 w 6051893"/>
                        <a:gd name="connsiteY12" fmla="*/ 0 h 1462763"/>
                        <a:gd name="connsiteX13" fmla="*/ 5804878 w 6051893"/>
                        <a:gd name="connsiteY13" fmla="*/ 0 h 1462763"/>
                        <a:gd name="connsiteX14" fmla="*/ 6051893 w 6051893"/>
                        <a:gd name="connsiteY14" fmla="*/ 243798 h 1462763"/>
                        <a:gd name="connsiteX15" fmla="*/ 6051893 w 6051893"/>
                        <a:gd name="connsiteY15" fmla="*/ 711877 h 1462763"/>
                        <a:gd name="connsiteX16" fmla="*/ 6051893 w 6051893"/>
                        <a:gd name="connsiteY16" fmla="*/ 1218964 h 1462763"/>
                        <a:gd name="connsiteX17" fmla="*/ 5804878 w 6051893"/>
                        <a:gd name="connsiteY17" fmla="*/ 1462763 h 1462763"/>
                        <a:gd name="connsiteX18" fmla="*/ 5188460 w 6051893"/>
                        <a:gd name="connsiteY18" fmla="*/ 1462763 h 1462763"/>
                        <a:gd name="connsiteX19" fmla="*/ 4627621 w 6051893"/>
                        <a:gd name="connsiteY19" fmla="*/ 1462763 h 1462763"/>
                        <a:gd name="connsiteX20" fmla="*/ 4122361 w 6051893"/>
                        <a:gd name="connsiteY20" fmla="*/ 1462763 h 1462763"/>
                        <a:gd name="connsiteX21" fmla="*/ 3505943 w 6051893"/>
                        <a:gd name="connsiteY21" fmla="*/ 1462763 h 1462763"/>
                        <a:gd name="connsiteX22" fmla="*/ 3111840 w 6051893"/>
                        <a:gd name="connsiteY22" fmla="*/ 1462763 h 1462763"/>
                        <a:gd name="connsiteX23" fmla="*/ 2606580 w 6051893"/>
                        <a:gd name="connsiteY23" fmla="*/ 1462763 h 1462763"/>
                        <a:gd name="connsiteX24" fmla="*/ 1990162 w 6051893"/>
                        <a:gd name="connsiteY24" fmla="*/ 1462763 h 1462763"/>
                        <a:gd name="connsiteX25" fmla="*/ 1373744 w 6051893"/>
                        <a:gd name="connsiteY25" fmla="*/ 1462763 h 1462763"/>
                        <a:gd name="connsiteX26" fmla="*/ 868484 w 6051893"/>
                        <a:gd name="connsiteY26" fmla="*/ 1462763 h 1462763"/>
                        <a:gd name="connsiteX27" fmla="*/ 247014 w 6051893"/>
                        <a:gd name="connsiteY27" fmla="*/ 1462763 h 1462763"/>
                        <a:gd name="connsiteX28" fmla="*/ 0 w 6051893"/>
                        <a:gd name="connsiteY28" fmla="*/ 1218964 h 1462763"/>
                        <a:gd name="connsiteX29" fmla="*/ 0 w 6051893"/>
                        <a:gd name="connsiteY29" fmla="*/ 760636 h 1462763"/>
                        <a:gd name="connsiteX30" fmla="*/ 0 w 6051893"/>
                        <a:gd name="connsiteY30" fmla="*/ 243798 h 1462763"/>
                        <a:gd name="connsiteX0" fmla="*/ 0 w 6051893"/>
                        <a:gd name="connsiteY0" fmla="*/ 243798 h 1462763"/>
                        <a:gd name="connsiteX1" fmla="*/ 247014 w 6051893"/>
                        <a:gd name="connsiteY1" fmla="*/ 0 h 1462763"/>
                        <a:gd name="connsiteX2" fmla="*/ 585538 w 6051893"/>
                        <a:gd name="connsiteY2" fmla="*/ 0 h 1462763"/>
                        <a:gd name="connsiteX3" fmla="*/ 979641 w 6051893"/>
                        <a:gd name="connsiteY3" fmla="*/ 0 h 1462763"/>
                        <a:gd name="connsiteX4" fmla="*/ 1596059 w 6051893"/>
                        <a:gd name="connsiteY4" fmla="*/ 0 h 1462763"/>
                        <a:gd name="connsiteX5" fmla="*/ 2156898 w 6051893"/>
                        <a:gd name="connsiteY5" fmla="*/ 0 h 1462763"/>
                        <a:gd name="connsiteX6" fmla="*/ 2773316 w 6051893"/>
                        <a:gd name="connsiteY6" fmla="*/ 0 h 1462763"/>
                        <a:gd name="connsiteX7" fmla="*/ 3389734 w 6051893"/>
                        <a:gd name="connsiteY7" fmla="*/ 0 h 1462763"/>
                        <a:gd name="connsiteX8" fmla="*/ 3839415 w 6051893"/>
                        <a:gd name="connsiteY8" fmla="*/ 0 h 1462763"/>
                        <a:gd name="connsiteX9" fmla="*/ 4177940 w 6051893"/>
                        <a:gd name="connsiteY9" fmla="*/ 0 h 1462763"/>
                        <a:gd name="connsiteX10" fmla="*/ 4683200 w 6051893"/>
                        <a:gd name="connsiteY10" fmla="*/ 0 h 1462763"/>
                        <a:gd name="connsiteX11" fmla="*/ 5077303 w 6051893"/>
                        <a:gd name="connsiteY11" fmla="*/ 0 h 1462763"/>
                        <a:gd name="connsiteX12" fmla="*/ 5804878 w 6051893"/>
                        <a:gd name="connsiteY12" fmla="*/ 0 h 1462763"/>
                        <a:gd name="connsiteX13" fmla="*/ 6051893 w 6051893"/>
                        <a:gd name="connsiteY13" fmla="*/ 243798 h 1462763"/>
                        <a:gd name="connsiteX14" fmla="*/ 6051893 w 6051893"/>
                        <a:gd name="connsiteY14" fmla="*/ 711877 h 1462763"/>
                        <a:gd name="connsiteX15" fmla="*/ 6051893 w 6051893"/>
                        <a:gd name="connsiteY15" fmla="*/ 1218964 h 1462763"/>
                        <a:gd name="connsiteX16" fmla="*/ 5804878 w 6051893"/>
                        <a:gd name="connsiteY16" fmla="*/ 1462763 h 1462763"/>
                        <a:gd name="connsiteX17" fmla="*/ 5355196 w 6051893"/>
                        <a:gd name="connsiteY17" fmla="*/ 1462763 h 1462763"/>
                        <a:gd name="connsiteX18" fmla="*/ 4794357 w 6051893"/>
                        <a:gd name="connsiteY18" fmla="*/ 1462763 h 1462763"/>
                        <a:gd name="connsiteX19" fmla="*/ 4233518 w 6051893"/>
                        <a:gd name="connsiteY19" fmla="*/ 1462763 h 1462763"/>
                        <a:gd name="connsiteX20" fmla="*/ 3783837 w 6051893"/>
                        <a:gd name="connsiteY20" fmla="*/ 1462763 h 1462763"/>
                        <a:gd name="connsiteX21" fmla="*/ 3222998 w 6051893"/>
                        <a:gd name="connsiteY21" fmla="*/ 1462763 h 1462763"/>
                        <a:gd name="connsiteX22" fmla="*/ 2662158 w 6051893"/>
                        <a:gd name="connsiteY22" fmla="*/ 1462763 h 1462763"/>
                        <a:gd name="connsiteX23" fmla="*/ 2212477 w 6051893"/>
                        <a:gd name="connsiteY23" fmla="*/ 1462763 h 1462763"/>
                        <a:gd name="connsiteX24" fmla="*/ 1651638 w 6051893"/>
                        <a:gd name="connsiteY24" fmla="*/ 1462763 h 1462763"/>
                        <a:gd name="connsiteX25" fmla="*/ 1146377 w 6051893"/>
                        <a:gd name="connsiteY25" fmla="*/ 1462763 h 1462763"/>
                        <a:gd name="connsiteX26" fmla="*/ 247014 w 6051893"/>
                        <a:gd name="connsiteY26" fmla="*/ 1462763 h 1462763"/>
                        <a:gd name="connsiteX27" fmla="*/ 0 w 6051893"/>
                        <a:gd name="connsiteY27" fmla="*/ 1218964 h 1462763"/>
                        <a:gd name="connsiteX28" fmla="*/ 0 w 6051893"/>
                        <a:gd name="connsiteY28" fmla="*/ 741133 h 1462763"/>
                        <a:gd name="connsiteX29" fmla="*/ 0 w 6051893"/>
                        <a:gd name="connsiteY29" fmla="*/ 243798 h 1462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6051893" h="1462763" fill="none" extrusionOk="0">
                          <a:moveTo>
                            <a:pt x="0" y="243798"/>
                          </a:moveTo>
                          <a:cubicBezTo>
                            <a:pt x="-11041" y="131096"/>
                            <a:pt x="135676" y="-3289"/>
                            <a:pt x="247014" y="0"/>
                          </a:cubicBezTo>
                          <a:cubicBezTo>
                            <a:pt x="379366" y="-27928"/>
                            <a:pt x="466047" y="-28083"/>
                            <a:pt x="641117" y="0"/>
                          </a:cubicBezTo>
                          <a:cubicBezTo>
                            <a:pt x="815747" y="21070"/>
                            <a:pt x="901697" y="-7249"/>
                            <a:pt x="1090799" y="0"/>
                          </a:cubicBezTo>
                          <a:cubicBezTo>
                            <a:pt x="1249308" y="10166"/>
                            <a:pt x="1430264" y="4806"/>
                            <a:pt x="1540480" y="0"/>
                          </a:cubicBezTo>
                          <a:cubicBezTo>
                            <a:pt x="1741499" y="-716"/>
                            <a:pt x="2022361" y="-26090"/>
                            <a:pt x="2156898" y="0"/>
                          </a:cubicBezTo>
                          <a:cubicBezTo>
                            <a:pt x="2299533" y="-2477"/>
                            <a:pt x="2378294" y="2640"/>
                            <a:pt x="2495422" y="0"/>
                          </a:cubicBezTo>
                          <a:cubicBezTo>
                            <a:pt x="2620233" y="25844"/>
                            <a:pt x="2787086" y="21796"/>
                            <a:pt x="2889525" y="0"/>
                          </a:cubicBezTo>
                          <a:cubicBezTo>
                            <a:pt x="2949844" y="-1670"/>
                            <a:pt x="3195471" y="-18539"/>
                            <a:pt x="3394786" y="0"/>
                          </a:cubicBezTo>
                          <a:cubicBezTo>
                            <a:pt x="3624948" y="-11310"/>
                            <a:pt x="3650354" y="28739"/>
                            <a:pt x="3844468" y="0"/>
                          </a:cubicBezTo>
                          <a:cubicBezTo>
                            <a:pt x="4039562" y="-14878"/>
                            <a:pt x="4073746" y="-3315"/>
                            <a:pt x="4182992" y="0"/>
                          </a:cubicBezTo>
                          <a:cubicBezTo>
                            <a:pt x="4338145" y="20599"/>
                            <a:pt x="4512222" y="-13546"/>
                            <a:pt x="4688253" y="0"/>
                          </a:cubicBezTo>
                          <a:cubicBezTo>
                            <a:pt x="4878659" y="8466"/>
                            <a:pt x="4907902" y="-13205"/>
                            <a:pt x="5082356" y="0"/>
                          </a:cubicBezTo>
                          <a:cubicBezTo>
                            <a:pt x="5254742" y="64653"/>
                            <a:pt x="5459894" y="23349"/>
                            <a:pt x="5804878" y="0"/>
                          </a:cubicBezTo>
                          <a:cubicBezTo>
                            <a:pt x="5952368" y="24946"/>
                            <a:pt x="6061319" y="100281"/>
                            <a:pt x="6051893" y="243798"/>
                          </a:cubicBezTo>
                          <a:cubicBezTo>
                            <a:pt x="6091917" y="332673"/>
                            <a:pt x="6092496" y="584528"/>
                            <a:pt x="6051893" y="711877"/>
                          </a:cubicBezTo>
                          <a:cubicBezTo>
                            <a:pt x="6033601" y="821453"/>
                            <a:pt x="6063915" y="1024289"/>
                            <a:pt x="6051893" y="1218964"/>
                          </a:cubicBezTo>
                          <a:cubicBezTo>
                            <a:pt x="6044711" y="1341164"/>
                            <a:pt x="5930678" y="1436722"/>
                            <a:pt x="5804878" y="1462763"/>
                          </a:cubicBezTo>
                          <a:cubicBezTo>
                            <a:pt x="5554839" y="1455408"/>
                            <a:pt x="5304158" y="1467515"/>
                            <a:pt x="5188460" y="1462763"/>
                          </a:cubicBezTo>
                          <a:cubicBezTo>
                            <a:pt x="5067683" y="1504728"/>
                            <a:pt x="4822121" y="1451039"/>
                            <a:pt x="4627621" y="1462763"/>
                          </a:cubicBezTo>
                          <a:cubicBezTo>
                            <a:pt x="4398689" y="1425089"/>
                            <a:pt x="4269875" y="1488458"/>
                            <a:pt x="4122361" y="1462763"/>
                          </a:cubicBezTo>
                          <a:cubicBezTo>
                            <a:pt x="3950377" y="1484638"/>
                            <a:pt x="3697443" y="1466183"/>
                            <a:pt x="3505943" y="1462763"/>
                          </a:cubicBezTo>
                          <a:cubicBezTo>
                            <a:pt x="3280265" y="1453844"/>
                            <a:pt x="3252547" y="1470891"/>
                            <a:pt x="3111840" y="1462763"/>
                          </a:cubicBezTo>
                          <a:cubicBezTo>
                            <a:pt x="2961884" y="1466784"/>
                            <a:pt x="2725808" y="1463963"/>
                            <a:pt x="2606580" y="1462763"/>
                          </a:cubicBezTo>
                          <a:cubicBezTo>
                            <a:pt x="2455801" y="1496144"/>
                            <a:pt x="2223432" y="1454684"/>
                            <a:pt x="1990162" y="1462763"/>
                          </a:cubicBezTo>
                          <a:cubicBezTo>
                            <a:pt x="1780465" y="1414895"/>
                            <a:pt x="1626929" y="1445957"/>
                            <a:pt x="1373744" y="1462763"/>
                          </a:cubicBezTo>
                          <a:cubicBezTo>
                            <a:pt x="1135130" y="1471524"/>
                            <a:pt x="1025370" y="1460205"/>
                            <a:pt x="868484" y="1462763"/>
                          </a:cubicBezTo>
                          <a:cubicBezTo>
                            <a:pt x="710608" y="1438592"/>
                            <a:pt x="550413" y="1471553"/>
                            <a:pt x="247014" y="1462763"/>
                          </a:cubicBezTo>
                          <a:cubicBezTo>
                            <a:pt x="126307" y="1470387"/>
                            <a:pt x="-40044" y="1365579"/>
                            <a:pt x="0" y="1218964"/>
                          </a:cubicBezTo>
                          <a:cubicBezTo>
                            <a:pt x="3195" y="1016671"/>
                            <a:pt x="21022" y="912515"/>
                            <a:pt x="0" y="760636"/>
                          </a:cubicBezTo>
                          <a:cubicBezTo>
                            <a:pt x="-24319" y="601333"/>
                            <a:pt x="-8589" y="369269"/>
                            <a:pt x="0" y="243798"/>
                          </a:cubicBezTo>
                          <a:close/>
                        </a:path>
                        <a:path w="6051893" h="1462763" stroke="0" extrusionOk="0">
                          <a:moveTo>
                            <a:pt x="0" y="243798"/>
                          </a:moveTo>
                          <a:cubicBezTo>
                            <a:pt x="40589" y="113875"/>
                            <a:pt x="147618" y="-12460"/>
                            <a:pt x="247014" y="0"/>
                          </a:cubicBezTo>
                          <a:cubicBezTo>
                            <a:pt x="385918" y="-2685"/>
                            <a:pt x="509131" y="-5715"/>
                            <a:pt x="585538" y="0"/>
                          </a:cubicBezTo>
                          <a:cubicBezTo>
                            <a:pt x="669584" y="-11077"/>
                            <a:pt x="897283" y="14613"/>
                            <a:pt x="979641" y="0"/>
                          </a:cubicBezTo>
                          <a:cubicBezTo>
                            <a:pt x="1051742" y="29984"/>
                            <a:pt x="1307692" y="-3345"/>
                            <a:pt x="1596059" y="0"/>
                          </a:cubicBezTo>
                          <a:cubicBezTo>
                            <a:pt x="1874851" y="-11757"/>
                            <a:pt x="1935164" y="-31104"/>
                            <a:pt x="2156898" y="0"/>
                          </a:cubicBezTo>
                          <a:cubicBezTo>
                            <a:pt x="2385140" y="55727"/>
                            <a:pt x="2551537" y="-23129"/>
                            <a:pt x="2773316" y="0"/>
                          </a:cubicBezTo>
                          <a:cubicBezTo>
                            <a:pt x="3004240" y="-18362"/>
                            <a:pt x="3251856" y="-21867"/>
                            <a:pt x="3389734" y="0"/>
                          </a:cubicBezTo>
                          <a:cubicBezTo>
                            <a:pt x="3529567" y="25474"/>
                            <a:pt x="3678125" y="-5121"/>
                            <a:pt x="3839415" y="0"/>
                          </a:cubicBezTo>
                          <a:cubicBezTo>
                            <a:pt x="4028364" y="-5333"/>
                            <a:pt x="4048035" y="-15518"/>
                            <a:pt x="4177940" y="0"/>
                          </a:cubicBezTo>
                          <a:cubicBezTo>
                            <a:pt x="4302062" y="3587"/>
                            <a:pt x="4551364" y="-20802"/>
                            <a:pt x="4683200" y="0"/>
                          </a:cubicBezTo>
                          <a:cubicBezTo>
                            <a:pt x="4815448" y="17019"/>
                            <a:pt x="4899215" y="6592"/>
                            <a:pt x="5077303" y="0"/>
                          </a:cubicBezTo>
                          <a:cubicBezTo>
                            <a:pt x="5256291" y="1338"/>
                            <a:pt x="5592276" y="-67367"/>
                            <a:pt x="5804878" y="0"/>
                          </a:cubicBezTo>
                          <a:cubicBezTo>
                            <a:pt x="5927037" y="-6666"/>
                            <a:pt x="6035230" y="137382"/>
                            <a:pt x="6051893" y="243798"/>
                          </a:cubicBezTo>
                          <a:cubicBezTo>
                            <a:pt x="6037285" y="444960"/>
                            <a:pt x="6007095" y="568600"/>
                            <a:pt x="6051893" y="711877"/>
                          </a:cubicBezTo>
                          <a:cubicBezTo>
                            <a:pt x="6065795" y="841334"/>
                            <a:pt x="6062990" y="997551"/>
                            <a:pt x="6051893" y="1218964"/>
                          </a:cubicBezTo>
                          <a:cubicBezTo>
                            <a:pt x="6080597" y="1343016"/>
                            <a:pt x="5961923" y="1474687"/>
                            <a:pt x="5804878" y="1462763"/>
                          </a:cubicBezTo>
                          <a:cubicBezTo>
                            <a:pt x="5696750" y="1470811"/>
                            <a:pt x="5484824" y="1493859"/>
                            <a:pt x="5355196" y="1462763"/>
                          </a:cubicBezTo>
                          <a:cubicBezTo>
                            <a:pt x="5236708" y="1428688"/>
                            <a:pt x="5012496" y="1439291"/>
                            <a:pt x="4794357" y="1462763"/>
                          </a:cubicBezTo>
                          <a:cubicBezTo>
                            <a:pt x="4574199" y="1504717"/>
                            <a:pt x="4357464" y="1493431"/>
                            <a:pt x="4233518" y="1462763"/>
                          </a:cubicBezTo>
                          <a:cubicBezTo>
                            <a:pt x="4123180" y="1447162"/>
                            <a:pt x="3940492" y="1433460"/>
                            <a:pt x="3783837" y="1462763"/>
                          </a:cubicBezTo>
                          <a:cubicBezTo>
                            <a:pt x="3615398" y="1456953"/>
                            <a:pt x="3452455" y="1467061"/>
                            <a:pt x="3222998" y="1462763"/>
                          </a:cubicBezTo>
                          <a:cubicBezTo>
                            <a:pt x="3002947" y="1473887"/>
                            <a:pt x="2851492" y="1485978"/>
                            <a:pt x="2662158" y="1462763"/>
                          </a:cubicBezTo>
                          <a:cubicBezTo>
                            <a:pt x="2471851" y="1429841"/>
                            <a:pt x="2313350" y="1456868"/>
                            <a:pt x="2212477" y="1462763"/>
                          </a:cubicBezTo>
                          <a:cubicBezTo>
                            <a:pt x="2097592" y="1485828"/>
                            <a:pt x="1834812" y="1441613"/>
                            <a:pt x="1651638" y="1462763"/>
                          </a:cubicBezTo>
                          <a:cubicBezTo>
                            <a:pt x="1459282" y="1469671"/>
                            <a:pt x="1281494" y="1441042"/>
                            <a:pt x="1146377" y="1462763"/>
                          </a:cubicBezTo>
                          <a:cubicBezTo>
                            <a:pt x="986910" y="1520649"/>
                            <a:pt x="616982" y="1455172"/>
                            <a:pt x="247014" y="1462763"/>
                          </a:cubicBezTo>
                          <a:cubicBezTo>
                            <a:pt x="151944" y="1444185"/>
                            <a:pt x="-30292" y="1376562"/>
                            <a:pt x="0" y="1218964"/>
                          </a:cubicBezTo>
                          <a:cubicBezTo>
                            <a:pt x="4796" y="1102707"/>
                            <a:pt x="-6893" y="904917"/>
                            <a:pt x="0" y="741133"/>
                          </a:cubicBezTo>
                          <a:cubicBezTo>
                            <a:pt x="33840" y="577512"/>
                            <a:pt x="-27119" y="419904"/>
                            <a:pt x="0" y="243798"/>
                          </a:cubicBezTo>
                          <a:close/>
                        </a:path>
                        <a:path w="6051893" h="1462763" fill="none" stroke="0" extrusionOk="0">
                          <a:moveTo>
                            <a:pt x="0" y="243798"/>
                          </a:moveTo>
                          <a:cubicBezTo>
                            <a:pt x="-8335" y="111754"/>
                            <a:pt x="111612" y="-3606"/>
                            <a:pt x="247014" y="0"/>
                          </a:cubicBezTo>
                          <a:cubicBezTo>
                            <a:pt x="372822" y="-12550"/>
                            <a:pt x="456838" y="-16276"/>
                            <a:pt x="641117" y="0"/>
                          </a:cubicBezTo>
                          <a:cubicBezTo>
                            <a:pt x="831259" y="20815"/>
                            <a:pt x="887079" y="3801"/>
                            <a:pt x="1090799" y="0"/>
                          </a:cubicBezTo>
                          <a:cubicBezTo>
                            <a:pt x="1242918" y="-20589"/>
                            <a:pt x="1329101" y="-19051"/>
                            <a:pt x="1540480" y="0"/>
                          </a:cubicBezTo>
                          <a:cubicBezTo>
                            <a:pt x="1774522" y="-26611"/>
                            <a:pt x="2021732" y="-43856"/>
                            <a:pt x="2156898" y="0"/>
                          </a:cubicBezTo>
                          <a:cubicBezTo>
                            <a:pt x="2287731" y="28033"/>
                            <a:pt x="2369192" y="-30062"/>
                            <a:pt x="2495422" y="0"/>
                          </a:cubicBezTo>
                          <a:cubicBezTo>
                            <a:pt x="2613368" y="-851"/>
                            <a:pt x="2803151" y="9101"/>
                            <a:pt x="2889525" y="0"/>
                          </a:cubicBezTo>
                          <a:cubicBezTo>
                            <a:pt x="2937109" y="-21801"/>
                            <a:pt x="3145528" y="19004"/>
                            <a:pt x="3394786" y="0"/>
                          </a:cubicBezTo>
                          <a:cubicBezTo>
                            <a:pt x="3621085" y="-14539"/>
                            <a:pt x="3654282" y="11577"/>
                            <a:pt x="3844468" y="0"/>
                          </a:cubicBezTo>
                          <a:cubicBezTo>
                            <a:pt x="4039404" y="-17500"/>
                            <a:pt x="4068472" y="-4572"/>
                            <a:pt x="4182992" y="0"/>
                          </a:cubicBezTo>
                          <a:cubicBezTo>
                            <a:pt x="4278209" y="25350"/>
                            <a:pt x="4515757" y="-11339"/>
                            <a:pt x="4688253" y="0"/>
                          </a:cubicBezTo>
                          <a:cubicBezTo>
                            <a:pt x="4879053" y="9349"/>
                            <a:pt x="4913521" y="-17072"/>
                            <a:pt x="5082356" y="0"/>
                          </a:cubicBezTo>
                          <a:cubicBezTo>
                            <a:pt x="5287870" y="22894"/>
                            <a:pt x="5559843" y="-20343"/>
                            <a:pt x="5804878" y="0"/>
                          </a:cubicBezTo>
                          <a:cubicBezTo>
                            <a:pt x="5940636" y="29791"/>
                            <a:pt x="6043484" y="110315"/>
                            <a:pt x="6051893" y="243798"/>
                          </a:cubicBezTo>
                          <a:cubicBezTo>
                            <a:pt x="6077673" y="350070"/>
                            <a:pt x="6059771" y="606715"/>
                            <a:pt x="6051893" y="711877"/>
                          </a:cubicBezTo>
                          <a:cubicBezTo>
                            <a:pt x="6046595" y="855456"/>
                            <a:pt x="6011122" y="1036081"/>
                            <a:pt x="6051893" y="1218964"/>
                          </a:cubicBezTo>
                          <a:cubicBezTo>
                            <a:pt x="6063402" y="1366966"/>
                            <a:pt x="5918220" y="1443178"/>
                            <a:pt x="5804878" y="1462763"/>
                          </a:cubicBezTo>
                          <a:cubicBezTo>
                            <a:pt x="5566954" y="1494550"/>
                            <a:pt x="5366777" y="1464563"/>
                            <a:pt x="5188460" y="1462763"/>
                          </a:cubicBezTo>
                          <a:cubicBezTo>
                            <a:pt x="5069338" y="1431087"/>
                            <a:pt x="4869177" y="1472741"/>
                            <a:pt x="4627621" y="1462763"/>
                          </a:cubicBezTo>
                          <a:cubicBezTo>
                            <a:pt x="4410296" y="1451469"/>
                            <a:pt x="4282417" y="1510004"/>
                            <a:pt x="4122361" y="1462763"/>
                          </a:cubicBezTo>
                          <a:cubicBezTo>
                            <a:pt x="3986530" y="1445172"/>
                            <a:pt x="3727084" y="1485083"/>
                            <a:pt x="3505943" y="1462763"/>
                          </a:cubicBezTo>
                          <a:cubicBezTo>
                            <a:pt x="3279195" y="1451961"/>
                            <a:pt x="3257740" y="1463610"/>
                            <a:pt x="3111840" y="1462763"/>
                          </a:cubicBezTo>
                          <a:cubicBezTo>
                            <a:pt x="2945519" y="1469009"/>
                            <a:pt x="2741721" y="1478579"/>
                            <a:pt x="2606580" y="1462763"/>
                          </a:cubicBezTo>
                          <a:cubicBezTo>
                            <a:pt x="2515700" y="1464695"/>
                            <a:pt x="2261541" y="1533832"/>
                            <a:pt x="1990162" y="1462763"/>
                          </a:cubicBezTo>
                          <a:cubicBezTo>
                            <a:pt x="1774631" y="1445867"/>
                            <a:pt x="1617969" y="1448351"/>
                            <a:pt x="1373744" y="1462763"/>
                          </a:cubicBezTo>
                          <a:cubicBezTo>
                            <a:pt x="1118223" y="1476480"/>
                            <a:pt x="1050868" y="1470428"/>
                            <a:pt x="868484" y="1462763"/>
                          </a:cubicBezTo>
                          <a:cubicBezTo>
                            <a:pt x="723062" y="1430766"/>
                            <a:pt x="540069" y="1481975"/>
                            <a:pt x="247014" y="1462763"/>
                          </a:cubicBezTo>
                          <a:cubicBezTo>
                            <a:pt x="96998" y="1458118"/>
                            <a:pt x="-8571" y="1345603"/>
                            <a:pt x="0" y="1218964"/>
                          </a:cubicBezTo>
                          <a:cubicBezTo>
                            <a:pt x="1047" y="1018453"/>
                            <a:pt x="11010" y="906442"/>
                            <a:pt x="0" y="760636"/>
                          </a:cubicBezTo>
                          <a:cubicBezTo>
                            <a:pt x="-8638" y="635289"/>
                            <a:pt x="17325" y="384982"/>
                            <a:pt x="0" y="24379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2800" kern="0" dirty="0">
                  <a:latin typeface="#9Slide03 IcielPanton Black" pitchFamily="2" charset="77"/>
                  <a:ea typeface="微软雅黑"/>
                </a:rPr>
                <a:t>BÁO CÁO KẾT QUẢ DỰ ÁN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D3B474-B059-EB45-A028-B8EABAFE7D78}"/>
              </a:ext>
            </a:extLst>
          </p:cNvPr>
          <p:cNvGrpSpPr/>
          <p:nvPr/>
        </p:nvGrpSpPr>
        <p:grpSpPr>
          <a:xfrm>
            <a:off x="2358266" y="371106"/>
            <a:ext cx="1977883" cy="1691721"/>
            <a:chOff x="2295112" y="514189"/>
            <a:chExt cx="2115376" cy="21063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6F1716-FE2D-BD4B-9CC8-07A77C0C1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2115376" cy="210632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932BB7-DE9C-964D-9B6C-9588F1548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987" y="596143"/>
              <a:ext cx="1396147" cy="186912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76D10F-7C8E-5143-9CA6-EEB27785A8BF}"/>
              </a:ext>
            </a:extLst>
          </p:cNvPr>
          <p:cNvGrpSpPr/>
          <p:nvPr/>
        </p:nvGrpSpPr>
        <p:grpSpPr>
          <a:xfrm>
            <a:off x="7709807" y="2190606"/>
            <a:ext cx="4525005" cy="3559421"/>
            <a:chOff x="6095999" y="3557423"/>
            <a:chExt cx="4664337" cy="3472348"/>
          </a:xfrm>
        </p:grpSpPr>
        <p:pic>
          <p:nvPicPr>
            <p:cNvPr id="27" name="图片 8">
              <a:extLst>
                <a:ext uri="{FF2B5EF4-FFF2-40B4-BE49-F238E27FC236}">
                  <a16:creationId xmlns:a16="http://schemas.microsoft.com/office/drawing/2014/main" id="{BD77FDA7-4090-3840-A767-69FE35039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47D57AC-1282-FB4F-8E13-338E18C4E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12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0">
            <a:extLst>
              <a:ext uri="{FF2B5EF4-FFF2-40B4-BE49-F238E27FC236}">
                <a16:creationId xmlns:a16="http://schemas.microsoft.com/office/drawing/2014/main" id="{F933E3ED-F33A-453E-B075-30C3AF51D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842"/>
            <a:ext cx="12192000" cy="2400300"/>
          </a:xfrm>
          <a:prstGeom prst="rect">
            <a:avLst/>
          </a:prstGeom>
        </p:spPr>
      </p:pic>
      <p:pic>
        <p:nvPicPr>
          <p:cNvPr id="20" name="图片 43">
            <a:extLst>
              <a:ext uri="{FF2B5EF4-FFF2-40B4-BE49-F238E27FC236}">
                <a16:creationId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993519" y="502786"/>
            <a:ext cx="2108200" cy="1777890"/>
          </a:xfrm>
          <a:prstGeom prst="rect">
            <a:avLst/>
          </a:prstGeom>
        </p:spPr>
      </p:pic>
      <p:pic>
        <p:nvPicPr>
          <p:cNvPr id="21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681" y="-114332"/>
            <a:ext cx="1002665" cy="1002665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95" y="0"/>
            <a:ext cx="2723705" cy="3078972"/>
          </a:xfrm>
          <a:prstGeom prst="rect">
            <a:avLst/>
          </a:prstGeom>
          <a:noFill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2AC2260-9E08-5941-81F6-6B657BE3BDBA}"/>
              </a:ext>
            </a:extLst>
          </p:cNvPr>
          <p:cNvGrpSpPr/>
          <p:nvPr/>
        </p:nvGrpSpPr>
        <p:grpSpPr>
          <a:xfrm>
            <a:off x="4534161" y="424950"/>
            <a:ext cx="4600522" cy="1627228"/>
            <a:chOff x="2171343" y="4618089"/>
            <a:chExt cx="7988119" cy="2187854"/>
          </a:xfrm>
        </p:grpSpPr>
        <p:sp>
          <p:nvSpPr>
            <p:cNvPr id="24" name="Rectangle: Rounded Corners 11">
              <a:extLst>
                <a:ext uri="{FF2B5EF4-FFF2-40B4-BE49-F238E27FC236}">
                  <a16:creationId xmlns:a16="http://schemas.microsoft.com/office/drawing/2014/main" id="{2ECF2423-4B97-2A44-9E60-1C532AD0D837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4600522"/>
                        <a:gd name="connsiteY0" fmla="*/ 271210 h 1627228"/>
                        <a:gd name="connsiteX1" fmla="*/ 210009 w 4600522"/>
                        <a:gd name="connsiteY1" fmla="*/ 0 h 1627228"/>
                        <a:gd name="connsiteX2" fmla="*/ 548249 w 4600522"/>
                        <a:gd name="connsiteY2" fmla="*/ 0 h 1627228"/>
                        <a:gd name="connsiteX3" fmla="*/ 1011905 w 4600522"/>
                        <a:gd name="connsiteY3" fmla="*/ 0 h 1627228"/>
                        <a:gd name="connsiteX4" fmla="*/ 1266536 w 4600522"/>
                        <a:gd name="connsiteY4" fmla="*/ 0 h 1627228"/>
                        <a:gd name="connsiteX5" fmla="*/ 1562972 w 4600522"/>
                        <a:gd name="connsiteY5" fmla="*/ 0 h 1627228"/>
                        <a:gd name="connsiteX6" fmla="*/ 1943017 w 4600522"/>
                        <a:gd name="connsiteY6" fmla="*/ 0 h 1627228"/>
                        <a:gd name="connsiteX7" fmla="*/ 2281258 w 4600522"/>
                        <a:gd name="connsiteY7" fmla="*/ 0 h 1627228"/>
                        <a:gd name="connsiteX8" fmla="*/ 2535889 w 4600522"/>
                        <a:gd name="connsiteY8" fmla="*/ 0 h 1627228"/>
                        <a:gd name="connsiteX9" fmla="*/ 2915935 w 4600522"/>
                        <a:gd name="connsiteY9" fmla="*/ 0 h 1627228"/>
                        <a:gd name="connsiteX10" fmla="*/ 3212370 w 4600522"/>
                        <a:gd name="connsiteY10" fmla="*/ 0 h 1627228"/>
                        <a:gd name="connsiteX11" fmla="*/ 3592416 w 4600522"/>
                        <a:gd name="connsiteY11" fmla="*/ 0 h 1627228"/>
                        <a:gd name="connsiteX12" fmla="*/ 3972462 w 4600522"/>
                        <a:gd name="connsiteY12" fmla="*/ 0 h 1627228"/>
                        <a:gd name="connsiteX13" fmla="*/ 4390512 w 4600522"/>
                        <a:gd name="connsiteY13" fmla="*/ 0 h 1627228"/>
                        <a:gd name="connsiteX14" fmla="*/ 4600522 w 4600522"/>
                        <a:gd name="connsiteY14" fmla="*/ 271210 h 1627228"/>
                        <a:gd name="connsiteX15" fmla="*/ 4600522 w 4600522"/>
                        <a:gd name="connsiteY15" fmla="*/ 611116 h 1627228"/>
                        <a:gd name="connsiteX16" fmla="*/ 4600522 w 4600522"/>
                        <a:gd name="connsiteY16" fmla="*/ 940175 h 1627228"/>
                        <a:gd name="connsiteX17" fmla="*/ 4600522 w 4600522"/>
                        <a:gd name="connsiteY17" fmla="*/ 1356017 h 1627228"/>
                        <a:gd name="connsiteX18" fmla="*/ 4390512 w 4600522"/>
                        <a:gd name="connsiteY18" fmla="*/ 1627228 h 1627228"/>
                        <a:gd name="connsiteX19" fmla="*/ 4094077 w 4600522"/>
                        <a:gd name="connsiteY19" fmla="*/ 1627228 h 1627228"/>
                        <a:gd name="connsiteX20" fmla="*/ 3797640 w 4600522"/>
                        <a:gd name="connsiteY20" fmla="*/ 1627228 h 1627228"/>
                        <a:gd name="connsiteX21" fmla="*/ 3417595 w 4600522"/>
                        <a:gd name="connsiteY21" fmla="*/ 1627228 h 1627228"/>
                        <a:gd name="connsiteX22" fmla="*/ 2953939 w 4600522"/>
                        <a:gd name="connsiteY22" fmla="*/ 1627228 h 1627228"/>
                        <a:gd name="connsiteX23" fmla="*/ 2490283 w 4600522"/>
                        <a:gd name="connsiteY23" fmla="*/ 1627228 h 1627228"/>
                        <a:gd name="connsiteX24" fmla="*/ 2110238 w 4600522"/>
                        <a:gd name="connsiteY24" fmla="*/ 1627228 h 1627228"/>
                        <a:gd name="connsiteX25" fmla="*/ 1730192 w 4600522"/>
                        <a:gd name="connsiteY25" fmla="*/ 1627228 h 1627228"/>
                        <a:gd name="connsiteX26" fmla="*/ 1350146 w 4600522"/>
                        <a:gd name="connsiteY26" fmla="*/ 1627228 h 1627228"/>
                        <a:gd name="connsiteX27" fmla="*/ 886490 w 4600522"/>
                        <a:gd name="connsiteY27" fmla="*/ 1627228 h 1627228"/>
                        <a:gd name="connsiteX28" fmla="*/ 590055 w 4600522"/>
                        <a:gd name="connsiteY28" fmla="*/ 1627228 h 1627228"/>
                        <a:gd name="connsiteX29" fmla="*/ 210009 w 4600522"/>
                        <a:gd name="connsiteY29" fmla="*/ 1627228 h 1627228"/>
                        <a:gd name="connsiteX30" fmla="*/ 0 w 4600522"/>
                        <a:gd name="connsiteY30" fmla="*/ 1356017 h 1627228"/>
                        <a:gd name="connsiteX31" fmla="*/ 0 w 4600522"/>
                        <a:gd name="connsiteY31" fmla="*/ 1026959 h 1627228"/>
                        <a:gd name="connsiteX32" fmla="*/ 0 w 4600522"/>
                        <a:gd name="connsiteY32" fmla="*/ 687052 h 1627228"/>
                        <a:gd name="connsiteX33" fmla="*/ 0 w 4600522"/>
                        <a:gd name="connsiteY33" fmla="*/ 271210 h 1627228"/>
                        <a:gd name="connsiteX0" fmla="*/ 0 w 4600522"/>
                        <a:gd name="connsiteY0" fmla="*/ 271210 h 1627228"/>
                        <a:gd name="connsiteX1" fmla="*/ 210009 w 4600522"/>
                        <a:gd name="connsiteY1" fmla="*/ 0 h 1627228"/>
                        <a:gd name="connsiteX2" fmla="*/ 464640 w 4600522"/>
                        <a:gd name="connsiteY2" fmla="*/ 0 h 1627228"/>
                        <a:gd name="connsiteX3" fmla="*/ 761075 w 4600522"/>
                        <a:gd name="connsiteY3" fmla="*/ 0 h 1627228"/>
                        <a:gd name="connsiteX4" fmla="*/ 1224731 w 4600522"/>
                        <a:gd name="connsiteY4" fmla="*/ 0 h 1627228"/>
                        <a:gd name="connsiteX5" fmla="*/ 1646582 w 4600522"/>
                        <a:gd name="connsiteY5" fmla="*/ 0 h 1627228"/>
                        <a:gd name="connsiteX6" fmla="*/ 2110238 w 4600522"/>
                        <a:gd name="connsiteY6" fmla="*/ 0 h 1627228"/>
                        <a:gd name="connsiteX7" fmla="*/ 2573893 w 4600522"/>
                        <a:gd name="connsiteY7" fmla="*/ 0 h 1627228"/>
                        <a:gd name="connsiteX8" fmla="*/ 2912134 w 4600522"/>
                        <a:gd name="connsiteY8" fmla="*/ 0 h 1627228"/>
                        <a:gd name="connsiteX9" fmla="*/ 3166765 w 4600522"/>
                        <a:gd name="connsiteY9" fmla="*/ 0 h 1627228"/>
                        <a:gd name="connsiteX10" fmla="*/ 3546810 w 4600522"/>
                        <a:gd name="connsiteY10" fmla="*/ 0 h 1627228"/>
                        <a:gd name="connsiteX11" fmla="*/ 3843246 w 4600522"/>
                        <a:gd name="connsiteY11" fmla="*/ 0 h 1627228"/>
                        <a:gd name="connsiteX12" fmla="*/ 4390512 w 4600522"/>
                        <a:gd name="connsiteY12" fmla="*/ 0 h 1627228"/>
                        <a:gd name="connsiteX13" fmla="*/ 4600522 w 4600522"/>
                        <a:gd name="connsiteY13" fmla="*/ 271210 h 1627228"/>
                        <a:gd name="connsiteX14" fmla="*/ 4600522 w 4600522"/>
                        <a:gd name="connsiteY14" fmla="*/ 611116 h 1627228"/>
                        <a:gd name="connsiteX15" fmla="*/ 4600522 w 4600522"/>
                        <a:gd name="connsiteY15" fmla="*/ 940175 h 1627228"/>
                        <a:gd name="connsiteX16" fmla="*/ 4600522 w 4600522"/>
                        <a:gd name="connsiteY16" fmla="*/ 1356017 h 1627228"/>
                        <a:gd name="connsiteX17" fmla="*/ 4390512 w 4600522"/>
                        <a:gd name="connsiteY17" fmla="*/ 1627228 h 1627228"/>
                        <a:gd name="connsiteX18" fmla="*/ 3926856 w 4600522"/>
                        <a:gd name="connsiteY18" fmla="*/ 1627228 h 1627228"/>
                        <a:gd name="connsiteX19" fmla="*/ 3505005 w 4600522"/>
                        <a:gd name="connsiteY19" fmla="*/ 1627228 h 1627228"/>
                        <a:gd name="connsiteX20" fmla="*/ 3166765 w 4600522"/>
                        <a:gd name="connsiteY20" fmla="*/ 1627228 h 1627228"/>
                        <a:gd name="connsiteX21" fmla="*/ 2744914 w 4600522"/>
                        <a:gd name="connsiteY21" fmla="*/ 1627228 h 1627228"/>
                        <a:gd name="connsiteX22" fmla="*/ 2323063 w 4600522"/>
                        <a:gd name="connsiteY22" fmla="*/ 1627228 h 1627228"/>
                        <a:gd name="connsiteX23" fmla="*/ 1984823 w 4600522"/>
                        <a:gd name="connsiteY23" fmla="*/ 1627228 h 1627228"/>
                        <a:gd name="connsiteX24" fmla="*/ 1562972 w 4600522"/>
                        <a:gd name="connsiteY24" fmla="*/ 1627228 h 1627228"/>
                        <a:gd name="connsiteX25" fmla="*/ 1182926 w 4600522"/>
                        <a:gd name="connsiteY25" fmla="*/ 1627228 h 1627228"/>
                        <a:gd name="connsiteX26" fmla="*/ 761075 w 4600522"/>
                        <a:gd name="connsiteY26" fmla="*/ 1627228 h 1627228"/>
                        <a:gd name="connsiteX27" fmla="*/ 210009 w 4600522"/>
                        <a:gd name="connsiteY27" fmla="*/ 1627228 h 1627228"/>
                        <a:gd name="connsiteX28" fmla="*/ 0 w 4600522"/>
                        <a:gd name="connsiteY28" fmla="*/ 1356017 h 1627228"/>
                        <a:gd name="connsiteX29" fmla="*/ 0 w 4600522"/>
                        <a:gd name="connsiteY29" fmla="*/ 972718 h 1627228"/>
                        <a:gd name="connsiteX30" fmla="*/ 0 w 4600522"/>
                        <a:gd name="connsiteY30" fmla="*/ 621964 h 1627228"/>
                        <a:gd name="connsiteX31" fmla="*/ 0 w 4600522"/>
                        <a:gd name="connsiteY31" fmla="*/ 271210 h 16272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4600522" h="1627228" fill="none" extrusionOk="0">
                          <a:moveTo>
                            <a:pt x="0" y="271210"/>
                          </a:moveTo>
                          <a:cubicBezTo>
                            <a:pt x="13717" y="116900"/>
                            <a:pt x="100632" y="17226"/>
                            <a:pt x="210009" y="0"/>
                          </a:cubicBezTo>
                          <a:cubicBezTo>
                            <a:pt x="283479" y="-12807"/>
                            <a:pt x="445614" y="18834"/>
                            <a:pt x="548249" y="0"/>
                          </a:cubicBezTo>
                          <a:cubicBezTo>
                            <a:pt x="666708" y="-12252"/>
                            <a:pt x="773950" y="16697"/>
                            <a:pt x="1011905" y="0"/>
                          </a:cubicBezTo>
                          <a:cubicBezTo>
                            <a:pt x="1228551" y="-20049"/>
                            <a:pt x="1175939" y="5695"/>
                            <a:pt x="1266536" y="0"/>
                          </a:cubicBezTo>
                          <a:cubicBezTo>
                            <a:pt x="1340386" y="-21827"/>
                            <a:pt x="1423634" y="16540"/>
                            <a:pt x="1562972" y="0"/>
                          </a:cubicBezTo>
                          <a:cubicBezTo>
                            <a:pt x="1690909" y="-22486"/>
                            <a:pt x="1798882" y="16903"/>
                            <a:pt x="1943017" y="0"/>
                          </a:cubicBezTo>
                          <a:cubicBezTo>
                            <a:pt x="2029972" y="-4661"/>
                            <a:pt x="2157059" y="-11278"/>
                            <a:pt x="2281258" y="0"/>
                          </a:cubicBezTo>
                          <a:cubicBezTo>
                            <a:pt x="2383340" y="1602"/>
                            <a:pt x="2431705" y="4672"/>
                            <a:pt x="2535889" y="0"/>
                          </a:cubicBezTo>
                          <a:cubicBezTo>
                            <a:pt x="2621989" y="-6836"/>
                            <a:pt x="2746159" y="8700"/>
                            <a:pt x="2915935" y="0"/>
                          </a:cubicBezTo>
                          <a:cubicBezTo>
                            <a:pt x="3083735" y="-1272"/>
                            <a:pt x="3067560" y="-9745"/>
                            <a:pt x="3212370" y="0"/>
                          </a:cubicBezTo>
                          <a:cubicBezTo>
                            <a:pt x="3334147" y="14094"/>
                            <a:pt x="3497411" y="8763"/>
                            <a:pt x="3592416" y="0"/>
                          </a:cubicBezTo>
                          <a:cubicBezTo>
                            <a:pt x="3705972" y="-11520"/>
                            <a:pt x="3870995" y="9705"/>
                            <a:pt x="3972462" y="0"/>
                          </a:cubicBezTo>
                          <a:cubicBezTo>
                            <a:pt x="4085531" y="-12086"/>
                            <a:pt x="4185852" y="-4698"/>
                            <a:pt x="4390512" y="0"/>
                          </a:cubicBezTo>
                          <a:cubicBezTo>
                            <a:pt x="4502347" y="-22389"/>
                            <a:pt x="4587644" y="96655"/>
                            <a:pt x="4600522" y="271210"/>
                          </a:cubicBezTo>
                          <a:cubicBezTo>
                            <a:pt x="4570530" y="359218"/>
                            <a:pt x="4607191" y="497431"/>
                            <a:pt x="4600522" y="611116"/>
                          </a:cubicBezTo>
                          <a:cubicBezTo>
                            <a:pt x="4594451" y="730106"/>
                            <a:pt x="4608363" y="840829"/>
                            <a:pt x="4600522" y="940175"/>
                          </a:cubicBezTo>
                          <a:cubicBezTo>
                            <a:pt x="4587702" y="1036176"/>
                            <a:pt x="4589174" y="1265556"/>
                            <a:pt x="4600522" y="1356017"/>
                          </a:cubicBezTo>
                          <a:cubicBezTo>
                            <a:pt x="4603144" y="1514431"/>
                            <a:pt x="4536509" y="1630910"/>
                            <a:pt x="4390512" y="1627228"/>
                          </a:cubicBezTo>
                          <a:cubicBezTo>
                            <a:pt x="4246247" y="1616084"/>
                            <a:pt x="4207659" y="1613779"/>
                            <a:pt x="4094077" y="1627228"/>
                          </a:cubicBezTo>
                          <a:cubicBezTo>
                            <a:pt x="3979245" y="1625444"/>
                            <a:pt x="3918285" y="1623627"/>
                            <a:pt x="3797640" y="1627228"/>
                          </a:cubicBezTo>
                          <a:cubicBezTo>
                            <a:pt x="3666169" y="1614942"/>
                            <a:pt x="3555394" y="1621244"/>
                            <a:pt x="3417595" y="1627228"/>
                          </a:cubicBezTo>
                          <a:cubicBezTo>
                            <a:pt x="3304624" y="1619810"/>
                            <a:pt x="3071243" y="1603987"/>
                            <a:pt x="2953939" y="1627228"/>
                          </a:cubicBezTo>
                          <a:cubicBezTo>
                            <a:pt x="2828117" y="1615023"/>
                            <a:pt x="2683897" y="1616472"/>
                            <a:pt x="2490283" y="1627228"/>
                          </a:cubicBezTo>
                          <a:cubicBezTo>
                            <a:pt x="2305208" y="1612938"/>
                            <a:pt x="2286378" y="1641515"/>
                            <a:pt x="2110238" y="1627228"/>
                          </a:cubicBezTo>
                          <a:cubicBezTo>
                            <a:pt x="1928260" y="1616868"/>
                            <a:pt x="1827376" y="1645808"/>
                            <a:pt x="1730192" y="1627228"/>
                          </a:cubicBezTo>
                          <a:cubicBezTo>
                            <a:pt x="1631154" y="1604284"/>
                            <a:pt x="1431792" y="1622991"/>
                            <a:pt x="1350146" y="1627228"/>
                          </a:cubicBezTo>
                          <a:cubicBezTo>
                            <a:pt x="1269080" y="1617819"/>
                            <a:pt x="997936" y="1614680"/>
                            <a:pt x="886490" y="1627228"/>
                          </a:cubicBezTo>
                          <a:cubicBezTo>
                            <a:pt x="794716" y="1647738"/>
                            <a:pt x="692372" y="1651745"/>
                            <a:pt x="590055" y="1627228"/>
                          </a:cubicBezTo>
                          <a:cubicBezTo>
                            <a:pt x="494659" y="1589983"/>
                            <a:pt x="389408" y="1602607"/>
                            <a:pt x="210009" y="1627228"/>
                          </a:cubicBezTo>
                          <a:cubicBezTo>
                            <a:pt x="90937" y="1609475"/>
                            <a:pt x="-20111" y="1462739"/>
                            <a:pt x="0" y="1356017"/>
                          </a:cubicBezTo>
                          <a:cubicBezTo>
                            <a:pt x="10420" y="1240044"/>
                            <a:pt x="16123" y="1117849"/>
                            <a:pt x="0" y="1026959"/>
                          </a:cubicBezTo>
                          <a:cubicBezTo>
                            <a:pt x="-9149" y="941584"/>
                            <a:pt x="-5738" y="839342"/>
                            <a:pt x="0" y="687052"/>
                          </a:cubicBezTo>
                          <a:cubicBezTo>
                            <a:pt x="13267" y="511773"/>
                            <a:pt x="-24110" y="445248"/>
                            <a:pt x="0" y="271210"/>
                          </a:cubicBezTo>
                          <a:close/>
                        </a:path>
                        <a:path w="4600522" h="1627228" stroke="0" extrusionOk="0">
                          <a:moveTo>
                            <a:pt x="0" y="271210"/>
                          </a:moveTo>
                          <a:cubicBezTo>
                            <a:pt x="35723" y="133845"/>
                            <a:pt x="135224" y="-12097"/>
                            <a:pt x="210009" y="0"/>
                          </a:cubicBezTo>
                          <a:cubicBezTo>
                            <a:pt x="332948" y="13326"/>
                            <a:pt x="369707" y="9843"/>
                            <a:pt x="464640" y="0"/>
                          </a:cubicBezTo>
                          <a:cubicBezTo>
                            <a:pt x="550356" y="-23623"/>
                            <a:pt x="657937" y="-20816"/>
                            <a:pt x="761075" y="0"/>
                          </a:cubicBezTo>
                          <a:cubicBezTo>
                            <a:pt x="860761" y="40979"/>
                            <a:pt x="1083138" y="-41436"/>
                            <a:pt x="1224731" y="0"/>
                          </a:cubicBezTo>
                          <a:cubicBezTo>
                            <a:pt x="1367809" y="26400"/>
                            <a:pt x="1532753" y="-14524"/>
                            <a:pt x="1646582" y="0"/>
                          </a:cubicBezTo>
                          <a:cubicBezTo>
                            <a:pt x="1726745" y="-22818"/>
                            <a:pt x="1969763" y="42000"/>
                            <a:pt x="2110238" y="0"/>
                          </a:cubicBezTo>
                          <a:cubicBezTo>
                            <a:pt x="2257829" y="-36002"/>
                            <a:pt x="2380458" y="-47063"/>
                            <a:pt x="2573893" y="0"/>
                          </a:cubicBezTo>
                          <a:cubicBezTo>
                            <a:pt x="2718329" y="29509"/>
                            <a:pt x="2837328" y="-6945"/>
                            <a:pt x="2912134" y="0"/>
                          </a:cubicBezTo>
                          <a:cubicBezTo>
                            <a:pt x="2999369" y="-2206"/>
                            <a:pt x="3110058" y="-13672"/>
                            <a:pt x="3166765" y="0"/>
                          </a:cubicBezTo>
                          <a:cubicBezTo>
                            <a:pt x="3231727" y="26414"/>
                            <a:pt x="3458238" y="3193"/>
                            <a:pt x="3546810" y="0"/>
                          </a:cubicBezTo>
                          <a:cubicBezTo>
                            <a:pt x="3644877" y="3195"/>
                            <a:pt x="3714485" y="-8600"/>
                            <a:pt x="3843246" y="0"/>
                          </a:cubicBezTo>
                          <a:cubicBezTo>
                            <a:pt x="3954844" y="37109"/>
                            <a:pt x="4236435" y="23747"/>
                            <a:pt x="4390512" y="0"/>
                          </a:cubicBezTo>
                          <a:cubicBezTo>
                            <a:pt x="4510530" y="584"/>
                            <a:pt x="4588375" y="114766"/>
                            <a:pt x="4600522" y="271210"/>
                          </a:cubicBezTo>
                          <a:cubicBezTo>
                            <a:pt x="4592388" y="335556"/>
                            <a:pt x="4604568" y="532788"/>
                            <a:pt x="4600522" y="611116"/>
                          </a:cubicBezTo>
                          <a:cubicBezTo>
                            <a:pt x="4602319" y="714257"/>
                            <a:pt x="4589583" y="803910"/>
                            <a:pt x="4600522" y="940175"/>
                          </a:cubicBezTo>
                          <a:cubicBezTo>
                            <a:pt x="4614421" y="1056428"/>
                            <a:pt x="4576156" y="1254439"/>
                            <a:pt x="4600522" y="1356017"/>
                          </a:cubicBezTo>
                          <a:cubicBezTo>
                            <a:pt x="4604810" y="1508379"/>
                            <a:pt x="4505397" y="1629657"/>
                            <a:pt x="4390512" y="1627228"/>
                          </a:cubicBezTo>
                          <a:cubicBezTo>
                            <a:pt x="4262225" y="1599456"/>
                            <a:pt x="4070538" y="1649716"/>
                            <a:pt x="3926856" y="1627228"/>
                          </a:cubicBezTo>
                          <a:cubicBezTo>
                            <a:pt x="3773702" y="1618808"/>
                            <a:pt x="3580095" y="1635408"/>
                            <a:pt x="3505005" y="1627228"/>
                          </a:cubicBezTo>
                          <a:cubicBezTo>
                            <a:pt x="3418070" y="1610081"/>
                            <a:pt x="3269834" y="1645214"/>
                            <a:pt x="3166765" y="1627228"/>
                          </a:cubicBezTo>
                          <a:cubicBezTo>
                            <a:pt x="3051680" y="1598444"/>
                            <a:pt x="2902094" y="1663084"/>
                            <a:pt x="2744914" y="1627228"/>
                          </a:cubicBezTo>
                          <a:cubicBezTo>
                            <a:pt x="2627723" y="1599107"/>
                            <a:pt x="2502329" y="1605878"/>
                            <a:pt x="2323063" y="1627228"/>
                          </a:cubicBezTo>
                          <a:cubicBezTo>
                            <a:pt x="2135523" y="1650643"/>
                            <a:pt x="2138200" y="1626661"/>
                            <a:pt x="1984823" y="1627228"/>
                          </a:cubicBezTo>
                          <a:cubicBezTo>
                            <a:pt x="1801687" y="1631105"/>
                            <a:pt x="1680455" y="1612466"/>
                            <a:pt x="1562972" y="1627228"/>
                          </a:cubicBezTo>
                          <a:cubicBezTo>
                            <a:pt x="1458562" y="1615124"/>
                            <a:pt x="1269744" y="1660606"/>
                            <a:pt x="1182926" y="1627228"/>
                          </a:cubicBezTo>
                          <a:cubicBezTo>
                            <a:pt x="1075604" y="1585076"/>
                            <a:pt x="946019" y="1656323"/>
                            <a:pt x="761075" y="1627228"/>
                          </a:cubicBezTo>
                          <a:cubicBezTo>
                            <a:pt x="552172" y="1627530"/>
                            <a:pt x="336823" y="1616952"/>
                            <a:pt x="210009" y="1627228"/>
                          </a:cubicBezTo>
                          <a:cubicBezTo>
                            <a:pt x="97306" y="1604218"/>
                            <a:pt x="4548" y="1500733"/>
                            <a:pt x="0" y="1356017"/>
                          </a:cubicBezTo>
                          <a:cubicBezTo>
                            <a:pt x="-1256" y="1213352"/>
                            <a:pt x="16300" y="1156003"/>
                            <a:pt x="0" y="972718"/>
                          </a:cubicBezTo>
                          <a:cubicBezTo>
                            <a:pt x="1311" y="791779"/>
                            <a:pt x="8605" y="717604"/>
                            <a:pt x="0" y="621964"/>
                          </a:cubicBezTo>
                          <a:cubicBezTo>
                            <a:pt x="-11090" y="535938"/>
                            <a:pt x="7367" y="355817"/>
                            <a:pt x="0" y="271210"/>
                          </a:cubicBezTo>
                          <a:close/>
                        </a:path>
                        <a:path w="4600522" h="1627228" fill="none" stroke="0" extrusionOk="0">
                          <a:moveTo>
                            <a:pt x="0" y="271210"/>
                          </a:moveTo>
                          <a:cubicBezTo>
                            <a:pt x="25300" y="122427"/>
                            <a:pt x="107547" y="-3521"/>
                            <a:pt x="210009" y="0"/>
                          </a:cubicBezTo>
                          <a:cubicBezTo>
                            <a:pt x="303946" y="2257"/>
                            <a:pt x="457101" y="377"/>
                            <a:pt x="548249" y="0"/>
                          </a:cubicBezTo>
                          <a:cubicBezTo>
                            <a:pt x="668308" y="24852"/>
                            <a:pt x="779207" y="22169"/>
                            <a:pt x="1011905" y="0"/>
                          </a:cubicBezTo>
                          <a:cubicBezTo>
                            <a:pt x="1238350" y="-18325"/>
                            <a:pt x="1186295" y="16366"/>
                            <a:pt x="1266536" y="0"/>
                          </a:cubicBezTo>
                          <a:cubicBezTo>
                            <a:pt x="1337695" y="-5492"/>
                            <a:pt x="1426385" y="18458"/>
                            <a:pt x="1562972" y="0"/>
                          </a:cubicBezTo>
                          <a:cubicBezTo>
                            <a:pt x="1708545" y="-14670"/>
                            <a:pt x="1840767" y="2726"/>
                            <a:pt x="1943017" y="0"/>
                          </a:cubicBezTo>
                          <a:cubicBezTo>
                            <a:pt x="2082534" y="9544"/>
                            <a:pt x="2188583" y="-6810"/>
                            <a:pt x="2281258" y="0"/>
                          </a:cubicBezTo>
                          <a:cubicBezTo>
                            <a:pt x="2367385" y="641"/>
                            <a:pt x="2422302" y="6907"/>
                            <a:pt x="2535889" y="0"/>
                          </a:cubicBezTo>
                          <a:cubicBezTo>
                            <a:pt x="2631543" y="2439"/>
                            <a:pt x="2749434" y="-3041"/>
                            <a:pt x="2915935" y="0"/>
                          </a:cubicBezTo>
                          <a:cubicBezTo>
                            <a:pt x="3089030" y="860"/>
                            <a:pt x="3063502" y="-10721"/>
                            <a:pt x="3212370" y="0"/>
                          </a:cubicBezTo>
                          <a:cubicBezTo>
                            <a:pt x="3354337" y="14005"/>
                            <a:pt x="3513113" y="10184"/>
                            <a:pt x="3592416" y="0"/>
                          </a:cubicBezTo>
                          <a:cubicBezTo>
                            <a:pt x="3683737" y="-23807"/>
                            <a:pt x="3869592" y="9322"/>
                            <a:pt x="3972462" y="0"/>
                          </a:cubicBezTo>
                          <a:cubicBezTo>
                            <a:pt x="4074104" y="-20567"/>
                            <a:pt x="4205689" y="9897"/>
                            <a:pt x="4390512" y="0"/>
                          </a:cubicBezTo>
                          <a:cubicBezTo>
                            <a:pt x="4516087" y="9636"/>
                            <a:pt x="4555443" y="129455"/>
                            <a:pt x="4600522" y="271210"/>
                          </a:cubicBezTo>
                          <a:cubicBezTo>
                            <a:pt x="4594615" y="359336"/>
                            <a:pt x="4589956" y="483879"/>
                            <a:pt x="4600522" y="611116"/>
                          </a:cubicBezTo>
                          <a:cubicBezTo>
                            <a:pt x="4616234" y="767281"/>
                            <a:pt x="4607141" y="851678"/>
                            <a:pt x="4600522" y="940175"/>
                          </a:cubicBezTo>
                          <a:cubicBezTo>
                            <a:pt x="4595896" y="1041111"/>
                            <a:pt x="4586203" y="1246611"/>
                            <a:pt x="4600522" y="1356017"/>
                          </a:cubicBezTo>
                          <a:cubicBezTo>
                            <a:pt x="4631899" y="1530850"/>
                            <a:pt x="4539411" y="1625696"/>
                            <a:pt x="4390512" y="1627228"/>
                          </a:cubicBezTo>
                          <a:cubicBezTo>
                            <a:pt x="4282255" y="1640399"/>
                            <a:pt x="4240817" y="1630424"/>
                            <a:pt x="4094077" y="1627228"/>
                          </a:cubicBezTo>
                          <a:cubicBezTo>
                            <a:pt x="3947573" y="1623067"/>
                            <a:pt x="3927391" y="1613497"/>
                            <a:pt x="3797640" y="1627228"/>
                          </a:cubicBezTo>
                          <a:cubicBezTo>
                            <a:pt x="3645560" y="1640955"/>
                            <a:pt x="3560023" y="1613936"/>
                            <a:pt x="3417595" y="1627228"/>
                          </a:cubicBezTo>
                          <a:cubicBezTo>
                            <a:pt x="3305605" y="1620186"/>
                            <a:pt x="3060224" y="1635700"/>
                            <a:pt x="2953939" y="1627228"/>
                          </a:cubicBezTo>
                          <a:cubicBezTo>
                            <a:pt x="2794590" y="1640342"/>
                            <a:pt x="2693482" y="1646674"/>
                            <a:pt x="2490283" y="1627228"/>
                          </a:cubicBezTo>
                          <a:cubicBezTo>
                            <a:pt x="2301565" y="1613219"/>
                            <a:pt x="2296875" y="1642829"/>
                            <a:pt x="2110238" y="1627228"/>
                          </a:cubicBezTo>
                          <a:cubicBezTo>
                            <a:pt x="1911891" y="1615284"/>
                            <a:pt x="1820232" y="1635303"/>
                            <a:pt x="1730192" y="1627228"/>
                          </a:cubicBezTo>
                          <a:cubicBezTo>
                            <a:pt x="1646820" y="1617382"/>
                            <a:pt x="1453193" y="1618875"/>
                            <a:pt x="1350146" y="1627228"/>
                          </a:cubicBezTo>
                          <a:cubicBezTo>
                            <a:pt x="1253126" y="1626310"/>
                            <a:pt x="984066" y="1612474"/>
                            <a:pt x="886490" y="1627228"/>
                          </a:cubicBezTo>
                          <a:cubicBezTo>
                            <a:pt x="780363" y="1624844"/>
                            <a:pt x="683751" y="1651717"/>
                            <a:pt x="590055" y="1627228"/>
                          </a:cubicBezTo>
                          <a:cubicBezTo>
                            <a:pt x="476134" y="1627469"/>
                            <a:pt x="381247" y="1606569"/>
                            <a:pt x="210009" y="1627228"/>
                          </a:cubicBezTo>
                          <a:cubicBezTo>
                            <a:pt x="109163" y="1613375"/>
                            <a:pt x="180" y="1506788"/>
                            <a:pt x="0" y="1356017"/>
                          </a:cubicBezTo>
                          <a:cubicBezTo>
                            <a:pt x="14131" y="1247116"/>
                            <a:pt x="22506" y="1117765"/>
                            <a:pt x="0" y="1026959"/>
                          </a:cubicBezTo>
                          <a:cubicBezTo>
                            <a:pt x="-4298" y="920824"/>
                            <a:pt x="-9853" y="848430"/>
                            <a:pt x="0" y="687052"/>
                          </a:cubicBezTo>
                          <a:cubicBezTo>
                            <a:pt x="17267" y="519874"/>
                            <a:pt x="-9261" y="430690"/>
                            <a:pt x="0" y="27121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5" name="Rectangle: Rounded Corners 61">
              <a:extLst>
                <a:ext uri="{FF2B5EF4-FFF2-40B4-BE49-F238E27FC236}">
                  <a16:creationId xmlns:a16="http://schemas.microsoft.com/office/drawing/2014/main" id="{FEDEBBEF-503F-544F-A4C4-240B4B31BAF9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4448907"/>
                        <a:gd name="connsiteY0" fmla="*/ 237309 h 1423832"/>
                        <a:gd name="connsiteX1" fmla="*/ 183758 w 4448907"/>
                        <a:gd name="connsiteY1" fmla="*/ 0 h 1423832"/>
                        <a:gd name="connsiteX2" fmla="*/ 473166 w 4448907"/>
                        <a:gd name="connsiteY2" fmla="*/ 0 h 1423832"/>
                        <a:gd name="connsiteX3" fmla="*/ 803387 w 4448907"/>
                        <a:gd name="connsiteY3" fmla="*/ 0 h 1423832"/>
                        <a:gd name="connsiteX4" fmla="*/ 1133609 w 4448907"/>
                        <a:gd name="connsiteY4" fmla="*/ 0 h 1423832"/>
                        <a:gd name="connsiteX5" fmla="*/ 1586272 w 4448907"/>
                        <a:gd name="connsiteY5" fmla="*/ 0 h 1423832"/>
                        <a:gd name="connsiteX6" fmla="*/ 1834866 w 4448907"/>
                        <a:gd name="connsiteY6" fmla="*/ 0 h 1423832"/>
                        <a:gd name="connsiteX7" fmla="*/ 2124273 w 4448907"/>
                        <a:gd name="connsiteY7" fmla="*/ 0 h 1423832"/>
                        <a:gd name="connsiteX8" fmla="*/ 2495309 w 4448907"/>
                        <a:gd name="connsiteY8" fmla="*/ 0 h 1423832"/>
                        <a:gd name="connsiteX9" fmla="*/ 2825530 w 4448907"/>
                        <a:gd name="connsiteY9" fmla="*/ 0 h 1423832"/>
                        <a:gd name="connsiteX10" fmla="*/ 3074124 w 4448907"/>
                        <a:gd name="connsiteY10" fmla="*/ 0 h 1423832"/>
                        <a:gd name="connsiteX11" fmla="*/ 3445159 w 4448907"/>
                        <a:gd name="connsiteY11" fmla="*/ 0 h 1423832"/>
                        <a:gd name="connsiteX12" fmla="*/ 3734567 w 4448907"/>
                        <a:gd name="connsiteY12" fmla="*/ 0 h 1423832"/>
                        <a:gd name="connsiteX13" fmla="*/ 4265148 w 4448907"/>
                        <a:gd name="connsiteY13" fmla="*/ 0 h 1423832"/>
                        <a:gd name="connsiteX14" fmla="*/ 4448907 w 4448907"/>
                        <a:gd name="connsiteY14" fmla="*/ 237309 h 1423832"/>
                        <a:gd name="connsiteX15" fmla="*/ 4448907 w 4448907"/>
                        <a:gd name="connsiteY15" fmla="*/ 692932 h 1423832"/>
                        <a:gd name="connsiteX16" fmla="*/ 4448907 w 4448907"/>
                        <a:gd name="connsiteY16" fmla="*/ 1186522 h 1423832"/>
                        <a:gd name="connsiteX17" fmla="*/ 4265148 w 4448907"/>
                        <a:gd name="connsiteY17" fmla="*/ 1423832 h 1423832"/>
                        <a:gd name="connsiteX18" fmla="*/ 3812484 w 4448907"/>
                        <a:gd name="connsiteY18" fmla="*/ 1423832 h 1423832"/>
                        <a:gd name="connsiteX19" fmla="*/ 3400635 w 4448907"/>
                        <a:gd name="connsiteY19" fmla="*/ 1423832 h 1423832"/>
                        <a:gd name="connsiteX20" fmla="*/ 3029600 w 4448907"/>
                        <a:gd name="connsiteY20" fmla="*/ 1423832 h 1423832"/>
                        <a:gd name="connsiteX21" fmla="*/ 2576937 w 4448907"/>
                        <a:gd name="connsiteY21" fmla="*/ 1423832 h 1423832"/>
                        <a:gd name="connsiteX22" fmla="*/ 2287529 w 4448907"/>
                        <a:gd name="connsiteY22" fmla="*/ 1423832 h 1423832"/>
                        <a:gd name="connsiteX23" fmla="*/ 1916494 w 4448907"/>
                        <a:gd name="connsiteY23" fmla="*/ 1423832 h 1423832"/>
                        <a:gd name="connsiteX24" fmla="*/ 1463831 w 4448907"/>
                        <a:gd name="connsiteY24" fmla="*/ 1423832 h 1423832"/>
                        <a:gd name="connsiteX25" fmla="*/ 1011167 w 4448907"/>
                        <a:gd name="connsiteY25" fmla="*/ 1423832 h 1423832"/>
                        <a:gd name="connsiteX26" fmla="*/ 640132 w 4448907"/>
                        <a:gd name="connsiteY26" fmla="*/ 1423832 h 1423832"/>
                        <a:gd name="connsiteX27" fmla="*/ 183758 w 4448907"/>
                        <a:gd name="connsiteY27" fmla="*/ 1423832 h 1423832"/>
                        <a:gd name="connsiteX28" fmla="*/ 0 w 4448907"/>
                        <a:gd name="connsiteY28" fmla="*/ 1186522 h 1423832"/>
                        <a:gd name="connsiteX29" fmla="*/ 0 w 4448907"/>
                        <a:gd name="connsiteY29" fmla="*/ 740392 h 1423832"/>
                        <a:gd name="connsiteX30" fmla="*/ 0 w 4448907"/>
                        <a:gd name="connsiteY30" fmla="*/ 237309 h 1423832"/>
                        <a:gd name="connsiteX0" fmla="*/ 0 w 4448907"/>
                        <a:gd name="connsiteY0" fmla="*/ 237309 h 1423832"/>
                        <a:gd name="connsiteX1" fmla="*/ 183758 w 4448907"/>
                        <a:gd name="connsiteY1" fmla="*/ 0 h 1423832"/>
                        <a:gd name="connsiteX2" fmla="*/ 432352 w 4448907"/>
                        <a:gd name="connsiteY2" fmla="*/ 0 h 1423832"/>
                        <a:gd name="connsiteX3" fmla="*/ 721760 w 4448907"/>
                        <a:gd name="connsiteY3" fmla="*/ 0 h 1423832"/>
                        <a:gd name="connsiteX4" fmla="*/ 1174423 w 4448907"/>
                        <a:gd name="connsiteY4" fmla="*/ 0 h 1423832"/>
                        <a:gd name="connsiteX5" fmla="*/ 1586272 w 4448907"/>
                        <a:gd name="connsiteY5" fmla="*/ 0 h 1423832"/>
                        <a:gd name="connsiteX6" fmla="*/ 2038935 w 4448907"/>
                        <a:gd name="connsiteY6" fmla="*/ 0 h 1423832"/>
                        <a:gd name="connsiteX7" fmla="*/ 2491598 w 4448907"/>
                        <a:gd name="connsiteY7" fmla="*/ 0 h 1423832"/>
                        <a:gd name="connsiteX8" fmla="*/ 2821820 w 4448907"/>
                        <a:gd name="connsiteY8" fmla="*/ 0 h 1423832"/>
                        <a:gd name="connsiteX9" fmla="*/ 3070414 w 4448907"/>
                        <a:gd name="connsiteY9" fmla="*/ 0 h 1423832"/>
                        <a:gd name="connsiteX10" fmla="*/ 3441449 w 4448907"/>
                        <a:gd name="connsiteY10" fmla="*/ 0 h 1423832"/>
                        <a:gd name="connsiteX11" fmla="*/ 3730857 w 4448907"/>
                        <a:gd name="connsiteY11" fmla="*/ 0 h 1423832"/>
                        <a:gd name="connsiteX12" fmla="*/ 4265148 w 4448907"/>
                        <a:gd name="connsiteY12" fmla="*/ 0 h 1423832"/>
                        <a:gd name="connsiteX13" fmla="*/ 4448907 w 4448907"/>
                        <a:gd name="connsiteY13" fmla="*/ 237309 h 1423832"/>
                        <a:gd name="connsiteX14" fmla="*/ 4448907 w 4448907"/>
                        <a:gd name="connsiteY14" fmla="*/ 692932 h 1423832"/>
                        <a:gd name="connsiteX15" fmla="*/ 4448907 w 4448907"/>
                        <a:gd name="connsiteY15" fmla="*/ 1186522 h 1423832"/>
                        <a:gd name="connsiteX16" fmla="*/ 4265148 w 4448907"/>
                        <a:gd name="connsiteY16" fmla="*/ 1423832 h 1423832"/>
                        <a:gd name="connsiteX17" fmla="*/ 3934926 w 4448907"/>
                        <a:gd name="connsiteY17" fmla="*/ 1423832 h 1423832"/>
                        <a:gd name="connsiteX18" fmla="*/ 3523077 w 4448907"/>
                        <a:gd name="connsiteY18" fmla="*/ 1423832 h 1423832"/>
                        <a:gd name="connsiteX19" fmla="*/ 3111227 w 4448907"/>
                        <a:gd name="connsiteY19" fmla="*/ 1423832 h 1423832"/>
                        <a:gd name="connsiteX20" fmla="*/ 2781006 w 4448907"/>
                        <a:gd name="connsiteY20" fmla="*/ 1423832 h 1423832"/>
                        <a:gd name="connsiteX21" fmla="*/ 2369157 w 4448907"/>
                        <a:gd name="connsiteY21" fmla="*/ 1423832 h 1423832"/>
                        <a:gd name="connsiteX22" fmla="*/ 1957308 w 4448907"/>
                        <a:gd name="connsiteY22" fmla="*/ 1423832 h 1423832"/>
                        <a:gd name="connsiteX23" fmla="*/ 1627086 w 4448907"/>
                        <a:gd name="connsiteY23" fmla="*/ 1423832 h 1423832"/>
                        <a:gd name="connsiteX24" fmla="*/ 1215237 w 4448907"/>
                        <a:gd name="connsiteY24" fmla="*/ 1423832 h 1423832"/>
                        <a:gd name="connsiteX25" fmla="*/ 844201 w 4448907"/>
                        <a:gd name="connsiteY25" fmla="*/ 1423832 h 1423832"/>
                        <a:gd name="connsiteX26" fmla="*/ 183758 w 4448907"/>
                        <a:gd name="connsiteY26" fmla="*/ 1423832 h 1423832"/>
                        <a:gd name="connsiteX27" fmla="*/ 0 w 4448907"/>
                        <a:gd name="connsiteY27" fmla="*/ 1186522 h 1423832"/>
                        <a:gd name="connsiteX28" fmla="*/ 0 w 4448907"/>
                        <a:gd name="connsiteY28" fmla="*/ 721408 h 1423832"/>
                        <a:gd name="connsiteX29" fmla="*/ 0 w 4448907"/>
                        <a:gd name="connsiteY29" fmla="*/ 237309 h 1423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4448907" h="1423832" fill="none" extrusionOk="0">
                          <a:moveTo>
                            <a:pt x="0" y="237309"/>
                          </a:moveTo>
                          <a:cubicBezTo>
                            <a:pt x="-24176" y="112145"/>
                            <a:pt x="90728" y="-4242"/>
                            <a:pt x="183758" y="0"/>
                          </a:cubicBezTo>
                          <a:cubicBezTo>
                            <a:pt x="265874" y="-21517"/>
                            <a:pt x="385026" y="-8848"/>
                            <a:pt x="473166" y="0"/>
                          </a:cubicBezTo>
                          <a:cubicBezTo>
                            <a:pt x="566010" y="-3443"/>
                            <a:pt x="732713" y="-17544"/>
                            <a:pt x="803387" y="0"/>
                          </a:cubicBezTo>
                          <a:cubicBezTo>
                            <a:pt x="892745" y="17993"/>
                            <a:pt x="1018007" y="11941"/>
                            <a:pt x="1133609" y="0"/>
                          </a:cubicBezTo>
                          <a:cubicBezTo>
                            <a:pt x="1266542" y="5680"/>
                            <a:pt x="1488542" y="-12536"/>
                            <a:pt x="1586272" y="0"/>
                          </a:cubicBezTo>
                          <a:cubicBezTo>
                            <a:pt x="1680554" y="7476"/>
                            <a:pt x="1754969" y="10012"/>
                            <a:pt x="1834866" y="0"/>
                          </a:cubicBezTo>
                          <a:cubicBezTo>
                            <a:pt x="1912594" y="-12139"/>
                            <a:pt x="2008811" y="-7267"/>
                            <a:pt x="2124273" y="0"/>
                          </a:cubicBezTo>
                          <a:cubicBezTo>
                            <a:pt x="2212403" y="-450"/>
                            <a:pt x="2372214" y="-23936"/>
                            <a:pt x="2495309" y="0"/>
                          </a:cubicBezTo>
                          <a:cubicBezTo>
                            <a:pt x="2616506" y="10262"/>
                            <a:pt x="2727759" y="-13136"/>
                            <a:pt x="2825530" y="0"/>
                          </a:cubicBezTo>
                          <a:cubicBezTo>
                            <a:pt x="2903527" y="12649"/>
                            <a:pt x="2995999" y="-18713"/>
                            <a:pt x="3074124" y="0"/>
                          </a:cubicBezTo>
                          <a:cubicBezTo>
                            <a:pt x="3157841" y="29379"/>
                            <a:pt x="3340264" y="-1558"/>
                            <a:pt x="3445159" y="0"/>
                          </a:cubicBezTo>
                          <a:cubicBezTo>
                            <a:pt x="3550710" y="17005"/>
                            <a:pt x="3615720" y="5148"/>
                            <a:pt x="3734567" y="0"/>
                          </a:cubicBezTo>
                          <a:cubicBezTo>
                            <a:pt x="3861937" y="-6534"/>
                            <a:pt x="4143178" y="-52309"/>
                            <a:pt x="4265148" y="0"/>
                          </a:cubicBezTo>
                          <a:cubicBezTo>
                            <a:pt x="4352369" y="15639"/>
                            <a:pt x="4445817" y="92802"/>
                            <a:pt x="4448907" y="237309"/>
                          </a:cubicBezTo>
                          <a:cubicBezTo>
                            <a:pt x="4481849" y="394580"/>
                            <a:pt x="4446155" y="536683"/>
                            <a:pt x="4448907" y="692932"/>
                          </a:cubicBezTo>
                          <a:cubicBezTo>
                            <a:pt x="4440333" y="856939"/>
                            <a:pt x="4444495" y="1020617"/>
                            <a:pt x="4448907" y="1186522"/>
                          </a:cubicBezTo>
                          <a:cubicBezTo>
                            <a:pt x="4472216" y="1338681"/>
                            <a:pt x="4346159" y="1412468"/>
                            <a:pt x="4265148" y="1423832"/>
                          </a:cubicBezTo>
                          <a:cubicBezTo>
                            <a:pt x="4072152" y="1427427"/>
                            <a:pt x="3936297" y="1451121"/>
                            <a:pt x="3812484" y="1423832"/>
                          </a:cubicBezTo>
                          <a:cubicBezTo>
                            <a:pt x="3677548" y="1411474"/>
                            <a:pt x="3599232" y="1419446"/>
                            <a:pt x="3400635" y="1423832"/>
                          </a:cubicBezTo>
                          <a:cubicBezTo>
                            <a:pt x="3204383" y="1432007"/>
                            <a:pt x="3126533" y="1422188"/>
                            <a:pt x="3029600" y="1423832"/>
                          </a:cubicBezTo>
                          <a:cubicBezTo>
                            <a:pt x="2807101" y="1444751"/>
                            <a:pt x="2725159" y="1421759"/>
                            <a:pt x="2576937" y="1423832"/>
                          </a:cubicBezTo>
                          <a:cubicBezTo>
                            <a:pt x="2425861" y="1427071"/>
                            <a:pt x="2431519" y="1429992"/>
                            <a:pt x="2287529" y="1423832"/>
                          </a:cubicBezTo>
                          <a:cubicBezTo>
                            <a:pt x="2132283" y="1427689"/>
                            <a:pt x="1997868" y="1392831"/>
                            <a:pt x="1916494" y="1423832"/>
                          </a:cubicBezTo>
                          <a:cubicBezTo>
                            <a:pt x="1810737" y="1458019"/>
                            <a:pt x="1614131" y="1444058"/>
                            <a:pt x="1463831" y="1423832"/>
                          </a:cubicBezTo>
                          <a:cubicBezTo>
                            <a:pt x="1334054" y="1381623"/>
                            <a:pt x="1138143" y="1408184"/>
                            <a:pt x="1011167" y="1423832"/>
                          </a:cubicBezTo>
                          <a:cubicBezTo>
                            <a:pt x="911318" y="1422649"/>
                            <a:pt x="792854" y="1419603"/>
                            <a:pt x="640132" y="1423832"/>
                          </a:cubicBezTo>
                          <a:cubicBezTo>
                            <a:pt x="483402" y="1410770"/>
                            <a:pt x="326348" y="1391404"/>
                            <a:pt x="183758" y="1423832"/>
                          </a:cubicBezTo>
                          <a:cubicBezTo>
                            <a:pt x="87738" y="1429324"/>
                            <a:pt x="-34112" y="1329491"/>
                            <a:pt x="0" y="1186522"/>
                          </a:cubicBezTo>
                          <a:cubicBezTo>
                            <a:pt x="-13883" y="1083741"/>
                            <a:pt x="11879" y="868562"/>
                            <a:pt x="0" y="740392"/>
                          </a:cubicBezTo>
                          <a:cubicBezTo>
                            <a:pt x="-5284" y="625022"/>
                            <a:pt x="6101" y="356264"/>
                            <a:pt x="0" y="237309"/>
                          </a:cubicBezTo>
                          <a:close/>
                        </a:path>
                        <a:path w="4448907" h="1423832" stroke="0" extrusionOk="0">
                          <a:moveTo>
                            <a:pt x="0" y="237309"/>
                          </a:moveTo>
                          <a:cubicBezTo>
                            <a:pt x="20348" y="111090"/>
                            <a:pt x="104988" y="-10259"/>
                            <a:pt x="183758" y="0"/>
                          </a:cubicBezTo>
                          <a:cubicBezTo>
                            <a:pt x="286511" y="12375"/>
                            <a:pt x="376762" y="13545"/>
                            <a:pt x="432352" y="0"/>
                          </a:cubicBezTo>
                          <a:cubicBezTo>
                            <a:pt x="500606" y="-22679"/>
                            <a:pt x="649571" y="-9175"/>
                            <a:pt x="721760" y="0"/>
                          </a:cubicBezTo>
                          <a:cubicBezTo>
                            <a:pt x="795751" y="26231"/>
                            <a:pt x="956983" y="-4089"/>
                            <a:pt x="1174423" y="0"/>
                          </a:cubicBezTo>
                          <a:cubicBezTo>
                            <a:pt x="1380233" y="-20921"/>
                            <a:pt x="1476260" y="-7840"/>
                            <a:pt x="1586272" y="0"/>
                          </a:cubicBezTo>
                          <a:cubicBezTo>
                            <a:pt x="1705046" y="6523"/>
                            <a:pt x="1871941" y="-21743"/>
                            <a:pt x="2038935" y="0"/>
                          </a:cubicBezTo>
                          <a:cubicBezTo>
                            <a:pt x="2210754" y="4375"/>
                            <a:pt x="2378344" y="-11629"/>
                            <a:pt x="2491598" y="0"/>
                          </a:cubicBezTo>
                          <a:cubicBezTo>
                            <a:pt x="2612415" y="18492"/>
                            <a:pt x="2736172" y="2826"/>
                            <a:pt x="2821820" y="0"/>
                          </a:cubicBezTo>
                          <a:cubicBezTo>
                            <a:pt x="2917822" y="-12360"/>
                            <a:pt x="3012738" y="2872"/>
                            <a:pt x="3070414" y="0"/>
                          </a:cubicBezTo>
                          <a:cubicBezTo>
                            <a:pt x="3125927" y="-21182"/>
                            <a:pt x="3263971" y="-37533"/>
                            <a:pt x="3441449" y="0"/>
                          </a:cubicBezTo>
                          <a:cubicBezTo>
                            <a:pt x="3621669" y="18800"/>
                            <a:pt x="3593414" y="11102"/>
                            <a:pt x="3730857" y="0"/>
                          </a:cubicBezTo>
                          <a:cubicBezTo>
                            <a:pt x="3869645" y="18602"/>
                            <a:pt x="4114110" y="-49105"/>
                            <a:pt x="4265148" y="0"/>
                          </a:cubicBezTo>
                          <a:cubicBezTo>
                            <a:pt x="4356669" y="-5274"/>
                            <a:pt x="4447949" y="152151"/>
                            <a:pt x="4448907" y="237309"/>
                          </a:cubicBezTo>
                          <a:cubicBezTo>
                            <a:pt x="4432495" y="378024"/>
                            <a:pt x="4427513" y="492153"/>
                            <a:pt x="4448907" y="692932"/>
                          </a:cubicBezTo>
                          <a:cubicBezTo>
                            <a:pt x="4429604" y="882655"/>
                            <a:pt x="4444791" y="961489"/>
                            <a:pt x="4448907" y="1186522"/>
                          </a:cubicBezTo>
                          <a:cubicBezTo>
                            <a:pt x="4474819" y="1295831"/>
                            <a:pt x="4387178" y="1438772"/>
                            <a:pt x="4265148" y="1423832"/>
                          </a:cubicBezTo>
                          <a:cubicBezTo>
                            <a:pt x="4115429" y="1430603"/>
                            <a:pt x="4003934" y="1411593"/>
                            <a:pt x="3934926" y="1423832"/>
                          </a:cubicBezTo>
                          <a:cubicBezTo>
                            <a:pt x="3872867" y="1435209"/>
                            <a:pt x="3732241" y="1434339"/>
                            <a:pt x="3523077" y="1423832"/>
                          </a:cubicBezTo>
                          <a:cubicBezTo>
                            <a:pt x="3317020" y="1426430"/>
                            <a:pt x="3194759" y="1456088"/>
                            <a:pt x="3111227" y="1423832"/>
                          </a:cubicBezTo>
                          <a:cubicBezTo>
                            <a:pt x="3045176" y="1408379"/>
                            <a:pt x="2873059" y="1389630"/>
                            <a:pt x="2781006" y="1423832"/>
                          </a:cubicBezTo>
                          <a:cubicBezTo>
                            <a:pt x="2674032" y="1429507"/>
                            <a:pt x="2469658" y="1402784"/>
                            <a:pt x="2369157" y="1423832"/>
                          </a:cubicBezTo>
                          <a:cubicBezTo>
                            <a:pt x="2295470" y="1471580"/>
                            <a:pt x="2074038" y="1418893"/>
                            <a:pt x="1957308" y="1423832"/>
                          </a:cubicBezTo>
                          <a:cubicBezTo>
                            <a:pt x="1812350" y="1431096"/>
                            <a:pt x="1700782" y="1413497"/>
                            <a:pt x="1627086" y="1423832"/>
                          </a:cubicBezTo>
                          <a:cubicBezTo>
                            <a:pt x="1547099" y="1439610"/>
                            <a:pt x="1405148" y="1364391"/>
                            <a:pt x="1215237" y="1423832"/>
                          </a:cubicBezTo>
                          <a:cubicBezTo>
                            <a:pt x="1036721" y="1448501"/>
                            <a:pt x="1005900" y="1408642"/>
                            <a:pt x="844201" y="1423832"/>
                          </a:cubicBezTo>
                          <a:cubicBezTo>
                            <a:pt x="666868" y="1463253"/>
                            <a:pt x="427975" y="1392303"/>
                            <a:pt x="183758" y="1423832"/>
                          </a:cubicBezTo>
                          <a:cubicBezTo>
                            <a:pt x="118632" y="1405665"/>
                            <a:pt x="-16603" y="1329926"/>
                            <a:pt x="0" y="1186522"/>
                          </a:cubicBezTo>
                          <a:cubicBezTo>
                            <a:pt x="2357" y="1016261"/>
                            <a:pt x="8509" y="905750"/>
                            <a:pt x="0" y="721408"/>
                          </a:cubicBezTo>
                          <a:cubicBezTo>
                            <a:pt x="10121" y="534607"/>
                            <a:pt x="-44463" y="378694"/>
                            <a:pt x="0" y="237309"/>
                          </a:cubicBezTo>
                          <a:close/>
                        </a:path>
                        <a:path w="4448907" h="1423832" fill="none" stroke="0" extrusionOk="0">
                          <a:moveTo>
                            <a:pt x="0" y="237309"/>
                          </a:moveTo>
                          <a:cubicBezTo>
                            <a:pt x="-21004" y="109922"/>
                            <a:pt x="77480" y="-4653"/>
                            <a:pt x="183758" y="0"/>
                          </a:cubicBezTo>
                          <a:cubicBezTo>
                            <a:pt x="279938" y="-8777"/>
                            <a:pt x="373483" y="10208"/>
                            <a:pt x="473166" y="0"/>
                          </a:cubicBezTo>
                          <a:cubicBezTo>
                            <a:pt x="584226" y="-2137"/>
                            <a:pt x="726887" y="-11310"/>
                            <a:pt x="803387" y="0"/>
                          </a:cubicBezTo>
                          <a:cubicBezTo>
                            <a:pt x="855166" y="14685"/>
                            <a:pt x="1008524" y="33808"/>
                            <a:pt x="1133609" y="0"/>
                          </a:cubicBezTo>
                          <a:cubicBezTo>
                            <a:pt x="1236548" y="1604"/>
                            <a:pt x="1501183" y="17587"/>
                            <a:pt x="1586272" y="0"/>
                          </a:cubicBezTo>
                          <a:cubicBezTo>
                            <a:pt x="1693444" y="-9795"/>
                            <a:pt x="1768398" y="13898"/>
                            <a:pt x="1834866" y="0"/>
                          </a:cubicBezTo>
                          <a:cubicBezTo>
                            <a:pt x="1917724" y="-27085"/>
                            <a:pt x="2036770" y="-3767"/>
                            <a:pt x="2124273" y="0"/>
                          </a:cubicBezTo>
                          <a:cubicBezTo>
                            <a:pt x="2232353" y="30380"/>
                            <a:pt x="2388132" y="16306"/>
                            <a:pt x="2495309" y="0"/>
                          </a:cubicBezTo>
                          <a:cubicBezTo>
                            <a:pt x="2606654" y="-12208"/>
                            <a:pt x="2743001" y="4568"/>
                            <a:pt x="2825530" y="0"/>
                          </a:cubicBezTo>
                          <a:cubicBezTo>
                            <a:pt x="2919028" y="22412"/>
                            <a:pt x="3009517" y="-9568"/>
                            <a:pt x="3074124" y="0"/>
                          </a:cubicBezTo>
                          <a:cubicBezTo>
                            <a:pt x="3130019" y="10351"/>
                            <a:pt x="3328729" y="-18610"/>
                            <a:pt x="3445159" y="0"/>
                          </a:cubicBezTo>
                          <a:cubicBezTo>
                            <a:pt x="3555666" y="21386"/>
                            <a:pt x="3619501" y="13546"/>
                            <a:pt x="3734567" y="0"/>
                          </a:cubicBezTo>
                          <a:cubicBezTo>
                            <a:pt x="3837877" y="-23493"/>
                            <a:pt x="4135612" y="-32231"/>
                            <a:pt x="4265148" y="0"/>
                          </a:cubicBezTo>
                          <a:cubicBezTo>
                            <a:pt x="4363383" y="40236"/>
                            <a:pt x="4463281" y="94515"/>
                            <a:pt x="4448907" y="237309"/>
                          </a:cubicBezTo>
                          <a:cubicBezTo>
                            <a:pt x="4455342" y="380921"/>
                            <a:pt x="4455694" y="553058"/>
                            <a:pt x="4448907" y="692932"/>
                          </a:cubicBezTo>
                          <a:cubicBezTo>
                            <a:pt x="4443522" y="860267"/>
                            <a:pt x="4487217" y="1055845"/>
                            <a:pt x="4448907" y="1186522"/>
                          </a:cubicBezTo>
                          <a:cubicBezTo>
                            <a:pt x="4469983" y="1322098"/>
                            <a:pt x="4356003" y="1421343"/>
                            <a:pt x="4265148" y="1423832"/>
                          </a:cubicBezTo>
                          <a:cubicBezTo>
                            <a:pt x="4102593" y="1393362"/>
                            <a:pt x="3940663" y="1472227"/>
                            <a:pt x="3812484" y="1423832"/>
                          </a:cubicBezTo>
                          <a:cubicBezTo>
                            <a:pt x="3652148" y="1412676"/>
                            <a:pt x="3601961" y="1421608"/>
                            <a:pt x="3400635" y="1423832"/>
                          </a:cubicBezTo>
                          <a:cubicBezTo>
                            <a:pt x="3203545" y="1406600"/>
                            <a:pt x="3127881" y="1429849"/>
                            <a:pt x="3029600" y="1423832"/>
                          </a:cubicBezTo>
                          <a:cubicBezTo>
                            <a:pt x="2806789" y="1411495"/>
                            <a:pt x="2710816" y="1429344"/>
                            <a:pt x="2576937" y="1423832"/>
                          </a:cubicBezTo>
                          <a:cubicBezTo>
                            <a:pt x="2424812" y="1425459"/>
                            <a:pt x="2432359" y="1428521"/>
                            <a:pt x="2287529" y="1423832"/>
                          </a:cubicBezTo>
                          <a:cubicBezTo>
                            <a:pt x="2137529" y="1420977"/>
                            <a:pt x="2009580" y="1408436"/>
                            <a:pt x="1916494" y="1423832"/>
                          </a:cubicBezTo>
                          <a:cubicBezTo>
                            <a:pt x="1837868" y="1450822"/>
                            <a:pt x="1623180" y="1459388"/>
                            <a:pt x="1463831" y="1423832"/>
                          </a:cubicBezTo>
                          <a:cubicBezTo>
                            <a:pt x="1337062" y="1411337"/>
                            <a:pt x="1124129" y="1416481"/>
                            <a:pt x="1011167" y="1423832"/>
                          </a:cubicBezTo>
                          <a:cubicBezTo>
                            <a:pt x="873370" y="1426954"/>
                            <a:pt x="807377" y="1428712"/>
                            <a:pt x="640132" y="1423832"/>
                          </a:cubicBezTo>
                          <a:cubicBezTo>
                            <a:pt x="484878" y="1411432"/>
                            <a:pt x="315816" y="1418864"/>
                            <a:pt x="183758" y="1423832"/>
                          </a:cubicBezTo>
                          <a:cubicBezTo>
                            <a:pt x="59457" y="1412767"/>
                            <a:pt x="-11150" y="1307362"/>
                            <a:pt x="0" y="1186522"/>
                          </a:cubicBezTo>
                          <a:cubicBezTo>
                            <a:pt x="-14749" y="1081104"/>
                            <a:pt x="-1810" y="850071"/>
                            <a:pt x="0" y="740392"/>
                          </a:cubicBezTo>
                          <a:cubicBezTo>
                            <a:pt x="8132" y="654593"/>
                            <a:pt x="33916" y="373505"/>
                            <a:pt x="0" y="23730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6" name="Rectangle: Rounded Corners 65">
              <a:extLst>
                <a:ext uri="{FF2B5EF4-FFF2-40B4-BE49-F238E27FC236}">
                  <a16:creationId xmlns:a16="http://schemas.microsoft.com/office/drawing/2014/main" id="{9908FDAC-5771-5640-9CDB-555A5559E506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custGeom>
                      <a:avLst/>
                      <a:gdLst>
                        <a:gd name="connsiteX0" fmla="*/ 0 w 4448907"/>
                        <a:gd name="connsiteY0" fmla="*/ 234504 h 1406998"/>
                        <a:gd name="connsiteX1" fmla="*/ 181586 w 4448907"/>
                        <a:gd name="connsiteY1" fmla="*/ 0 h 1406998"/>
                        <a:gd name="connsiteX2" fmla="*/ 471302 w 4448907"/>
                        <a:gd name="connsiteY2" fmla="*/ 0 h 1406998"/>
                        <a:gd name="connsiteX3" fmla="*/ 801875 w 4448907"/>
                        <a:gd name="connsiteY3" fmla="*/ 0 h 1406998"/>
                        <a:gd name="connsiteX4" fmla="*/ 1132448 w 4448907"/>
                        <a:gd name="connsiteY4" fmla="*/ 0 h 1406998"/>
                        <a:gd name="connsiteX5" fmla="*/ 1585593 w 4448907"/>
                        <a:gd name="connsiteY5" fmla="*/ 0 h 1406998"/>
                        <a:gd name="connsiteX6" fmla="*/ 1834451 w 4448907"/>
                        <a:gd name="connsiteY6" fmla="*/ 0 h 1406998"/>
                        <a:gd name="connsiteX7" fmla="*/ 2124167 w 4448907"/>
                        <a:gd name="connsiteY7" fmla="*/ 0 h 1406998"/>
                        <a:gd name="connsiteX8" fmla="*/ 2495597 w 4448907"/>
                        <a:gd name="connsiteY8" fmla="*/ 0 h 1406998"/>
                        <a:gd name="connsiteX9" fmla="*/ 2826170 w 4448907"/>
                        <a:gd name="connsiteY9" fmla="*/ 0 h 1406998"/>
                        <a:gd name="connsiteX10" fmla="*/ 3075029 w 4448907"/>
                        <a:gd name="connsiteY10" fmla="*/ 0 h 1406998"/>
                        <a:gd name="connsiteX11" fmla="*/ 3446459 w 4448907"/>
                        <a:gd name="connsiteY11" fmla="*/ 0 h 1406998"/>
                        <a:gd name="connsiteX12" fmla="*/ 3736174 w 4448907"/>
                        <a:gd name="connsiteY12" fmla="*/ 0 h 1406998"/>
                        <a:gd name="connsiteX13" fmla="*/ 4267320 w 4448907"/>
                        <a:gd name="connsiteY13" fmla="*/ 0 h 1406998"/>
                        <a:gd name="connsiteX14" fmla="*/ 4448907 w 4448907"/>
                        <a:gd name="connsiteY14" fmla="*/ 234504 h 1406998"/>
                        <a:gd name="connsiteX15" fmla="*/ 4448907 w 4448907"/>
                        <a:gd name="connsiteY15" fmla="*/ 684738 h 1406998"/>
                        <a:gd name="connsiteX16" fmla="*/ 4448907 w 4448907"/>
                        <a:gd name="connsiteY16" fmla="*/ 1172493 h 1406998"/>
                        <a:gd name="connsiteX17" fmla="*/ 4267320 w 4448907"/>
                        <a:gd name="connsiteY17" fmla="*/ 1406998 h 1406998"/>
                        <a:gd name="connsiteX18" fmla="*/ 3814175 w 4448907"/>
                        <a:gd name="connsiteY18" fmla="*/ 1406998 h 1406998"/>
                        <a:gd name="connsiteX19" fmla="*/ 3401887 w 4448907"/>
                        <a:gd name="connsiteY19" fmla="*/ 1406998 h 1406998"/>
                        <a:gd name="connsiteX20" fmla="*/ 3030457 w 4448907"/>
                        <a:gd name="connsiteY20" fmla="*/ 1406998 h 1406998"/>
                        <a:gd name="connsiteX21" fmla="*/ 2577312 w 4448907"/>
                        <a:gd name="connsiteY21" fmla="*/ 1406998 h 1406998"/>
                        <a:gd name="connsiteX22" fmla="*/ 2287596 w 4448907"/>
                        <a:gd name="connsiteY22" fmla="*/ 1406998 h 1406998"/>
                        <a:gd name="connsiteX23" fmla="*/ 1916166 w 4448907"/>
                        <a:gd name="connsiteY23" fmla="*/ 1406998 h 1406998"/>
                        <a:gd name="connsiteX24" fmla="*/ 1463021 w 4448907"/>
                        <a:gd name="connsiteY24" fmla="*/ 1406998 h 1406998"/>
                        <a:gd name="connsiteX25" fmla="*/ 1009876 w 4448907"/>
                        <a:gd name="connsiteY25" fmla="*/ 1406998 h 1406998"/>
                        <a:gd name="connsiteX26" fmla="*/ 638445 w 4448907"/>
                        <a:gd name="connsiteY26" fmla="*/ 1406998 h 1406998"/>
                        <a:gd name="connsiteX27" fmla="*/ 181586 w 4448907"/>
                        <a:gd name="connsiteY27" fmla="*/ 1406998 h 1406998"/>
                        <a:gd name="connsiteX28" fmla="*/ 0 w 4448907"/>
                        <a:gd name="connsiteY28" fmla="*/ 1172493 h 1406998"/>
                        <a:gd name="connsiteX29" fmla="*/ 0 w 4448907"/>
                        <a:gd name="connsiteY29" fmla="*/ 731638 h 1406998"/>
                        <a:gd name="connsiteX30" fmla="*/ 0 w 4448907"/>
                        <a:gd name="connsiteY30" fmla="*/ 234504 h 1406998"/>
                        <a:gd name="connsiteX0" fmla="*/ 0 w 4448907"/>
                        <a:gd name="connsiteY0" fmla="*/ 234504 h 1406998"/>
                        <a:gd name="connsiteX1" fmla="*/ 181586 w 4448907"/>
                        <a:gd name="connsiteY1" fmla="*/ 0 h 1406998"/>
                        <a:gd name="connsiteX2" fmla="*/ 430444 w 4448907"/>
                        <a:gd name="connsiteY2" fmla="*/ 0 h 1406998"/>
                        <a:gd name="connsiteX3" fmla="*/ 720160 w 4448907"/>
                        <a:gd name="connsiteY3" fmla="*/ 0 h 1406998"/>
                        <a:gd name="connsiteX4" fmla="*/ 1173305 w 4448907"/>
                        <a:gd name="connsiteY4" fmla="*/ 0 h 1406998"/>
                        <a:gd name="connsiteX5" fmla="*/ 1585593 w 4448907"/>
                        <a:gd name="connsiteY5" fmla="*/ 0 h 1406998"/>
                        <a:gd name="connsiteX6" fmla="*/ 2038738 w 4448907"/>
                        <a:gd name="connsiteY6" fmla="*/ 0 h 1406998"/>
                        <a:gd name="connsiteX7" fmla="*/ 2491883 w 4448907"/>
                        <a:gd name="connsiteY7" fmla="*/ 0 h 1406998"/>
                        <a:gd name="connsiteX8" fmla="*/ 2822456 w 4448907"/>
                        <a:gd name="connsiteY8" fmla="*/ 0 h 1406998"/>
                        <a:gd name="connsiteX9" fmla="*/ 3071314 w 4448907"/>
                        <a:gd name="connsiteY9" fmla="*/ 0 h 1406998"/>
                        <a:gd name="connsiteX10" fmla="*/ 3442745 w 4448907"/>
                        <a:gd name="connsiteY10" fmla="*/ 0 h 1406998"/>
                        <a:gd name="connsiteX11" fmla="*/ 3732460 w 4448907"/>
                        <a:gd name="connsiteY11" fmla="*/ 0 h 1406998"/>
                        <a:gd name="connsiteX12" fmla="*/ 4267320 w 4448907"/>
                        <a:gd name="connsiteY12" fmla="*/ 0 h 1406998"/>
                        <a:gd name="connsiteX13" fmla="*/ 4448907 w 4448907"/>
                        <a:gd name="connsiteY13" fmla="*/ 234504 h 1406998"/>
                        <a:gd name="connsiteX14" fmla="*/ 4448907 w 4448907"/>
                        <a:gd name="connsiteY14" fmla="*/ 684738 h 1406998"/>
                        <a:gd name="connsiteX15" fmla="*/ 4448907 w 4448907"/>
                        <a:gd name="connsiteY15" fmla="*/ 1172493 h 1406998"/>
                        <a:gd name="connsiteX16" fmla="*/ 4267320 w 4448907"/>
                        <a:gd name="connsiteY16" fmla="*/ 1406998 h 1406998"/>
                        <a:gd name="connsiteX17" fmla="*/ 3936747 w 4448907"/>
                        <a:gd name="connsiteY17" fmla="*/ 1406998 h 1406998"/>
                        <a:gd name="connsiteX18" fmla="*/ 3524459 w 4448907"/>
                        <a:gd name="connsiteY18" fmla="*/ 1406998 h 1406998"/>
                        <a:gd name="connsiteX19" fmla="*/ 3112171 w 4448907"/>
                        <a:gd name="connsiteY19" fmla="*/ 1406998 h 1406998"/>
                        <a:gd name="connsiteX20" fmla="*/ 2781599 w 4448907"/>
                        <a:gd name="connsiteY20" fmla="*/ 1406998 h 1406998"/>
                        <a:gd name="connsiteX21" fmla="*/ 2369311 w 4448907"/>
                        <a:gd name="connsiteY21" fmla="*/ 1406998 h 1406998"/>
                        <a:gd name="connsiteX22" fmla="*/ 1957023 w 4448907"/>
                        <a:gd name="connsiteY22" fmla="*/ 1406998 h 1406998"/>
                        <a:gd name="connsiteX23" fmla="*/ 1626450 w 4448907"/>
                        <a:gd name="connsiteY23" fmla="*/ 1406998 h 1406998"/>
                        <a:gd name="connsiteX24" fmla="*/ 1214163 w 4448907"/>
                        <a:gd name="connsiteY24" fmla="*/ 1406998 h 1406998"/>
                        <a:gd name="connsiteX25" fmla="*/ 842732 w 4448907"/>
                        <a:gd name="connsiteY25" fmla="*/ 1406998 h 1406998"/>
                        <a:gd name="connsiteX26" fmla="*/ 181586 w 4448907"/>
                        <a:gd name="connsiteY26" fmla="*/ 1406998 h 1406998"/>
                        <a:gd name="connsiteX27" fmla="*/ 0 w 4448907"/>
                        <a:gd name="connsiteY27" fmla="*/ 1172493 h 1406998"/>
                        <a:gd name="connsiteX28" fmla="*/ 0 w 4448907"/>
                        <a:gd name="connsiteY28" fmla="*/ 712878 h 1406998"/>
                        <a:gd name="connsiteX29" fmla="*/ 0 w 4448907"/>
                        <a:gd name="connsiteY29" fmla="*/ 234504 h 14069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4448907" h="1406998" fill="none" extrusionOk="0">
                          <a:moveTo>
                            <a:pt x="0" y="234504"/>
                          </a:moveTo>
                          <a:cubicBezTo>
                            <a:pt x="-8180" y="118782"/>
                            <a:pt x="95101" y="-2651"/>
                            <a:pt x="181586" y="0"/>
                          </a:cubicBezTo>
                          <a:cubicBezTo>
                            <a:pt x="270395" y="-17094"/>
                            <a:pt x="341633" y="-23691"/>
                            <a:pt x="471302" y="0"/>
                          </a:cubicBezTo>
                          <a:cubicBezTo>
                            <a:pt x="605545" y="17632"/>
                            <a:pt x="660091" y="-3636"/>
                            <a:pt x="801875" y="0"/>
                          </a:cubicBezTo>
                          <a:cubicBezTo>
                            <a:pt x="955010" y="-1798"/>
                            <a:pt x="984969" y="-2565"/>
                            <a:pt x="1132448" y="0"/>
                          </a:cubicBezTo>
                          <a:cubicBezTo>
                            <a:pt x="1280383" y="-336"/>
                            <a:pt x="1485462" y="-24442"/>
                            <a:pt x="1585593" y="0"/>
                          </a:cubicBezTo>
                          <a:cubicBezTo>
                            <a:pt x="1689605" y="2162"/>
                            <a:pt x="1748425" y="3745"/>
                            <a:pt x="1834451" y="0"/>
                          </a:cubicBezTo>
                          <a:cubicBezTo>
                            <a:pt x="1922595" y="17218"/>
                            <a:pt x="2061568" y="16100"/>
                            <a:pt x="2124167" y="0"/>
                          </a:cubicBezTo>
                          <a:cubicBezTo>
                            <a:pt x="2157605" y="2154"/>
                            <a:pt x="2342702" y="-1908"/>
                            <a:pt x="2495597" y="0"/>
                          </a:cubicBezTo>
                          <a:cubicBezTo>
                            <a:pt x="2664311" y="-15001"/>
                            <a:pt x="2683445" y="24091"/>
                            <a:pt x="2826170" y="0"/>
                          </a:cubicBezTo>
                          <a:cubicBezTo>
                            <a:pt x="2969488" y="-15585"/>
                            <a:pt x="2995511" y="-3176"/>
                            <a:pt x="3075029" y="0"/>
                          </a:cubicBezTo>
                          <a:cubicBezTo>
                            <a:pt x="3170917" y="8946"/>
                            <a:pt x="3308826" y="-11572"/>
                            <a:pt x="3446459" y="0"/>
                          </a:cubicBezTo>
                          <a:cubicBezTo>
                            <a:pt x="3585275" y="6302"/>
                            <a:pt x="3612542" y="-12462"/>
                            <a:pt x="3736174" y="0"/>
                          </a:cubicBezTo>
                          <a:cubicBezTo>
                            <a:pt x="3860398" y="27890"/>
                            <a:pt x="4010942" y="16244"/>
                            <a:pt x="4267320" y="0"/>
                          </a:cubicBezTo>
                          <a:cubicBezTo>
                            <a:pt x="4377849" y="24206"/>
                            <a:pt x="4452566" y="96872"/>
                            <a:pt x="4448907" y="234504"/>
                          </a:cubicBezTo>
                          <a:cubicBezTo>
                            <a:pt x="4488838" y="317014"/>
                            <a:pt x="4465401" y="564215"/>
                            <a:pt x="4448907" y="684738"/>
                          </a:cubicBezTo>
                          <a:cubicBezTo>
                            <a:pt x="4433409" y="788719"/>
                            <a:pt x="4452410" y="978407"/>
                            <a:pt x="4448907" y="1172493"/>
                          </a:cubicBezTo>
                          <a:cubicBezTo>
                            <a:pt x="4443824" y="1295190"/>
                            <a:pt x="4360016" y="1384601"/>
                            <a:pt x="4267320" y="1406998"/>
                          </a:cubicBezTo>
                          <a:cubicBezTo>
                            <a:pt x="4084557" y="1386101"/>
                            <a:pt x="3919060" y="1404772"/>
                            <a:pt x="3814175" y="1406998"/>
                          </a:cubicBezTo>
                          <a:cubicBezTo>
                            <a:pt x="3721860" y="1433460"/>
                            <a:pt x="3551200" y="1407711"/>
                            <a:pt x="3401887" y="1406998"/>
                          </a:cubicBezTo>
                          <a:cubicBezTo>
                            <a:pt x="3234302" y="1378500"/>
                            <a:pt x="3140603" y="1426799"/>
                            <a:pt x="3030457" y="1406998"/>
                          </a:cubicBezTo>
                          <a:cubicBezTo>
                            <a:pt x="2908904" y="1409108"/>
                            <a:pt x="2733454" y="1414735"/>
                            <a:pt x="2577312" y="1406998"/>
                          </a:cubicBezTo>
                          <a:cubicBezTo>
                            <a:pt x="2412054" y="1398661"/>
                            <a:pt x="2391093" y="1412913"/>
                            <a:pt x="2287596" y="1406998"/>
                          </a:cubicBezTo>
                          <a:cubicBezTo>
                            <a:pt x="2175686" y="1410602"/>
                            <a:pt x="2001765" y="1409720"/>
                            <a:pt x="1916166" y="1406998"/>
                          </a:cubicBezTo>
                          <a:cubicBezTo>
                            <a:pt x="1809837" y="1405390"/>
                            <a:pt x="1633783" y="1390090"/>
                            <a:pt x="1463021" y="1406998"/>
                          </a:cubicBezTo>
                          <a:cubicBezTo>
                            <a:pt x="1308773" y="1365780"/>
                            <a:pt x="1207640" y="1381142"/>
                            <a:pt x="1009876" y="1406998"/>
                          </a:cubicBezTo>
                          <a:cubicBezTo>
                            <a:pt x="827625" y="1420142"/>
                            <a:pt x="757958" y="1411543"/>
                            <a:pt x="638445" y="1406998"/>
                          </a:cubicBezTo>
                          <a:cubicBezTo>
                            <a:pt x="523772" y="1385221"/>
                            <a:pt x="406277" y="1405238"/>
                            <a:pt x="181586" y="1406998"/>
                          </a:cubicBezTo>
                          <a:cubicBezTo>
                            <a:pt x="102419" y="1415653"/>
                            <a:pt x="-31346" y="1312067"/>
                            <a:pt x="0" y="1172493"/>
                          </a:cubicBezTo>
                          <a:cubicBezTo>
                            <a:pt x="33" y="984184"/>
                            <a:pt x="19404" y="883165"/>
                            <a:pt x="0" y="731638"/>
                          </a:cubicBezTo>
                          <a:cubicBezTo>
                            <a:pt x="-23341" y="571109"/>
                            <a:pt x="-27589" y="345881"/>
                            <a:pt x="0" y="234504"/>
                          </a:cubicBezTo>
                          <a:close/>
                        </a:path>
                        <a:path w="4448907" h="1406998" stroke="0" extrusionOk="0">
                          <a:moveTo>
                            <a:pt x="0" y="234504"/>
                          </a:moveTo>
                          <a:cubicBezTo>
                            <a:pt x="32190" y="110302"/>
                            <a:pt x="116458" y="-16655"/>
                            <a:pt x="181586" y="0"/>
                          </a:cubicBezTo>
                          <a:cubicBezTo>
                            <a:pt x="282267" y="-6553"/>
                            <a:pt x="377513" y="-4164"/>
                            <a:pt x="430444" y="0"/>
                          </a:cubicBezTo>
                          <a:cubicBezTo>
                            <a:pt x="492006" y="8922"/>
                            <a:pt x="666727" y="13952"/>
                            <a:pt x="720160" y="0"/>
                          </a:cubicBezTo>
                          <a:cubicBezTo>
                            <a:pt x="785263" y="-3869"/>
                            <a:pt x="958793" y="-3713"/>
                            <a:pt x="1173305" y="0"/>
                          </a:cubicBezTo>
                          <a:cubicBezTo>
                            <a:pt x="1378101" y="-15836"/>
                            <a:pt x="1423610" y="-29758"/>
                            <a:pt x="1585593" y="0"/>
                          </a:cubicBezTo>
                          <a:cubicBezTo>
                            <a:pt x="1752995" y="38230"/>
                            <a:pt x="1875592" y="-14354"/>
                            <a:pt x="2038738" y="0"/>
                          </a:cubicBezTo>
                          <a:cubicBezTo>
                            <a:pt x="2210951" y="-19040"/>
                            <a:pt x="2392239" y="-24548"/>
                            <a:pt x="2491883" y="0"/>
                          </a:cubicBezTo>
                          <a:cubicBezTo>
                            <a:pt x="2599170" y="23428"/>
                            <a:pt x="2696107" y="18"/>
                            <a:pt x="2822456" y="0"/>
                          </a:cubicBezTo>
                          <a:cubicBezTo>
                            <a:pt x="2959664" y="-5490"/>
                            <a:pt x="2975759" y="-14686"/>
                            <a:pt x="3071314" y="0"/>
                          </a:cubicBezTo>
                          <a:cubicBezTo>
                            <a:pt x="3156973" y="-1182"/>
                            <a:pt x="3345982" y="-17378"/>
                            <a:pt x="3442745" y="0"/>
                          </a:cubicBezTo>
                          <a:cubicBezTo>
                            <a:pt x="3539179" y="18370"/>
                            <a:pt x="3601664" y="3156"/>
                            <a:pt x="3732460" y="0"/>
                          </a:cubicBezTo>
                          <a:cubicBezTo>
                            <a:pt x="3863995" y="-4173"/>
                            <a:pt x="4117928" y="-37580"/>
                            <a:pt x="4267320" y="0"/>
                          </a:cubicBezTo>
                          <a:cubicBezTo>
                            <a:pt x="4357147" y="-5547"/>
                            <a:pt x="4439339" y="135713"/>
                            <a:pt x="4448907" y="234504"/>
                          </a:cubicBezTo>
                          <a:cubicBezTo>
                            <a:pt x="4440017" y="439116"/>
                            <a:pt x="4426307" y="555768"/>
                            <a:pt x="4448907" y="684738"/>
                          </a:cubicBezTo>
                          <a:cubicBezTo>
                            <a:pt x="4456998" y="809272"/>
                            <a:pt x="4472369" y="955844"/>
                            <a:pt x="4448907" y="1172493"/>
                          </a:cubicBezTo>
                          <a:cubicBezTo>
                            <a:pt x="4472011" y="1290161"/>
                            <a:pt x="4382669" y="1417500"/>
                            <a:pt x="4267320" y="1406998"/>
                          </a:cubicBezTo>
                          <a:cubicBezTo>
                            <a:pt x="4183612" y="1402358"/>
                            <a:pt x="4031554" y="1432716"/>
                            <a:pt x="3936747" y="1406998"/>
                          </a:cubicBezTo>
                          <a:cubicBezTo>
                            <a:pt x="3858669" y="1360840"/>
                            <a:pt x="3691298" y="1386094"/>
                            <a:pt x="3524459" y="1406998"/>
                          </a:cubicBezTo>
                          <a:cubicBezTo>
                            <a:pt x="3363553" y="1442612"/>
                            <a:pt x="3201950" y="1444449"/>
                            <a:pt x="3112171" y="1406998"/>
                          </a:cubicBezTo>
                          <a:cubicBezTo>
                            <a:pt x="3022621" y="1388391"/>
                            <a:pt x="2898637" y="1384619"/>
                            <a:pt x="2781599" y="1406998"/>
                          </a:cubicBezTo>
                          <a:cubicBezTo>
                            <a:pt x="2657763" y="1405275"/>
                            <a:pt x="2529857" y="1434011"/>
                            <a:pt x="2369311" y="1406998"/>
                          </a:cubicBezTo>
                          <a:cubicBezTo>
                            <a:pt x="2207245" y="1415190"/>
                            <a:pt x="2079143" y="1436610"/>
                            <a:pt x="1957023" y="1406998"/>
                          </a:cubicBezTo>
                          <a:cubicBezTo>
                            <a:pt x="1818020" y="1375940"/>
                            <a:pt x="1699120" y="1401363"/>
                            <a:pt x="1626450" y="1406998"/>
                          </a:cubicBezTo>
                          <a:cubicBezTo>
                            <a:pt x="1544146" y="1421943"/>
                            <a:pt x="1347111" y="1394275"/>
                            <a:pt x="1214163" y="1406998"/>
                          </a:cubicBezTo>
                          <a:cubicBezTo>
                            <a:pt x="1067324" y="1413849"/>
                            <a:pt x="942128" y="1388219"/>
                            <a:pt x="842732" y="1406998"/>
                          </a:cubicBezTo>
                          <a:cubicBezTo>
                            <a:pt x="722980" y="1456191"/>
                            <a:pt x="465392" y="1402547"/>
                            <a:pt x="181586" y="1406998"/>
                          </a:cubicBezTo>
                          <a:cubicBezTo>
                            <a:pt x="122256" y="1386577"/>
                            <a:pt x="-20304" y="1317754"/>
                            <a:pt x="0" y="1172493"/>
                          </a:cubicBezTo>
                          <a:cubicBezTo>
                            <a:pt x="4585" y="1042990"/>
                            <a:pt x="11207" y="878074"/>
                            <a:pt x="0" y="712878"/>
                          </a:cubicBezTo>
                          <a:cubicBezTo>
                            <a:pt x="35010" y="550298"/>
                            <a:pt x="-38841" y="401947"/>
                            <a:pt x="0" y="234504"/>
                          </a:cubicBezTo>
                          <a:close/>
                        </a:path>
                        <a:path w="4448907" h="1406998" fill="none" stroke="0" extrusionOk="0">
                          <a:moveTo>
                            <a:pt x="0" y="234504"/>
                          </a:moveTo>
                          <a:cubicBezTo>
                            <a:pt x="860" y="111317"/>
                            <a:pt x="97870" y="-5933"/>
                            <a:pt x="181586" y="0"/>
                          </a:cubicBezTo>
                          <a:cubicBezTo>
                            <a:pt x="282299" y="-10513"/>
                            <a:pt x="342412" y="-12838"/>
                            <a:pt x="471302" y="0"/>
                          </a:cubicBezTo>
                          <a:cubicBezTo>
                            <a:pt x="612262" y="20408"/>
                            <a:pt x="646947" y="9102"/>
                            <a:pt x="801875" y="0"/>
                          </a:cubicBezTo>
                          <a:cubicBezTo>
                            <a:pt x="941349" y="3863"/>
                            <a:pt x="1013260" y="-10055"/>
                            <a:pt x="1132448" y="0"/>
                          </a:cubicBezTo>
                          <a:cubicBezTo>
                            <a:pt x="1300469" y="-11985"/>
                            <a:pt x="1490789" y="-17368"/>
                            <a:pt x="1585593" y="0"/>
                          </a:cubicBezTo>
                          <a:cubicBezTo>
                            <a:pt x="1683324" y="30385"/>
                            <a:pt x="1746603" y="-17171"/>
                            <a:pt x="1834451" y="0"/>
                          </a:cubicBezTo>
                          <a:cubicBezTo>
                            <a:pt x="1920973" y="8110"/>
                            <a:pt x="2057213" y="3473"/>
                            <a:pt x="2124167" y="0"/>
                          </a:cubicBezTo>
                          <a:cubicBezTo>
                            <a:pt x="2179514" y="-16484"/>
                            <a:pt x="2308457" y="18231"/>
                            <a:pt x="2495597" y="0"/>
                          </a:cubicBezTo>
                          <a:cubicBezTo>
                            <a:pt x="2657717" y="-10009"/>
                            <a:pt x="2687149" y="11390"/>
                            <a:pt x="2826170" y="0"/>
                          </a:cubicBezTo>
                          <a:cubicBezTo>
                            <a:pt x="2970074" y="-16117"/>
                            <a:pt x="2989934" y="-4531"/>
                            <a:pt x="3075029" y="0"/>
                          </a:cubicBezTo>
                          <a:cubicBezTo>
                            <a:pt x="3137221" y="29226"/>
                            <a:pt x="3310316" y="-11089"/>
                            <a:pt x="3446459" y="0"/>
                          </a:cubicBezTo>
                          <a:cubicBezTo>
                            <a:pt x="3585318" y="6431"/>
                            <a:pt x="3612477" y="-14684"/>
                            <a:pt x="3736174" y="0"/>
                          </a:cubicBezTo>
                          <a:cubicBezTo>
                            <a:pt x="3878835" y="17595"/>
                            <a:pt x="4069113" y="-15786"/>
                            <a:pt x="4267320" y="0"/>
                          </a:cubicBezTo>
                          <a:cubicBezTo>
                            <a:pt x="4373272" y="30959"/>
                            <a:pt x="4435935" y="106932"/>
                            <a:pt x="4448907" y="234504"/>
                          </a:cubicBezTo>
                          <a:cubicBezTo>
                            <a:pt x="4471499" y="348825"/>
                            <a:pt x="4456236" y="571833"/>
                            <a:pt x="4448907" y="684738"/>
                          </a:cubicBezTo>
                          <a:cubicBezTo>
                            <a:pt x="4446588" y="823059"/>
                            <a:pt x="4412285" y="997712"/>
                            <a:pt x="4448907" y="1172493"/>
                          </a:cubicBezTo>
                          <a:cubicBezTo>
                            <a:pt x="4456071" y="1312412"/>
                            <a:pt x="4344443" y="1375281"/>
                            <a:pt x="4267320" y="1406998"/>
                          </a:cubicBezTo>
                          <a:cubicBezTo>
                            <a:pt x="4092651" y="1431750"/>
                            <a:pt x="3934160" y="1405777"/>
                            <a:pt x="3814175" y="1406998"/>
                          </a:cubicBezTo>
                          <a:cubicBezTo>
                            <a:pt x="3719783" y="1392847"/>
                            <a:pt x="3592334" y="1416809"/>
                            <a:pt x="3401887" y="1406998"/>
                          </a:cubicBezTo>
                          <a:cubicBezTo>
                            <a:pt x="3233828" y="1392711"/>
                            <a:pt x="3146423" y="1433819"/>
                            <a:pt x="3030457" y="1406998"/>
                          </a:cubicBezTo>
                          <a:cubicBezTo>
                            <a:pt x="2957274" y="1386820"/>
                            <a:pt x="2734214" y="1437014"/>
                            <a:pt x="2577312" y="1406998"/>
                          </a:cubicBezTo>
                          <a:cubicBezTo>
                            <a:pt x="2410975" y="1396292"/>
                            <a:pt x="2395435" y="1408038"/>
                            <a:pt x="2287596" y="1406998"/>
                          </a:cubicBezTo>
                          <a:cubicBezTo>
                            <a:pt x="2179418" y="1405731"/>
                            <a:pt x="2004609" y="1426550"/>
                            <a:pt x="1916166" y="1406998"/>
                          </a:cubicBezTo>
                          <a:cubicBezTo>
                            <a:pt x="1840443" y="1402970"/>
                            <a:pt x="1660229" y="1462592"/>
                            <a:pt x="1463021" y="1406998"/>
                          </a:cubicBezTo>
                          <a:cubicBezTo>
                            <a:pt x="1302073" y="1387161"/>
                            <a:pt x="1179493" y="1393583"/>
                            <a:pt x="1009876" y="1406998"/>
                          </a:cubicBezTo>
                          <a:cubicBezTo>
                            <a:pt x="818027" y="1419532"/>
                            <a:pt x="769028" y="1415333"/>
                            <a:pt x="638445" y="1406998"/>
                          </a:cubicBezTo>
                          <a:cubicBezTo>
                            <a:pt x="527454" y="1385177"/>
                            <a:pt x="381450" y="1426136"/>
                            <a:pt x="181586" y="1406998"/>
                          </a:cubicBezTo>
                          <a:cubicBezTo>
                            <a:pt x="65974" y="1399799"/>
                            <a:pt x="-6521" y="1281329"/>
                            <a:pt x="0" y="1172493"/>
                          </a:cubicBezTo>
                          <a:cubicBezTo>
                            <a:pt x="2470" y="971356"/>
                            <a:pt x="4310" y="874772"/>
                            <a:pt x="0" y="731638"/>
                          </a:cubicBezTo>
                          <a:cubicBezTo>
                            <a:pt x="-7428" y="605090"/>
                            <a:pt x="16097" y="369531"/>
                            <a:pt x="0" y="23450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2800" kern="0" dirty="0">
                  <a:latin typeface="#9Slide03 IcielPanton Black" pitchFamily="2" charset="77"/>
                  <a:ea typeface="微软雅黑"/>
                </a:rPr>
                <a:t>TỔNG KẾT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843D96-9744-A946-80A8-EA1CDBF66B93}"/>
              </a:ext>
            </a:extLst>
          </p:cNvPr>
          <p:cNvGrpSpPr/>
          <p:nvPr/>
        </p:nvGrpSpPr>
        <p:grpSpPr>
          <a:xfrm>
            <a:off x="3196066" y="130526"/>
            <a:ext cx="2115376" cy="2106323"/>
            <a:chOff x="101600" y="514189"/>
            <a:chExt cx="2115376" cy="210632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586514-3329-1146-969E-BE3ED07F8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" y="514189"/>
              <a:ext cx="2115376" cy="210632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5136CD9-E2D2-9648-8C6D-0C0EB34B3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475" y="596143"/>
              <a:ext cx="1396147" cy="18691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4519434-21CD-8B43-A4A2-A7A90E4637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41" y="2348255"/>
            <a:ext cx="7444610" cy="4173751"/>
          </a:xfrm>
          <a:prstGeom prst="rect">
            <a:avLst/>
          </a:prstGeom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2B26B3BA-F9DD-174B-939D-1BF7AB9BEC0C}"/>
              </a:ext>
            </a:extLst>
          </p:cNvPr>
          <p:cNvSpPr/>
          <p:nvPr/>
        </p:nvSpPr>
        <p:spPr>
          <a:xfrm>
            <a:off x="7344697" y="1999439"/>
            <a:ext cx="4600522" cy="280638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chemeClr val="tx1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.</a:t>
            </a:r>
            <a:r>
              <a:rPr lang="en-VN" sz="3200" dirty="0">
                <a:solidFill>
                  <a:schemeClr val="tx1"/>
                </a:solidFill>
                <a:effectLst/>
                <a:latin typeface="#9Slide05 Authentica Regular" pitchFamily="2" charset="77"/>
              </a:rPr>
              <a:t> </a:t>
            </a:r>
            <a:endParaRPr lang="en-VN" sz="3200" dirty="0">
              <a:solidFill>
                <a:schemeClr val="tx1"/>
              </a:solidFill>
              <a:latin typeface="#9Slide05 Authentica Regula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284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3411602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551</Words>
  <Application>Microsoft Office PowerPoint</Application>
  <PresentationFormat>Widescreen</PresentationFormat>
  <Paragraphs>62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Times New Roman</vt:lpstr>
      <vt:lpstr>Cambria</vt:lpstr>
      <vt:lpstr>等线</vt:lpstr>
      <vt:lpstr>#9Slide03 IcielPanton Black</vt:lpstr>
      <vt:lpstr>#9Slide07 Crocante</vt:lpstr>
      <vt:lpstr>#9Slide05 SVNKitten</vt:lpstr>
      <vt:lpstr>#9Slide03 Swiss 721 Black Conde</vt:lpstr>
      <vt:lpstr>#9Slide07 SVNMomento</vt:lpstr>
      <vt:lpstr>#9Slide07 IcielCadena</vt:lpstr>
      <vt:lpstr>等线 Light</vt:lpstr>
      <vt:lpstr>#9Slide05 Authentica Regular</vt:lpstr>
      <vt:lpstr>#9Slide03 Swiss 721 Black Condensed</vt:lpstr>
      <vt:lpstr>Arial</vt:lpstr>
      <vt:lpstr>UTM Daxline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Nguyễn Thị Hải Yến</dc:creator>
  <cp:keywords>Măng Non</cp:keywords>
  <dc:description>http://www.ypppt.com/</dc:description>
  <cp:lastModifiedBy>YEN</cp:lastModifiedBy>
  <cp:revision>200</cp:revision>
  <dcterms:created xsi:type="dcterms:W3CDTF">2017-08-13T08:52:00Z</dcterms:created>
  <dcterms:modified xsi:type="dcterms:W3CDTF">2025-04-13T08:45:08Z</dcterms:modified>
</cp:coreProperties>
</file>