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3" r:id="rId14"/>
    <p:sldId id="269" r:id="rId15"/>
    <p:sldId id="274" r:id="rId16"/>
    <p:sldId id="270" r:id="rId17"/>
    <p:sldId id="275" r:id="rId18"/>
    <p:sldId id="271" r:id="rId19"/>
    <p:sldId id="276" r:id="rId20"/>
    <p:sldId id="277" r:id="rId21"/>
    <p:sldId id="278" r:id="rId22"/>
    <p:sldId id="279" r:id="rId23"/>
    <p:sldId id="272" r:id="rId24"/>
    <p:sldId id="280" r:id="rId25"/>
    <p:sldId id="281" r:id="rId26"/>
  </p:sldIdLst>
  <p:sldSz cx="12192000" cy="6858000"/>
  <p:notesSz cx="6858000" cy="9144000"/>
  <p:embeddedFontLst>
    <p:embeddedFont>
      <p:font typeface="UTM Beautiful Caps" panose="02040603050506020204" pitchFamily="18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SVN-Dancing Script" panose="02040603050506020204" pitchFamily="18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SVN-Poky's" panose="020B0606040200020203" pitchFamily="34" charset="0"/>
      <p:regular r:id="rId39"/>
    </p:embeddedFont>
    <p:embeddedFont>
      <p:font typeface="#9Slide07 IcielPony" panose="02000000000000000000" pitchFamily="2" charset="0"/>
      <p:regular r:id="rId40"/>
    </p:embeddedFont>
    <p:embeddedFont>
      <p:font typeface="#9Slide05 Bodega Script" pitchFamily="2" charset="0"/>
      <p:regular r:id="rId41"/>
    </p:embeddedFont>
    <p:embeddedFont>
      <p:font typeface="#9Slide05 Angelline" pitchFamily="2" charset="0"/>
      <p:regular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  <p:embeddedFont>
      <p:font typeface="#9Slide07 IcielBC Cubano Normal" panose="00000500000000000000" pitchFamily="2" charset="0"/>
      <p:regular r:id="rId47"/>
    </p:embeddedFont>
    <p:embeddedFont>
      <p:font typeface="Calibri Light" panose="020F0302020204030204" pitchFamily="34" charset="0"/>
      <p:regular r:id="rId48"/>
      <p:italic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7AB9"/>
    <a:srgbClr val="FF66CC"/>
    <a:srgbClr val="E60010"/>
    <a:srgbClr val="CCE198"/>
    <a:srgbClr val="FFE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9801" autoAdjust="0"/>
  </p:normalViewPr>
  <p:slideViewPr>
    <p:cSldViewPr snapToGrid="0">
      <p:cViewPr varScale="1">
        <p:scale>
          <a:sx n="75" d="100"/>
          <a:sy n="75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631BD-5475-4C18-ACD9-66970980C9BE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2BA22-0769-48C6-B040-953F10281B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755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2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7EF4A-A8B1-43BA-B56C-B5F92A5255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19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cùng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toán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BA22-0769-48C6-B040-953F10281B9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51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cùng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toán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BA22-0769-48C6-B040-953F10281B9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6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32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650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74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284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02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6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87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36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73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5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321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85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148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31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34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16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27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06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365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793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138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63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42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2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69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10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277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288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1849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4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58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095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932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180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256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64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158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1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18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59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18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E7408-7E70-4BC3-BC82-57C1DEDA3721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78483-3EC9-4E8C-96FC-F0B65F9A54B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8"/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98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44221" y="6858000"/>
            <a:ext cx="1295557" cy="13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6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3" r:id="rId10"/>
    <p:sldLayoutId id="2147483692" r:id="rId11"/>
    <p:sldLayoutId id="2147483691" r:id="rId12"/>
    <p:sldLayoutId id="2147483690" r:id="rId13"/>
    <p:sldLayoutId id="2147483689" r:id="rId14"/>
    <p:sldLayoutId id="2147483688" r:id="rId15"/>
    <p:sldLayoutId id="2147483685" r:id="rId16"/>
    <p:sldLayoutId id="2147483674" r:id="rId17"/>
    <p:sldLayoutId id="2147483673" r:id="rId18"/>
    <p:sldLayoutId id="2147483656" r:id="rId19"/>
    <p:sldLayoutId id="2147483657" r:id="rId20"/>
    <p:sldLayoutId id="2147483658" r:id="rId21"/>
    <p:sldLayoutId id="2147483659" r:id="rId22"/>
    <p:sldLayoutId id="2147483672" r:id="rId2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CF342-8392-4290-BC85-4630886B7007}" type="datetimeFigureOut">
              <a:rPr lang="en-GB" smtClean="0"/>
              <a:t>16/11/2022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9BB0E-3BFE-479E-98C7-00F13F3A8F3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544221" y="6858000"/>
            <a:ext cx="1295557" cy="133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0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80" r:id="rId3"/>
    <p:sldLayoutId id="2147483678" r:id="rId4"/>
    <p:sldLayoutId id="2147483676" r:id="rId5"/>
    <p:sldLayoutId id="2147483662" r:id="rId6"/>
    <p:sldLayoutId id="2147483684" r:id="rId7"/>
    <p:sldLayoutId id="2147483683" r:id="rId8"/>
    <p:sldLayoutId id="2147483681" r:id="rId9"/>
    <p:sldLayoutId id="2147483679" r:id="rId10"/>
    <p:sldLayoutId id="2147483677" r:id="rId11"/>
    <p:sldLayoutId id="2147483675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2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18" Type="http://schemas.openxmlformats.org/officeDocument/2006/relationships/image" Target="../media/image17.png"/><Relationship Id="rId3" Type="http://schemas.openxmlformats.org/officeDocument/2006/relationships/slide" Target="slide4.xml"/><Relationship Id="rId21" Type="http://schemas.microsoft.com/office/2007/relationships/hdphoto" Target="../media/hdphoto7.wdp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8.xml"/><Relationship Id="rId10" Type="http://schemas.openxmlformats.org/officeDocument/2006/relationships/image" Target="../media/image14.png"/><Relationship Id="rId19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7" r="52097"/>
          <a:stretch/>
        </p:blipFill>
        <p:spPr>
          <a:xfrm>
            <a:off x="145616" y="3429000"/>
            <a:ext cx="3725344" cy="362078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6" r="49785"/>
          <a:stretch/>
        </p:blipFill>
        <p:spPr>
          <a:xfrm flipH="1">
            <a:off x="9229724" y="4162876"/>
            <a:ext cx="2736725" cy="2901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888"/>
            <a:ext cx="1471897" cy="14573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73903" y="0"/>
            <a:ext cx="170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 smtClean="0">
                <a:solidFill>
                  <a:srgbClr val="0070C0"/>
                </a:solidFill>
                <a:latin typeface="UTM Beautiful Caps" panose="02040603050506020204" pitchFamily="18" charset="0"/>
              </a:rPr>
              <a:t>Toán</a:t>
            </a:r>
            <a:r>
              <a:rPr lang="en-GB" sz="3200" b="1" dirty="0" smtClean="0">
                <a:solidFill>
                  <a:srgbClr val="0070C0"/>
                </a:solidFill>
                <a:latin typeface="UTM Beautiful Caps" panose="02040603050506020204" pitchFamily="18" charset="0"/>
              </a:rPr>
              <a:t> 3</a:t>
            </a:r>
            <a:endParaRPr lang="en-GB" sz="3200" b="1" dirty="0">
              <a:solidFill>
                <a:srgbClr val="0070C0"/>
              </a:solidFill>
              <a:latin typeface="UTM Beautiful Cap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304" y="788054"/>
            <a:ext cx="10034886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329" y="784387"/>
            <a:ext cx="7004911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7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042744" y="577848"/>
                <a:ext cx="2638541" cy="605928"/>
              </a:xfrm>
              <a:prstGeom prst="roundRect">
                <a:avLst/>
              </a:prstGeom>
              <a:solidFill>
                <a:srgbClr val="FF66CC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= ?</a:t>
                </a:r>
                <a:endParaRPr lang="en-GB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44" y="577848"/>
                <a:ext cx="2638541" cy="605928"/>
              </a:xfrm>
              <a:prstGeom prst="roundRect">
                <a:avLst/>
              </a:prstGeom>
              <a:blipFill>
                <a:blip r:embed="rId2"/>
                <a:stretch>
                  <a:fillRect l="-3678" t="-17822" r="-3678" b="-39604"/>
                </a:stretch>
              </a:blipFill>
              <a:ln>
                <a:solidFill>
                  <a:srgbClr val="FF66CC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422061" y="616021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4378456" y="1256844"/>
            <a:ext cx="6693496" cy="1738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28467" y="1839730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03205" y="127336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140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07189" y="1656540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7189" y="1656540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078486" y="2378525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002728" y="239933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262023" y="1334282"/>
            <a:ext cx="46857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61546" y="1838831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61545" y="2363315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  <a:endParaRPr lang="en-GB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6405933" y="3098253"/>
                <a:ext cx="3531281" cy="55934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= 280</a:t>
                </a:r>
                <a:endParaRPr lang="en-GB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933" y="3098253"/>
                <a:ext cx="3531281" cy="559347"/>
              </a:xfrm>
              <a:prstGeom prst="roundRect">
                <a:avLst/>
              </a:prstGeom>
              <a:blipFill>
                <a:blip r:embed="rId4"/>
                <a:stretch>
                  <a:fillRect t="-22105" b="-45263"/>
                </a:stretch>
              </a:blipFill>
              <a:ln w="19050">
                <a:solidFill>
                  <a:srgbClr val="FF66CC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2042744" y="3116800"/>
                <a:ext cx="2638541" cy="605928"/>
              </a:xfrm>
              <a:prstGeom prst="roundRect">
                <a:avLst/>
              </a:prstGeom>
              <a:solidFill>
                <a:srgbClr val="FF66CC"/>
              </a:solidFill>
              <a:ln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215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= ?</a:t>
                </a:r>
                <a:endParaRPr lang="en-GB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744" y="3116800"/>
                <a:ext cx="2638541" cy="605928"/>
              </a:xfrm>
              <a:prstGeom prst="roundRect">
                <a:avLst/>
              </a:prstGeom>
              <a:blipFill>
                <a:blip r:embed="rId5"/>
                <a:stretch>
                  <a:fillRect l="-3678" t="-16667" r="-3678" b="-38235"/>
                </a:stretch>
              </a:blipFill>
              <a:ln>
                <a:solidFill>
                  <a:srgbClr val="FF66CC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1422061" y="3154973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en-GB" dirty="0"/>
          </a:p>
        </p:txBody>
      </p:sp>
      <p:sp>
        <p:nvSpPr>
          <p:cNvPr id="30" name="Rounded Rectangle 29"/>
          <p:cNvSpPr/>
          <p:nvPr/>
        </p:nvSpPr>
        <p:spPr>
          <a:xfrm>
            <a:off x="2599982" y="3795796"/>
            <a:ext cx="8471970" cy="173817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500509" y="4378682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75247" y="381232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215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2679231" y="4195492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231" y="4195492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3150528" y="4917477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74770" y="493829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4334065" y="3873234"/>
            <a:ext cx="5937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20,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GB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333588" y="4377783"/>
            <a:ext cx="6611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 </a:t>
            </a:r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6.</a:t>
            </a:r>
            <a:endParaRPr lang="en-GB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33587" y="4902267"/>
            <a:ext cx="4125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6213" lvl="0" indent="-176213">
              <a:buFont typeface="Arial" panose="020B0604020202020204" pitchFamily="34" charset="0"/>
              <a:buChar char="•"/>
            </a:pP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 </a:t>
            </a:r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</a:t>
            </a:r>
            <a:endParaRPr lang="en-GB" sz="14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5028819" y="5637205"/>
                <a:ext cx="3429936" cy="559347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66C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140 </a:t>
                </a:r>
                <a14:m>
                  <m:oMath xmlns:m="http://schemas.openxmlformats.org/officeDocument/2006/math">
                    <m:r>
                      <a:rPr lang="en-GB" sz="36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GB" sz="3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3600" b="1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= 860</a:t>
                </a:r>
                <a:endParaRPr lang="en-GB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8819" y="5637205"/>
                <a:ext cx="3429936" cy="559347"/>
              </a:xfrm>
              <a:prstGeom prst="roundRect">
                <a:avLst/>
              </a:prstGeom>
              <a:blipFill>
                <a:blip r:embed="rId7"/>
                <a:stretch>
                  <a:fillRect l="-177" t="-22340" b="-45745"/>
                </a:stretch>
              </a:blipFill>
              <a:ln w="19050">
                <a:solidFill>
                  <a:srgbClr val="FF66CC"/>
                </a:solidFill>
                <a:prstDash val="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5553783" y="2392660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84696" y="2403231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617776" y="4936804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346273" y="4935001"/>
            <a:ext cx="4587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9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 animBg="1"/>
      <p:bldP spid="28" grpId="0" animBg="1"/>
      <p:bldP spid="29" grpId="0"/>
      <p:bldP spid="30" grpId="0" animBg="1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3" y="101837"/>
            <a:ext cx="11437087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457198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6616" y="533436"/>
            <a:ext cx="152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2203155" y="1338055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708561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255159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9760565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09274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2659293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94109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312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5503772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  <a:blipFill>
                <a:blip r:embed="rId4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153791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88607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203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002956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  <a:blipFill>
                <a:blip r:embed="rId5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652975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587791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0535501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10185520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0120336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131</a:t>
            </a:r>
            <a:endParaRPr lang="en-GB" dirty="0"/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 rotWithShape="1">
          <a:blip r:embed="rId7"/>
          <a:srcRect r="11306" b="15532"/>
          <a:stretch/>
        </p:blipFill>
        <p:spPr>
          <a:xfrm>
            <a:off x="-17625" y="2827998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up 37"/>
          <p:cNvGrpSpPr/>
          <p:nvPr/>
        </p:nvGrpSpPr>
        <p:grpSpPr>
          <a:xfrm>
            <a:off x="3822996" y="3429911"/>
            <a:ext cx="5177276" cy="2905761"/>
            <a:chOff x="3822996" y="3429911"/>
            <a:chExt cx="5177276" cy="2905761"/>
          </a:xfrm>
        </p:grpSpPr>
        <p:grpSp>
          <p:nvGrpSpPr>
            <p:cNvPr id="32" name="Group 31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Cloud 34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Cloud 35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4428473" y="4032810"/>
              <a:ext cx="441382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1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457198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6616" y="533436"/>
            <a:ext cx="152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sp>
        <p:nvSpPr>
          <p:cNvPr id="11" name="Rectangle 10"/>
          <p:cNvSpPr/>
          <p:nvPr/>
        </p:nvSpPr>
        <p:spPr>
          <a:xfrm>
            <a:off x="2203155" y="1338055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4708561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255159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9760565" y="1338054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009274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996" y="1649939"/>
                <a:ext cx="373488" cy="646331"/>
              </a:xfrm>
              <a:prstGeom prst="rect">
                <a:avLst/>
              </a:prstGeom>
              <a:blipFill>
                <a:blip r:embed="rId2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2659293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94109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312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5503772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494" y="1649939"/>
                <a:ext cx="373488" cy="646331"/>
              </a:xfrm>
              <a:prstGeom prst="rect">
                <a:avLst/>
              </a:prstGeom>
              <a:blipFill>
                <a:blip r:embed="rId3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153791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088607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203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002956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1678" y="1649939"/>
                <a:ext cx="373488" cy="646331"/>
              </a:xfrm>
              <a:prstGeom prst="rect">
                <a:avLst/>
              </a:prstGeom>
              <a:blipFill>
                <a:blip r:embed="rId4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/>
          <p:cNvCxnSpPr/>
          <p:nvPr/>
        </p:nvCxnSpPr>
        <p:spPr>
          <a:xfrm>
            <a:off x="7652975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587791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427</a:t>
            </a:r>
            <a:endParaRPr lang="en-GB" dirty="0"/>
          </a:p>
        </p:txBody>
      </p:sp>
      <p:sp>
        <p:nvSpPr>
          <p:cNvPr id="27" name="Rectangle 26"/>
          <p:cNvSpPr/>
          <p:nvPr/>
        </p:nvSpPr>
        <p:spPr>
          <a:xfrm>
            <a:off x="10535501" y="1833129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223" y="1649939"/>
                <a:ext cx="373488" cy="646331"/>
              </a:xfrm>
              <a:prstGeom prst="rect">
                <a:avLst/>
              </a:prstGeom>
              <a:blipFill>
                <a:blip r:embed="rId5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10185520" y="2371924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0120336" y="134135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131</a:t>
            </a:r>
            <a:endParaRPr lang="en-GB" dirty="0"/>
          </a:p>
        </p:txBody>
      </p:sp>
      <p:pic>
        <p:nvPicPr>
          <p:cNvPr id="31" name="图片 7"/>
          <p:cNvPicPr>
            <a:picLocks noChangeAspect="1"/>
          </p:cNvPicPr>
          <p:nvPr/>
        </p:nvPicPr>
        <p:blipFill rotWithShape="1">
          <a:blip r:embed="rId6"/>
          <a:srcRect r="11306" b="15532"/>
          <a:stretch/>
        </p:blipFill>
        <p:spPr>
          <a:xfrm>
            <a:off x="-17625" y="2827998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up 37"/>
          <p:cNvGrpSpPr/>
          <p:nvPr/>
        </p:nvGrpSpPr>
        <p:grpSpPr>
          <a:xfrm>
            <a:off x="3091452" y="3185478"/>
            <a:ext cx="7363176" cy="3303751"/>
            <a:chOff x="3822996" y="3429911"/>
            <a:chExt cx="5177276" cy="2905761"/>
          </a:xfrm>
        </p:grpSpPr>
        <p:grpSp>
          <p:nvGrpSpPr>
            <p:cNvPr id="32" name="Group 31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33" name="Cloud 32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Cloud 33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Cloud 34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Cloud 35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4335690" y="3812230"/>
              <a:ext cx="441382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/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94109" y="2429314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624</a:t>
            </a:r>
            <a:endParaRPr lang="en-GB" dirty="0"/>
          </a:p>
        </p:txBody>
      </p:sp>
      <p:sp>
        <p:nvSpPr>
          <p:cNvPr id="40" name="Rectangle 39"/>
          <p:cNvSpPr/>
          <p:nvPr/>
        </p:nvSpPr>
        <p:spPr>
          <a:xfrm>
            <a:off x="5098485" y="2404405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812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619684" y="236840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854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10171432" y="2368409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655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6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9" grpId="0"/>
      <p:bldP spid="40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722264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6616" y="798502"/>
            <a:ext cx="3116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"/>
              <p:cNvSpPr/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162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/>
              <p:cNvSpPr/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"/>
              <p:cNvSpPr/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108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6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/>
          <p:cNvGrpSpPr/>
          <p:nvPr/>
        </p:nvGrpSpPr>
        <p:grpSpPr>
          <a:xfrm>
            <a:off x="3091452" y="3185478"/>
            <a:ext cx="6383054" cy="2598377"/>
            <a:chOff x="3822996" y="3429911"/>
            <a:chExt cx="5177276" cy="2905761"/>
          </a:xfrm>
        </p:grpSpPr>
        <p:grpSp>
          <p:nvGrpSpPr>
            <p:cNvPr id="18" name="Group 17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20" name="Cloud 19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Cloud 20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Cloud 21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Cloud 22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4170852" y="4511152"/>
              <a:ext cx="4413823" cy="730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872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70333" y="253388"/>
            <a:ext cx="10642294" cy="625758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288973" y="722264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6616" y="798502"/>
            <a:ext cx="3116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243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7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"/>
              <p:cNvSpPr/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162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9658" y="1741221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5"/>
              <p:cNvSpPr/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538" y="1741220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"/>
              <p:cNvSpPr/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108 </a:t>
                </a:r>
                <a14:m>
                  <m:oMath xmlns:m="http://schemas.openxmlformats.org/officeDocument/2006/math">
                    <m:r>
                      <a:rPr lang="en-GB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 smtClean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  <a:endParaRPr lang="en-GB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082" y="1741219"/>
                <a:ext cx="1860631" cy="661120"/>
              </a:xfrm>
              <a:custGeom>
                <a:avLst/>
                <a:gdLst>
                  <a:gd name="connsiteX0" fmla="*/ 0 w 2798285"/>
                  <a:gd name="connsiteY0" fmla="*/ 0 h 749146"/>
                  <a:gd name="connsiteX1" fmla="*/ 2798285 w 2798285"/>
                  <a:gd name="connsiteY1" fmla="*/ 0 h 749146"/>
                  <a:gd name="connsiteX2" fmla="*/ 2798285 w 2798285"/>
                  <a:gd name="connsiteY2" fmla="*/ 749146 h 749146"/>
                  <a:gd name="connsiteX3" fmla="*/ 0 w 2798285"/>
                  <a:gd name="connsiteY3" fmla="*/ 749146 h 749146"/>
                  <a:gd name="connsiteX4" fmla="*/ 0 w 2798285"/>
                  <a:gd name="connsiteY4" fmla="*/ 0 h 749146"/>
                  <a:gd name="connsiteX0" fmla="*/ 0 w 2798285"/>
                  <a:gd name="connsiteY0" fmla="*/ 103 h 749249"/>
                  <a:gd name="connsiteX1" fmla="*/ 1377109 w 2798285"/>
                  <a:gd name="connsiteY1" fmla="*/ 88237 h 749249"/>
                  <a:gd name="connsiteX2" fmla="*/ 2798285 w 2798285"/>
                  <a:gd name="connsiteY2" fmla="*/ 103 h 749249"/>
                  <a:gd name="connsiteX3" fmla="*/ 2798285 w 2798285"/>
                  <a:gd name="connsiteY3" fmla="*/ 749249 h 749249"/>
                  <a:gd name="connsiteX4" fmla="*/ 0 w 2798285"/>
                  <a:gd name="connsiteY4" fmla="*/ 749249 h 749249"/>
                  <a:gd name="connsiteX5" fmla="*/ 0 w 2798285"/>
                  <a:gd name="connsiteY5" fmla="*/ 103 h 74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98285" h="749249">
                    <a:moveTo>
                      <a:pt x="0" y="103"/>
                    </a:moveTo>
                    <a:cubicBezTo>
                      <a:pt x="448019" y="-3569"/>
                      <a:pt x="929090" y="91909"/>
                      <a:pt x="1377109" y="88237"/>
                    </a:cubicBezTo>
                    <a:lnTo>
                      <a:pt x="2798285" y="103"/>
                    </a:lnTo>
                    <a:lnTo>
                      <a:pt x="2798285" y="749249"/>
                    </a:lnTo>
                    <a:lnTo>
                      <a:pt x="0" y="749249"/>
                    </a:lnTo>
                    <a:lnTo>
                      <a:pt x="0" y="103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4505" b="-22523"/>
                </a:stretch>
              </a:blip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1582266" y="273405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2388385" y="322912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567107" y="304593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107" y="3045936"/>
                <a:ext cx="373488" cy="646331"/>
              </a:xfrm>
              <a:prstGeom prst="rect">
                <a:avLst/>
              </a:prstGeom>
              <a:blipFill>
                <a:blip r:embed="rId6"/>
                <a:stretch>
                  <a:fillRect r="-32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2038404" y="376792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973220" y="273734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243</a:t>
            </a:r>
            <a:endParaRPr lang="en-GB" dirty="0"/>
          </a:p>
        </p:txBody>
      </p:sp>
      <p:sp>
        <p:nvSpPr>
          <p:cNvPr id="29" name="Rectangle 28"/>
          <p:cNvSpPr/>
          <p:nvPr/>
        </p:nvSpPr>
        <p:spPr>
          <a:xfrm>
            <a:off x="1973220" y="382531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486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4078194" y="2704077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4884313" y="3199151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063035" y="3015961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035" y="3015961"/>
                <a:ext cx="373488" cy="646331"/>
              </a:xfrm>
              <a:prstGeom prst="rect">
                <a:avLst/>
              </a:prstGeom>
              <a:blipFill>
                <a:blip r:embed="rId7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4534332" y="3737946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469148" y="2707373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4469148" y="3795336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648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6718918" y="267410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525037" y="316917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703759" y="298598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759" y="2985986"/>
                <a:ext cx="373488" cy="646331"/>
              </a:xfrm>
              <a:prstGeom prst="rect">
                <a:avLst/>
              </a:prstGeom>
              <a:blipFill>
                <a:blip r:embed="rId8"/>
                <a:stretch>
                  <a:fillRect r="-16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7175056" y="370797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09872" y="267739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250</a:t>
            </a:r>
            <a:endParaRPr lang="en-GB" dirty="0"/>
          </a:p>
        </p:txBody>
      </p:sp>
      <p:sp>
        <p:nvSpPr>
          <p:cNvPr id="41" name="Rectangle 40"/>
          <p:cNvSpPr/>
          <p:nvPr/>
        </p:nvSpPr>
        <p:spPr>
          <a:xfrm>
            <a:off x="7109872" y="376536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  <a:endParaRPr lang="en-GB" dirty="0"/>
          </a:p>
        </p:txBody>
      </p:sp>
      <p:sp>
        <p:nvSpPr>
          <p:cNvPr id="42" name="Rectangle 41"/>
          <p:cNvSpPr/>
          <p:nvPr/>
        </p:nvSpPr>
        <p:spPr>
          <a:xfrm>
            <a:off x="9118675" y="2616712"/>
            <a:ext cx="1388126" cy="17076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9924794" y="3111786"/>
            <a:ext cx="709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03516" y="2928596"/>
                <a:ext cx="37348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3516" y="2928596"/>
                <a:ext cx="373488" cy="646331"/>
              </a:xfrm>
              <a:prstGeom prst="rect">
                <a:avLst/>
              </a:prstGeom>
              <a:blipFill>
                <a:blip r:embed="rId9"/>
                <a:stretch>
                  <a:fillRect r="-1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/>
          <p:nvPr/>
        </p:nvCxnSpPr>
        <p:spPr>
          <a:xfrm>
            <a:off x="9574813" y="3650581"/>
            <a:ext cx="8932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9509629" y="2620008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  <a:endParaRPr lang="en-GB" dirty="0"/>
          </a:p>
        </p:txBody>
      </p:sp>
      <p:sp>
        <p:nvSpPr>
          <p:cNvPr id="47" name="Rectangle 46"/>
          <p:cNvSpPr/>
          <p:nvPr/>
        </p:nvSpPr>
        <p:spPr>
          <a:xfrm>
            <a:off x="9509629" y="3707971"/>
            <a:ext cx="1023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540</a:t>
            </a:r>
            <a:endParaRPr lang="en-GB" dirty="0"/>
          </a:p>
        </p:txBody>
      </p:sp>
      <p:grpSp>
        <p:nvGrpSpPr>
          <p:cNvPr id="48" name="Group 47"/>
          <p:cNvGrpSpPr/>
          <p:nvPr/>
        </p:nvGrpSpPr>
        <p:grpSpPr>
          <a:xfrm>
            <a:off x="2907206" y="4800416"/>
            <a:ext cx="6383054" cy="1782131"/>
            <a:chOff x="3822996" y="3429911"/>
            <a:chExt cx="5177276" cy="2905761"/>
          </a:xfrm>
        </p:grpSpPr>
        <p:grpSp>
          <p:nvGrpSpPr>
            <p:cNvPr id="49" name="Group 48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51" name="Cloud 50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Cloud 51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Cloud 52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Cloud 53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50" name="Rectangle 49"/>
            <p:cNvSpPr/>
            <p:nvPr/>
          </p:nvSpPr>
          <p:spPr>
            <a:xfrm>
              <a:off x="4330487" y="4122809"/>
              <a:ext cx="4413823" cy="1555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844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  <p:bldP spid="14" grpId="0" animBg="1"/>
      <p:bldP spid="15" grpId="0" animBg="1"/>
      <p:bldP spid="25" grpId="0"/>
      <p:bldP spid="26" grpId="0"/>
      <p:bldP spid="28" grpId="0"/>
      <p:bldP spid="29" grpId="0"/>
      <p:bldP spid="31" grpId="0"/>
      <p:bldP spid="32" grpId="0"/>
      <p:bldP spid="34" grpId="0"/>
      <p:bldP spid="35" grpId="0"/>
      <p:bldP spid="37" grpId="0"/>
      <p:bldP spid="38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47756" y="264678"/>
            <a:ext cx="10642294" cy="230919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153506" y="451331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172" y="388221"/>
            <a:ext cx="7385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024" l="0" r="994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934" y="619272"/>
            <a:ext cx="1866667" cy="160000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091451" y="3185477"/>
            <a:ext cx="7994238" cy="3181455"/>
            <a:chOff x="3822996" y="3429911"/>
            <a:chExt cx="5177276" cy="2905761"/>
          </a:xfrm>
        </p:grpSpPr>
        <p:grpSp>
          <p:nvGrpSpPr>
            <p:cNvPr id="9" name="Group 8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Cloud 11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Cloud 13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4491905" y="3999557"/>
              <a:ext cx="4164751" cy="14336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GB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4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4442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332" y="526197"/>
            <a:ext cx="7004911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47756" y="264678"/>
            <a:ext cx="10642294" cy="230919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1153506" y="451331"/>
            <a:ext cx="717643" cy="661013"/>
          </a:xfrm>
          <a:prstGeom prst="ellipse">
            <a:avLst/>
          </a:prstGeom>
          <a:solidFill>
            <a:srgbClr val="947AB9"/>
          </a:solidFill>
          <a:ln>
            <a:solidFill>
              <a:srgbClr val="947A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0172" y="388221"/>
            <a:ext cx="73857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118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7024" l="0" r="994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4934" y="619272"/>
            <a:ext cx="1866667" cy="1600000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/>
          <a:srcRect r="11306" b="15532"/>
          <a:stretch/>
        </p:blipFill>
        <p:spPr>
          <a:xfrm>
            <a:off x="259193" y="2839287"/>
            <a:ext cx="2182652" cy="4018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3091451" y="3185477"/>
            <a:ext cx="7994238" cy="3181455"/>
            <a:chOff x="3822996" y="3429911"/>
            <a:chExt cx="5177276" cy="2905761"/>
          </a:xfrm>
        </p:grpSpPr>
        <p:grpSp>
          <p:nvGrpSpPr>
            <p:cNvPr id="9" name="Group 8"/>
            <p:cNvGrpSpPr/>
            <p:nvPr/>
          </p:nvGrpSpPr>
          <p:grpSpPr>
            <a:xfrm>
              <a:off x="3822996" y="3429911"/>
              <a:ext cx="5177276" cy="2905761"/>
              <a:chOff x="2931228" y="685782"/>
              <a:chExt cx="8342115" cy="5068298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2931228" y="685782"/>
                <a:ext cx="8342115" cy="5068298"/>
              </a:xfrm>
              <a:prstGeom prst="cloud">
                <a:avLst/>
              </a:prstGeom>
              <a:solidFill>
                <a:srgbClr val="FF8591"/>
              </a:solidFill>
              <a:ln>
                <a:solidFill>
                  <a:srgbClr val="8BCC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Cloud 11"/>
              <p:cNvSpPr/>
              <p:nvPr/>
            </p:nvSpPr>
            <p:spPr>
              <a:xfrm>
                <a:off x="3167603" y="850231"/>
                <a:ext cx="7981660" cy="4780547"/>
              </a:xfrm>
              <a:prstGeom prst="cloud">
                <a:avLst/>
              </a:prstGeom>
              <a:noFill/>
              <a:ln w="28575">
                <a:solidFill>
                  <a:srgbClr val="FF859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3304674" y="957687"/>
                <a:ext cx="7750965" cy="4528713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Cloud 13"/>
              <p:cNvSpPr/>
              <p:nvPr/>
            </p:nvSpPr>
            <p:spPr>
              <a:xfrm>
                <a:off x="3395798" y="1044149"/>
                <a:ext cx="7560960" cy="4329956"/>
              </a:xfrm>
              <a:prstGeom prst="cloud">
                <a:avLst/>
              </a:prstGeom>
              <a:solidFill>
                <a:schemeClr val="bg1"/>
              </a:solidFill>
              <a:ln w="28575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4491905" y="3999557"/>
                  <a:ext cx="4164751" cy="20520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2800" u="sng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Bài</a:t>
                  </a:r>
                  <a:r>
                    <a:rPr lang="en-GB" sz="2800" u="sng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u="sng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giải</a:t>
                  </a:r>
                  <a:r>
                    <a:rPr lang="en-GB" sz="2800" u="sng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hôm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nay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mèo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</a:t>
                  </a:r>
                </a:p>
                <a:p>
                  <a:pPr algn="ctr"/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118 </a:t>
                  </a:r>
                  <a14:m>
                    <m:oMath xmlns:m="http://schemas.openxmlformats.org/officeDocument/2006/math">
                      <m:r>
                        <a:rPr lang="en-GB" sz="2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2800" dirty="0" smtClean="0"/>
                    <a:t> 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</a:t>
                  </a:r>
                  <a:r>
                    <a:rPr lang="en-GB" sz="2800" dirty="0" smtClean="0"/>
                    <a:t> = 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354 (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)</a:t>
                  </a:r>
                </a:p>
                <a:p>
                  <a:pPr algn="ctr"/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Đáp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số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354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ngày</a:t>
                  </a:r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28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tuổi</a:t>
                  </a:r>
                  <a:endParaRPr lang="en-GB" sz="28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ctr"/>
                  <a:r>
                    <a:rPr lang="en-GB" sz="28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lang="en-GB" sz="1400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1905" y="3999557"/>
                  <a:ext cx="4164751" cy="2052072"/>
                </a:xfrm>
                <a:prstGeom prst="rect">
                  <a:avLst/>
                </a:prstGeom>
                <a:blipFill>
                  <a:blip r:embed="rId6"/>
                  <a:stretch>
                    <a:fillRect t="-29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801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456" y="7050509"/>
            <a:ext cx="3942857" cy="4142857"/>
          </a:xfrm>
          <a:prstGeom prst="rect">
            <a:avLst/>
          </a:prstGeom>
        </p:spPr>
      </p:pic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546305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100315" y="3570142"/>
            <a:ext cx="3242960" cy="3247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218" y="1005630"/>
            <a:ext cx="12406435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7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63" y="382617"/>
            <a:ext cx="11461473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946967" y="289368"/>
            <a:ext cx="7918381" cy="5580905"/>
            <a:chOff x="2931228" y="685782"/>
            <a:chExt cx="8342115" cy="5068298"/>
          </a:xfrm>
        </p:grpSpPr>
        <p:sp>
          <p:nvSpPr>
            <p:cNvPr id="5" name="Cloud 4"/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FF8591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loud 5"/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FF859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loud 6"/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loud 7"/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914992" y="1422980"/>
                <a:ext cx="6228914" cy="3477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nhắc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48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GB" sz="4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54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6 </a:t>
                </a:r>
              </a:p>
              <a:p>
                <a:pPr algn="ctr"/>
                <a:endParaRPr lang="en-GB" sz="28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992" y="1422980"/>
                <a:ext cx="6228914" cy="3477875"/>
              </a:xfrm>
              <a:prstGeom prst="rect">
                <a:avLst/>
              </a:prstGeom>
              <a:blipFill>
                <a:blip r:embed="rId3"/>
                <a:stretch>
                  <a:fillRect l="-391" t="-4028" r="-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726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2"/>
          <a:srcRect r="11306" b="15532"/>
          <a:stretch/>
        </p:blipFill>
        <p:spPr>
          <a:xfrm>
            <a:off x="1365580" y="1422980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3946967" y="289368"/>
            <a:ext cx="7918381" cy="5580905"/>
            <a:chOff x="2931228" y="685782"/>
            <a:chExt cx="8342115" cy="5068298"/>
          </a:xfrm>
        </p:grpSpPr>
        <p:sp>
          <p:nvSpPr>
            <p:cNvPr id="5" name="Cloud 4"/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FF8591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Cloud 5"/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FF859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Cloud 6"/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Cloud 7"/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/>
          <p:cNvSpPr/>
          <p:nvPr/>
        </p:nvSpPr>
        <p:spPr>
          <a:xfrm>
            <a:off x="4914992" y="1422980"/>
            <a:ext cx="62289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GB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nay.</a:t>
            </a:r>
          </a:p>
          <a:p>
            <a:pPr algn="ctr"/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0349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53" y="1154049"/>
            <a:ext cx="1147366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5780" y="497222"/>
            <a:ext cx="11256214" cy="617789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Pony" panose="02000000000000000000" pitchFamily="2" charset="0"/>
                <a:cs typeface="#9Slide05 Bodega Script" pitchFamily="2" charset="0"/>
              </a:rPr>
              <a:t>GIÁO ÁN ĐIỆN TỬ LỚP 4</a:t>
            </a:r>
            <a:endParaRPr lang="id-ID" sz="5333" b="1" dirty="0">
              <a:ln>
                <a:solidFill>
                  <a:srgbClr val="002060"/>
                </a:solidFill>
              </a:ln>
              <a:gradFill>
                <a:gsLst>
                  <a:gs pos="100000">
                    <a:schemeClr val="accent1">
                      <a:lumMod val="5000"/>
                      <a:lumOff val="95000"/>
                    </a:scheme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Pony" panose="02000000000000000000" pitchFamily="2" charset="0"/>
              <a:cs typeface="#9Slide05 Bodega Script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GIÁO ÁN ĐIỆN TỬ LỚP 2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Pony" panose="02000000000000000000" pitchFamily="2" charset="0"/>
                <a:cs typeface="#9Slide05 Bodega Script" pitchFamily="2" charset="0"/>
              </a:rPr>
              <a:t>&amp;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51000">
                      <a:schemeClr val="accent5">
                        <a:lumMod val="75000"/>
                      </a:scheme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latin typeface="#9Slide07 IcielBC Cubano Normal" panose="00000500000000000000" pitchFamily="2" charset="0"/>
                <a:cs typeface="#9Slide05 Bodega Script" pitchFamily="2" charset="0"/>
              </a:rPr>
              <a:t> LỚP 3</a:t>
            </a:r>
          </a:p>
          <a:p>
            <a:pPr algn="ctr"/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B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SVN-Poky's" panose="020B0606040200020203" pitchFamily="34" charset="0"/>
                <a:cs typeface="#9Slide05 Bodega Script" pitchFamily="2" charset="0"/>
              </a:rPr>
              <a:t>ộ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2E9733"/>
                </a:solidFill>
                <a:latin typeface="SVN-Poky's" panose="020B0606040200020203" pitchFamily="34" charset="0"/>
                <a:cs typeface="#9Slide05 Bodega Script" pitchFamily="2" charset="0"/>
              </a:rPr>
              <a:t>K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E9CAA"/>
                </a:solidFill>
                <a:latin typeface="SVN-Poky's" panose="020B0606040200020203" pitchFamily="34" charset="0"/>
                <a:cs typeface="#9Slide05 Bodega Script" pitchFamily="2" charset="0"/>
              </a:rPr>
              <a:t>ế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  <a:latin typeface="SVN-Poky's" panose="020B0606040200020203" pitchFamily="34" charset="0"/>
                <a:cs typeface="#9Slide05 Bodega Script" pitchFamily="2" charset="0"/>
              </a:rPr>
              <a:t>n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SVN-Poky's" panose="020B0606040200020203" pitchFamily="34" charset="0"/>
                <a:cs typeface="#9Slide05 Bodega Script" pitchFamily="2" charset="0"/>
              </a:rPr>
              <a:t>ố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92D050"/>
                </a:solidFill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BC3259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FC000"/>
                </a:solidFill>
                <a:latin typeface="SVN-Poky's" panose="020B0606040200020203" pitchFamily="34" charset="0"/>
                <a:cs typeface="#9Slide05 Bodega Script" pitchFamily="2" charset="0"/>
              </a:rPr>
              <a:t>r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latin typeface="SVN-Poky's" panose="020B0606040200020203" pitchFamily="34" charset="0"/>
                <a:cs typeface="#9Slide05 Bodega Script" pitchFamily="2" charset="0"/>
              </a:rPr>
              <a:t>i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F0305E"/>
                </a:solidFill>
                <a:latin typeface="SVN-Poky's" panose="020B0606040200020203" pitchFamily="34" charset="0"/>
                <a:cs typeface="#9Slide05 Bodega Script" pitchFamily="2" charset="0"/>
              </a:rPr>
              <a:t> 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SVN-Poky's" panose="020B0606040200020203" pitchFamily="34" charset="0"/>
                <a:cs typeface="#9Slide05 Bodega Script" pitchFamily="2" charset="0"/>
              </a:rPr>
              <a:t>t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E65C87"/>
                </a:solidFill>
                <a:latin typeface="SVN-Poky's" panose="020B0606040200020203" pitchFamily="34" charset="0"/>
                <a:cs typeface="#9Slide05 Bodega Script" pitchFamily="2" charset="0"/>
              </a:rPr>
              <a:t>h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SVN-Poky's" panose="020B0606040200020203" pitchFamily="34" charset="0"/>
                <a:cs typeface="#9Slide05 Bodega Script" pitchFamily="2" charset="0"/>
              </a:rPr>
              <a:t>ứ</a:t>
            </a:r>
            <a:r>
              <a:rPr lang="en-US" sz="5333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Poky's" panose="020B0606040200020203" pitchFamily="34" charset="0"/>
                <a:cs typeface="#9Slide05 Bodega Script" pitchFamily="2" charset="0"/>
              </a:rPr>
              <a:t>c</a:t>
            </a:r>
            <a:endParaRPr lang="id-ID" sz="5333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SVN-Poky's" panose="020B0606040200020203" pitchFamily="34" charset="0"/>
              <a:cs typeface="#9Slide05 Bodega Script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lnSpc>
                <a:spcPct val="100000"/>
              </a:lnSpc>
              <a:defRPr/>
            </a:pPr>
            <a:r>
              <a:rPr lang="en-US" sz="4667" b="1" dirty="0">
                <a:solidFill>
                  <a:schemeClr val="accent6">
                    <a:lumMod val="50000"/>
                  </a:schemeClr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Soạn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bài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giảng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yêu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cầu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các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khối</a:t>
            </a:r>
            <a:r>
              <a:rPr lang="en-US" sz="4667" b="1" dirty="0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 </a:t>
            </a:r>
            <a:r>
              <a:rPr lang="en-US" sz="4667" b="1" dirty="0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</a:rPr>
              <a:t>lớp</a:t>
            </a:r>
            <a:endParaRPr lang="en-US" sz="4667" b="1" dirty="0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</a:endParaRPr>
          </a:p>
          <a:p>
            <a:pPr defTabSz="1219170">
              <a:lnSpc>
                <a:spcPct val="100000"/>
              </a:lnSpc>
              <a:defRPr/>
            </a:pP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Thiết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kế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bài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 err="1">
                <a:solidFill>
                  <a:srgbClr val="BC3259"/>
                </a:solidFill>
                <a:latin typeface="SVN-Dancing Script" panose="02040603050506020204" pitchFamily="18" charset="0"/>
              </a:rPr>
              <a:t>giảng</a:t>
            </a:r>
            <a:r>
              <a:rPr lang="en-US" sz="4667" b="1" dirty="0">
                <a:solidFill>
                  <a:srgbClr val="BC3259"/>
                </a:solidFill>
                <a:latin typeface="SVN-Dancing Script" panose="02040603050506020204" pitchFamily="18" charset="0"/>
              </a:rPr>
              <a:t> </a:t>
            </a:r>
            <a:r>
              <a:rPr lang="en-US" sz="4667" b="1" dirty="0">
                <a:solidFill>
                  <a:srgbClr val="2E9733"/>
                </a:solidFill>
                <a:latin typeface="SVN-Dancing Script" panose="02040603050506020204" pitchFamily="18" charset="0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2667" b="1">
                <a:solidFill>
                  <a:srgbClr val="43671B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 </a:t>
            </a: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Mời truy cập: </a:t>
            </a:r>
            <a:r>
              <a:rPr lang="en-US" sz="2667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defTabSz="609585">
              <a:defRPr/>
            </a:pPr>
            <a:r>
              <a:rPr lang="en-US" sz="2667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0382348780</a:t>
            </a:r>
            <a:r>
              <a:rPr lang="en-US" sz="2667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2667" b="1" u="sng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0984848929</a:t>
            </a:r>
            <a:endParaRPr lang="en-US" sz="2667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012709" y="-957016"/>
            <a:ext cx="736299" cy="789446"/>
          </a:xfrm>
          <a:prstGeom prst="ellipse">
            <a:avLst/>
          </a:prstGeom>
          <a:solidFill>
            <a:srgbClr val="E9D2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3725" y="2836878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57359" y="2836878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4400" b="1">
                <a:solidFill>
                  <a:schemeClr val="accent5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400" b="1" i="0"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ngelline" pitchFamily="2" charset="0"/>
                  <a:ea typeface="Cambria" panose="02040503050406030204" pitchFamily="18" charset="0"/>
                </a:rPr>
                <a:t>Trò chơi</a:t>
              </a:r>
              <a:endParaRPr lang="vi-VN" sz="4400" b="1" i="0"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: 12g x 5 = ?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40g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6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100kg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90kg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80kg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dirty="0" smtClean="0">
                  <a:solidFill>
                    <a:schemeClr val="tx1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: 50kg x 2 = ?</a:t>
              </a:r>
              <a:endParaRPr lang="vi-VN" sz="4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933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134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120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i="0" dirty="0" smtClean="0">
                  <a:solidFill>
                    <a:schemeClr val="accent6">
                      <a:lumMod val="50000"/>
                    </a:schemeClr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136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178312"/>
            <a:ext cx="13579140" cy="2441764"/>
            <a:chOff x="-693571" y="178312"/>
            <a:chExt cx="13579140" cy="244176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 smtClean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 smtClean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: 34 x 4 = ?</a:t>
              </a:r>
              <a:endParaRPr lang="vi-VN" sz="4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144" y="178312"/>
              <a:ext cx="2134160" cy="2441764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6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70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635662"/>
            <a:chOff x="1861723" y="2134893"/>
            <a:chExt cx="8819884" cy="137897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378979"/>
              <a:chOff x="1702688" y="1359262"/>
              <a:chExt cx="519674" cy="716618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70439" y="1579571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75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9222 h 1255304"/>
                <a:gd name="connsiteX1" fmla="*/ 209222 w 8416351"/>
                <a:gd name="connsiteY1" fmla="*/ 0 h 1255304"/>
                <a:gd name="connsiteX2" fmla="*/ 8207129 w 8416351"/>
                <a:gd name="connsiteY2" fmla="*/ 0 h 1255304"/>
                <a:gd name="connsiteX3" fmla="*/ 8416351 w 8416351"/>
                <a:gd name="connsiteY3" fmla="*/ 209222 h 1255304"/>
                <a:gd name="connsiteX4" fmla="*/ 8416351 w 8416351"/>
                <a:gd name="connsiteY4" fmla="*/ 1046082 h 1255304"/>
                <a:gd name="connsiteX5" fmla="*/ 8207129 w 8416351"/>
                <a:gd name="connsiteY5" fmla="*/ 1255304 h 1255304"/>
                <a:gd name="connsiteX6" fmla="*/ 209222 w 8416351"/>
                <a:gd name="connsiteY6" fmla="*/ 1255304 h 1255304"/>
                <a:gd name="connsiteX7" fmla="*/ 0 w 8416351"/>
                <a:gd name="connsiteY7" fmla="*/ 1046082 h 1255304"/>
                <a:gd name="connsiteX8" fmla="*/ 0 w 8416351"/>
                <a:gd name="connsiteY8" fmla="*/ 209222 h 125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5304" fill="none" extrusionOk="0">
                  <a:moveTo>
                    <a:pt x="0" y="209222"/>
                  </a:moveTo>
                  <a:cubicBezTo>
                    <a:pt x="2787" y="96229"/>
                    <a:pt x="97920" y="6028"/>
                    <a:pt x="209222" y="0"/>
                  </a:cubicBezTo>
                  <a:cubicBezTo>
                    <a:pt x="1998712" y="-168267"/>
                    <a:pt x="6562545" y="-42953"/>
                    <a:pt x="8207129" y="0"/>
                  </a:cubicBezTo>
                  <a:cubicBezTo>
                    <a:pt x="8334027" y="12878"/>
                    <a:pt x="8414984" y="75158"/>
                    <a:pt x="8416351" y="209222"/>
                  </a:cubicBezTo>
                  <a:cubicBezTo>
                    <a:pt x="8373532" y="364305"/>
                    <a:pt x="8479745" y="707667"/>
                    <a:pt x="8416351" y="1046082"/>
                  </a:cubicBezTo>
                  <a:cubicBezTo>
                    <a:pt x="8425010" y="1153491"/>
                    <a:pt x="8325999" y="1262661"/>
                    <a:pt x="8207129" y="1255304"/>
                  </a:cubicBezTo>
                  <a:cubicBezTo>
                    <a:pt x="4450780" y="1323529"/>
                    <a:pt x="2492277" y="1266180"/>
                    <a:pt x="209222" y="1255304"/>
                  </a:cubicBezTo>
                  <a:cubicBezTo>
                    <a:pt x="100361" y="1266007"/>
                    <a:pt x="14125" y="1154360"/>
                    <a:pt x="0" y="1046082"/>
                  </a:cubicBezTo>
                  <a:cubicBezTo>
                    <a:pt x="-50760" y="787498"/>
                    <a:pt x="70262" y="441066"/>
                    <a:pt x="0" y="209222"/>
                  </a:cubicBezTo>
                  <a:close/>
                </a:path>
                <a:path w="8416351" h="1255304" stroke="0" extrusionOk="0">
                  <a:moveTo>
                    <a:pt x="0" y="209222"/>
                  </a:moveTo>
                  <a:cubicBezTo>
                    <a:pt x="-660" y="90763"/>
                    <a:pt x="86843" y="16221"/>
                    <a:pt x="209222" y="0"/>
                  </a:cubicBezTo>
                  <a:cubicBezTo>
                    <a:pt x="2264231" y="163917"/>
                    <a:pt x="6449260" y="128764"/>
                    <a:pt x="8207129" y="0"/>
                  </a:cubicBezTo>
                  <a:cubicBezTo>
                    <a:pt x="8325975" y="2200"/>
                    <a:pt x="8418048" y="100153"/>
                    <a:pt x="8416351" y="209222"/>
                  </a:cubicBezTo>
                  <a:cubicBezTo>
                    <a:pt x="8440150" y="544674"/>
                    <a:pt x="8396937" y="652725"/>
                    <a:pt x="8416351" y="1046082"/>
                  </a:cubicBezTo>
                  <a:cubicBezTo>
                    <a:pt x="8411199" y="1171250"/>
                    <a:pt x="8322752" y="1260367"/>
                    <a:pt x="8207129" y="1255304"/>
                  </a:cubicBezTo>
                  <a:cubicBezTo>
                    <a:pt x="5091549" y="1233322"/>
                    <a:pt x="3027223" y="1180416"/>
                    <a:pt x="209222" y="1255304"/>
                  </a:cubicBezTo>
                  <a:cubicBezTo>
                    <a:pt x="110985" y="1248573"/>
                    <a:pt x="-2041" y="1165195"/>
                    <a:pt x="0" y="1046082"/>
                  </a:cubicBezTo>
                  <a:cubicBezTo>
                    <a:pt x="-62026" y="798322"/>
                    <a:pt x="64671" y="463663"/>
                    <a:pt x="0" y="20922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5000" b="1" dirty="0" smtClean="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65</a:t>
              </a:r>
              <a:endParaRPr lang="vi-VN" sz="50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4000" b="1" i="0" dirty="0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4000" b="1" i="0" dirty="0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phép</a:t>
              </a:r>
              <a:r>
                <a:rPr lang="en-US" sz="4000" b="1" i="0" dirty="0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0" dirty="0" err="1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1" i="0" dirty="0" smtClean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mbria" panose="02040503050406030204" pitchFamily="18" charset="0"/>
                </a:rPr>
                <a:t> 25 x 3 = ?</a:t>
              </a:r>
              <a:endParaRPr lang="vi-VN" sz="4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3668" r="52598" b="70246"/>
          <a:stretch/>
        </p:blipFill>
        <p:spPr>
          <a:xfrm>
            <a:off x="7898822" y="3429000"/>
            <a:ext cx="4293178" cy="3530257"/>
          </a:xfrm>
          <a:prstGeom prst="rect">
            <a:avLst/>
          </a:pr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3" t="63546" r="8028" b="1844"/>
          <a:stretch/>
        </p:blipFill>
        <p:spPr>
          <a:xfrm>
            <a:off x="514653" y="3478890"/>
            <a:ext cx="3242960" cy="32479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5" y="0"/>
            <a:ext cx="1147366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93550" y="400881"/>
            <a:ext cx="9533620" cy="6365933"/>
          </a:xfrm>
          <a:custGeom>
            <a:avLst/>
            <a:gdLst>
              <a:gd name="connsiteX0" fmla="*/ 0 w 9672637"/>
              <a:gd name="connsiteY0" fmla="*/ 976332 h 5857875"/>
              <a:gd name="connsiteX1" fmla="*/ 976332 w 9672637"/>
              <a:gd name="connsiteY1" fmla="*/ 0 h 5857875"/>
              <a:gd name="connsiteX2" fmla="*/ 8696305 w 9672637"/>
              <a:gd name="connsiteY2" fmla="*/ 0 h 5857875"/>
              <a:gd name="connsiteX3" fmla="*/ 9672637 w 9672637"/>
              <a:gd name="connsiteY3" fmla="*/ 976332 h 5857875"/>
              <a:gd name="connsiteX4" fmla="*/ 9672637 w 9672637"/>
              <a:gd name="connsiteY4" fmla="*/ 4881543 h 5857875"/>
              <a:gd name="connsiteX5" fmla="*/ 8696305 w 9672637"/>
              <a:gd name="connsiteY5" fmla="*/ 5857875 h 5857875"/>
              <a:gd name="connsiteX6" fmla="*/ 976332 w 9672637"/>
              <a:gd name="connsiteY6" fmla="*/ 5857875 h 5857875"/>
              <a:gd name="connsiteX7" fmla="*/ 0 w 9672637"/>
              <a:gd name="connsiteY7" fmla="*/ 4881543 h 5857875"/>
              <a:gd name="connsiteX8" fmla="*/ 0 w 9672637"/>
              <a:gd name="connsiteY8" fmla="*/ 976332 h 5857875"/>
              <a:gd name="connsiteX0" fmla="*/ 0 w 9672637"/>
              <a:gd name="connsiteY0" fmla="*/ 976332 h 5857875"/>
              <a:gd name="connsiteX1" fmla="*/ 976332 w 9672637"/>
              <a:gd name="connsiteY1" fmla="*/ 0 h 5857875"/>
              <a:gd name="connsiteX2" fmla="*/ 2128837 w 9672637"/>
              <a:gd name="connsiteY2" fmla="*/ 685800 h 5857875"/>
              <a:gd name="connsiteX3" fmla="*/ 8696305 w 9672637"/>
              <a:gd name="connsiteY3" fmla="*/ 0 h 5857875"/>
              <a:gd name="connsiteX4" fmla="*/ 9672637 w 9672637"/>
              <a:gd name="connsiteY4" fmla="*/ 976332 h 5857875"/>
              <a:gd name="connsiteX5" fmla="*/ 9672637 w 9672637"/>
              <a:gd name="connsiteY5" fmla="*/ 4881543 h 5857875"/>
              <a:gd name="connsiteX6" fmla="*/ 8696305 w 9672637"/>
              <a:gd name="connsiteY6" fmla="*/ 5857875 h 5857875"/>
              <a:gd name="connsiteX7" fmla="*/ 976332 w 9672637"/>
              <a:gd name="connsiteY7" fmla="*/ 5857875 h 5857875"/>
              <a:gd name="connsiteX8" fmla="*/ 0 w 9672637"/>
              <a:gd name="connsiteY8" fmla="*/ 4881543 h 5857875"/>
              <a:gd name="connsiteX9" fmla="*/ 0 w 9672637"/>
              <a:gd name="connsiteY9" fmla="*/ 976332 h 5857875"/>
              <a:gd name="connsiteX0" fmla="*/ 0 w 9672637"/>
              <a:gd name="connsiteY0" fmla="*/ 976332 h 5857875"/>
              <a:gd name="connsiteX1" fmla="*/ 693354 w 9672637"/>
              <a:gd name="connsiteY1" fmla="*/ 56873 h 5857875"/>
              <a:gd name="connsiteX2" fmla="*/ 2128837 w 9672637"/>
              <a:gd name="connsiteY2" fmla="*/ 685800 h 5857875"/>
              <a:gd name="connsiteX3" fmla="*/ 8696305 w 9672637"/>
              <a:gd name="connsiteY3" fmla="*/ 0 h 5857875"/>
              <a:gd name="connsiteX4" fmla="*/ 9672637 w 9672637"/>
              <a:gd name="connsiteY4" fmla="*/ 976332 h 5857875"/>
              <a:gd name="connsiteX5" fmla="*/ 9672637 w 9672637"/>
              <a:gd name="connsiteY5" fmla="*/ 4881543 h 5857875"/>
              <a:gd name="connsiteX6" fmla="*/ 8696305 w 9672637"/>
              <a:gd name="connsiteY6" fmla="*/ 5857875 h 5857875"/>
              <a:gd name="connsiteX7" fmla="*/ 976332 w 9672637"/>
              <a:gd name="connsiteY7" fmla="*/ 5857875 h 5857875"/>
              <a:gd name="connsiteX8" fmla="*/ 0 w 9672637"/>
              <a:gd name="connsiteY8" fmla="*/ 4881543 h 5857875"/>
              <a:gd name="connsiteX9" fmla="*/ 0 w 9672637"/>
              <a:gd name="connsiteY9" fmla="*/ 976332 h 5857875"/>
              <a:gd name="connsiteX0" fmla="*/ 0 w 9672637"/>
              <a:gd name="connsiteY0" fmla="*/ 1405912 h 6287455"/>
              <a:gd name="connsiteX1" fmla="*/ 693354 w 9672637"/>
              <a:gd name="connsiteY1" fmla="*/ 486453 h 6287455"/>
              <a:gd name="connsiteX2" fmla="*/ 2128837 w 9672637"/>
              <a:gd name="connsiteY2" fmla="*/ 1115380 h 6287455"/>
              <a:gd name="connsiteX3" fmla="*/ 4244640 w 9672637"/>
              <a:gd name="connsiteY3" fmla="*/ 17996 h 6287455"/>
              <a:gd name="connsiteX4" fmla="*/ 8696305 w 9672637"/>
              <a:gd name="connsiteY4" fmla="*/ 429580 h 6287455"/>
              <a:gd name="connsiteX5" fmla="*/ 9672637 w 9672637"/>
              <a:gd name="connsiteY5" fmla="*/ 1405912 h 6287455"/>
              <a:gd name="connsiteX6" fmla="*/ 9672637 w 9672637"/>
              <a:gd name="connsiteY6" fmla="*/ 5311123 h 6287455"/>
              <a:gd name="connsiteX7" fmla="*/ 8696305 w 9672637"/>
              <a:gd name="connsiteY7" fmla="*/ 6287455 h 6287455"/>
              <a:gd name="connsiteX8" fmla="*/ 976332 w 9672637"/>
              <a:gd name="connsiteY8" fmla="*/ 6287455 h 6287455"/>
              <a:gd name="connsiteX9" fmla="*/ 0 w 9672637"/>
              <a:gd name="connsiteY9" fmla="*/ 5311123 h 6287455"/>
              <a:gd name="connsiteX10" fmla="*/ 0 w 9672637"/>
              <a:gd name="connsiteY10" fmla="*/ 1405912 h 6287455"/>
              <a:gd name="connsiteX0" fmla="*/ 0 w 9672637"/>
              <a:gd name="connsiteY0" fmla="*/ 1397549 h 6279092"/>
              <a:gd name="connsiteX1" fmla="*/ 693354 w 9672637"/>
              <a:gd name="connsiteY1" fmla="*/ 478090 h 6279092"/>
              <a:gd name="connsiteX2" fmla="*/ 2128837 w 9672637"/>
              <a:gd name="connsiteY2" fmla="*/ 1107017 h 6279092"/>
              <a:gd name="connsiteX3" fmla="*/ 4244640 w 9672637"/>
              <a:gd name="connsiteY3" fmla="*/ 9633 h 6279092"/>
              <a:gd name="connsiteX4" fmla="*/ 6585623 w 9672637"/>
              <a:gd name="connsiteY4" fmla="*/ 1374575 h 6279092"/>
              <a:gd name="connsiteX5" fmla="*/ 8696305 w 9672637"/>
              <a:gd name="connsiteY5" fmla="*/ 421217 h 6279092"/>
              <a:gd name="connsiteX6" fmla="*/ 9672637 w 9672637"/>
              <a:gd name="connsiteY6" fmla="*/ 1397549 h 6279092"/>
              <a:gd name="connsiteX7" fmla="*/ 9672637 w 9672637"/>
              <a:gd name="connsiteY7" fmla="*/ 5302760 h 6279092"/>
              <a:gd name="connsiteX8" fmla="*/ 8696305 w 9672637"/>
              <a:gd name="connsiteY8" fmla="*/ 6279092 h 6279092"/>
              <a:gd name="connsiteX9" fmla="*/ 976332 w 9672637"/>
              <a:gd name="connsiteY9" fmla="*/ 6279092 h 6279092"/>
              <a:gd name="connsiteX10" fmla="*/ 0 w 9672637"/>
              <a:gd name="connsiteY10" fmla="*/ 5302760 h 6279092"/>
              <a:gd name="connsiteX11" fmla="*/ 0 w 9672637"/>
              <a:gd name="connsiteY11" fmla="*/ 1397549 h 6279092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976332 w 9672637"/>
              <a:gd name="connsiteY10" fmla="*/ 6279090 h 6279090"/>
              <a:gd name="connsiteX11" fmla="*/ 0 w 9672637"/>
              <a:gd name="connsiteY11" fmla="*/ 5302758 h 6279090"/>
              <a:gd name="connsiteX12" fmla="*/ 0 w 9672637"/>
              <a:gd name="connsiteY12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976332 w 9672637"/>
              <a:gd name="connsiteY10" fmla="*/ 6279090 h 6279090"/>
              <a:gd name="connsiteX11" fmla="*/ 0 w 9672637"/>
              <a:gd name="connsiteY11" fmla="*/ 5302758 h 6279090"/>
              <a:gd name="connsiteX12" fmla="*/ 0 w 9672637"/>
              <a:gd name="connsiteY12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976332 w 9672637"/>
              <a:gd name="connsiteY11" fmla="*/ 6279090 h 6279090"/>
              <a:gd name="connsiteX12" fmla="*/ 0 w 9672637"/>
              <a:gd name="connsiteY12" fmla="*/ 5302758 h 6279090"/>
              <a:gd name="connsiteX13" fmla="*/ 0 w 9672637"/>
              <a:gd name="connsiteY13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6887070 w 9672637"/>
              <a:gd name="connsiteY11" fmla="*/ 5042852 h 6279090"/>
              <a:gd name="connsiteX12" fmla="*/ 976332 w 9672637"/>
              <a:gd name="connsiteY12" fmla="*/ 6279090 h 6279090"/>
              <a:gd name="connsiteX13" fmla="*/ 0 w 9672637"/>
              <a:gd name="connsiteY13" fmla="*/ 5302758 h 6279090"/>
              <a:gd name="connsiteX14" fmla="*/ 0 w 9672637"/>
              <a:gd name="connsiteY14" fmla="*/ 1397547 h 6279090"/>
              <a:gd name="connsiteX0" fmla="*/ 0 w 9672637"/>
              <a:gd name="connsiteY0" fmla="*/ 1397547 h 6279090"/>
              <a:gd name="connsiteX1" fmla="*/ 693354 w 9672637"/>
              <a:gd name="connsiteY1" fmla="*/ 478088 h 6279090"/>
              <a:gd name="connsiteX2" fmla="*/ 2128837 w 9672637"/>
              <a:gd name="connsiteY2" fmla="*/ 1107015 h 6279090"/>
              <a:gd name="connsiteX3" fmla="*/ 4244640 w 9672637"/>
              <a:gd name="connsiteY3" fmla="*/ 9631 h 6279090"/>
              <a:gd name="connsiteX4" fmla="*/ 6585623 w 9672637"/>
              <a:gd name="connsiteY4" fmla="*/ 1374573 h 6279090"/>
              <a:gd name="connsiteX5" fmla="*/ 8696305 w 9672637"/>
              <a:gd name="connsiteY5" fmla="*/ 421215 h 6279090"/>
              <a:gd name="connsiteX6" fmla="*/ 9672637 w 9672637"/>
              <a:gd name="connsiteY6" fmla="*/ 1397547 h 6279090"/>
              <a:gd name="connsiteX7" fmla="*/ 9047978 w 9672637"/>
              <a:gd name="connsiteY7" fmla="*/ 2483589 h 6279090"/>
              <a:gd name="connsiteX8" fmla="*/ 9672637 w 9672637"/>
              <a:gd name="connsiteY8" fmla="*/ 5302758 h 6279090"/>
              <a:gd name="connsiteX9" fmla="*/ 8696305 w 9672637"/>
              <a:gd name="connsiteY9" fmla="*/ 6279090 h 6279090"/>
              <a:gd name="connsiteX10" fmla="*/ 8121875 w 9672637"/>
              <a:gd name="connsiteY10" fmla="*/ 5355651 h 6279090"/>
              <a:gd name="connsiteX11" fmla="*/ 7684547 w 9672637"/>
              <a:gd name="connsiteY11" fmla="*/ 4985980 h 6279090"/>
              <a:gd name="connsiteX12" fmla="*/ 6887070 w 9672637"/>
              <a:gd name="connsiteY12" fmla="*/ 5042852 h 6279090"/>
              <a:gd name="connsiteX13" fmla="*/ 976332 w 9672637"/>
              <a:gd name="connsiteY13" fmla="*/ 6279090 h 6279090"/>
              <a:gd name="connsiteX14" fmla="*/ 0 w 9672637"/>
              <a:gd name="connsiteY14" fmla="*/ 5302758 h 6279090"/>
              <a:gd name="connsiteX15" fmla="*/ 0 w 9672637"/>
              <a:gd name="connsiteY15" fmla="*/ 1397547 h 6279090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976332 w 9672637"/>
              <a:gd name="connsiteY14" fmla="*/ 6279090 h 6464667"/>
              <a:gd name="connsiteX15" fmla="*/ 0 w 9672637"/>
              <a:gd name="connsiteY15" fmla="*/ 5302758 h 6464667"/>
              <a:gd name="connsiteX16" fmla="*/ 0 w 9672637"/>
              <a:gd name="connsiteY16" fmla="*/ 1397547 h 6464667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4005859 w 9672637"/>
              <a:gd name="connsiteY14" fmla="*/ 5497833 h 6464667"/>
              <a:gd name="connsiteX15" fmla="*/ 976332 w 9672637"/>
              <a:gd name="connsiteY15" fmla="*/ 6279090 h 6464667"/>
              <a:gd name="connsiteX16" fmla="*/ 0 w 9672637"/>
              <a:gd name="connsiteY16" fmla="*/ 5302758 h 6464667"/>
              <a:gd name="connsiteX17" fmla="*/ 0 w 9672637"/>
              <a:gd name="connsiteY17" fmla="*/ 1397547 h 6464667"/>
              <a:gd name="connsiteX0" fmla="*/ 0 w 9672637"/>
              <a:gd name="connsiteY0" fmla="*/ 1397547 h 6464667"/>
              <a:gd name="connsiteX1" fmla="*/ 693354 w 9672637"/>
              <a:gd name="connsiteY1" fmla="*/ 478088 h 6464667"/>
              <a:gd name="connsiteX2" fmla="*/ 2128837 w 9672637"/>
              <a:gd name="connsiteY2" fmla="*/ 1107015 h 6464667"/>
              <a:gd name="connsiteX3" fmla="*/ 4244640 w 9672637"/>
              <a:gd name="connsiteY3" fmla="*/ 9631 h 6464667"/>
              <a:gd name="connsiteX4" fmla="*/ 6585623 w 9672637"/>
              <a:gd name="connsiteY4" fmla="*/ 1374573 h 6464667"/>
              <a:gd name="connsiteX5" fmla="*/ 8696305 w 9672637"/>
              <a:gd name="connsiteY5" fmla="*/ 421215 h 6464667"/>
              <a:gd name="connsiteX6" fmla="*/ 9672637 w 9672637"/>
              <a:gd name="connsiteY6" fmla="*/ 1397547 h 6464667"/>
              <a:gd name="connsiteX7" fmla="*/ 9047978 w 9672637"/>
              <a:gd name="connsiteY7" fmla="*/ 2483589 h 6464667"/>
              <a:gd name="connsiteX8" fmla="*/ 9672637 w 9672637"/>
              <a:gd name="connsiteY8" fmla="*/ 5302758 h 6464667"/>
              <a:gd name="connsiteX9" fmla="*/ 8696305 w 9672637"/>
              <a:gd name="connsiteY9" fmla="*/ 6279090 h 6464667"/>
              <a:gd name="connsiteX10" fmla="*/ 8121875 w 9672637"/>
              <a:gd name="connsiteY10" fmla="*/ 5355651 h 6464667"/>
              <a:gd name="connsiteX11" fmla="*/ 7684547 w 9672637"/>
              <a:gd name="connsiteY11" fmla="*/ 4985980 h 6464667"/>
              <a:gd name="connsiteX12" fmla="*/ 6887070 w 9672637"/>
              <a:gd name="connsiteY12" fmla="*/ 5042852 h 6464667"/>
              <a:gd name="connsiteX13" fmla="*/ 5677990 w 9672637"/>
              <a:gd name="connsiteY13" fmla="*/ 6464667 h 6464667"/>
              <a:gd name="connsiteX14" fmla="*/ 4005859 w 9672637"/>
              <a:gd name="connsiteY14" fmla="*/ 5497833 h 6464667"/>
              <a:gd name="connsiteX15" fmla="*/ 2719604 w 9672637"/>
              <a:gd name="connsiteY15" fmla="*/ 6265612 h 6464667"/>
              <a:gd name="connsiteX16" fmla="*/ 976332 w 9672637"/>
              <a:gd name="connsiteY16" fmla="*/ 6279090 h 6464667"/>
              <a:gd name="connsiteX17" fmla="*/ 0 w 9672637"/>
              <a:gd name="connsiteY17" fmla="*/ 5302758 h 6464667"/>
              <a:gd name="connsiteX18" fmla="*/ 0 w 9672637"/>
              <a:gd name="connsiteY18" fmla="*/ 1397547 h 6464667"/>
              <a:gd name="connsiteX0" fmla="*/ 907635 w 10580272"/>
              <a:gd name="connsiteY0" fmla="*/ 1397547 h 6464667"/>
              <a:gd name="connsiteX1" fmla="*/ 1600989 w 10580272"/>
              <a:gd name="connsiteY1" fmla="*/ 478088 h 6464667"/>
              <a:gd name="connsiteX2" fmla="*/ 3036472 w 10580272"/>
              <a:gd name="connsiteY2" fmla="*/ 1107015 h 6464667"/>
              <a:gd name="connsiteX3" fmla="*/ 5152275 w 10580272"/>
              <a:gd name="connsiteY3" fmla="*/ 9631 h 6464667"/>
              <a:gd name="connsiteX4" fmla="*/ 7493258 w 10580272"/>
              <a:gd name="connsiteY4" fmla="*/ 1374573 h 6464667"/>
              <a:gd name="connsiteX5" fmla="*/ 9603940 w 10580272"/>
              <a:gd name="connsiteY5" fmla="*/ 421215 h 6464667"/>
              <a:gd name="connsiteX6" fmla="*/ 10580272 w 10580272"/>
              <a:gd name="connsiteY6" fmla="*/ 1397547 h 6464667"/>
              <a:gd name="connsiteX7" fmla="*/ 9955613 w 10580272"/>
              <a:gd name="connsiteY7" fmla="*/ 2483589 h 6464667"/>
              <a:gd name="connsiteX8" fmla="*/ 10580272 w 10580272"/>
              <a:gd name="connsiteY8" fmla="*/ 5302758 h 6464667"/>
              <a:gd name="connsiteX9" fmla="*/ 9603940 w 10580272"/>
              <a:gd name="connsiteY9" fmla="*/ 6279090 h 6464667"/>
              <a:gd name="connsiteX10" fmla="*/ 9029510 w 10580272"/>
              <a:gd name="connsiteY10" fmla="*/ 5355651 h 6464667"/>
              <a:gd name="connsiteX11" fmla="*/ 8592182 w 10580272"/>
              <a:gd name="connsiteY11" fmla="*/ 4985980 h 6464667"/>
              <a:gd name="connsiteX12" fmla="*/ 7794705 w 10580272"/>
              <a:gd name="connsiteY12" fmla="*/ 5042852 h 6464667"/>
              <a:gd name="connsiteX13" fmla="*/ 6585625 w 10580272"/>
              <a:gd name="connsiteY13" fmla="*/ 6464667 h 6464667"/>
              <a:gd name="connsiteX14" fmla="*/ 4913494 w 10580272"/>
              <a:gd name="connsiteY14" fmla="*/ 5497833 h 6464667"/>
              <a:gd name="connsiteX15" fmla="*/ 3627239 w 10580272"/>
              <a:gd name="connsiteY15" fmla="*/ 6265612 h 6464667"/>
              <a:gd name="connsiteX16" fmla="*/ 1883967 w 10580272"/>
              <a:gd name="connsiteY16" fmla="*/ 6279090 h 6464667"/>
              <a:gd name="connsiteX17" fmla="*/ 907635 w 10580272"/>
              <a:gd name="connsiteY17" fmla="*/ 5302758 h 6464667"/>
              <a:gd name="connsiteX18" fmla="*/ 0 w 10580272"/>
              <a:gd name="connsiteY18" fmla="*/ 3450421 h 6464667"/>
              <a:gd name="connsiteX19" fmla="*/ 907635 w 10580272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9036453 w 10587215"/>
              <a:gd name="connsiteY10" fmla="*/ 535565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20437 w 10587215"/>
              <a:gd name="connsiteY14" fmla="*/ 5497833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9036453 w 10587215"/>
              <a:gd name="connsiteY10" fmla="*/ 535565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8676302 w 10587215"/>
              <a:gd name="connsiteY10" fmla="*/ 5583141 h 6464667"/>
              <a:gd name="connsiteX11" fmla="*/ 8599125 w 10587215"/>
              <a:gd name="connsiteY11" fmla="*/ 4985980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397547 h 6464667"/>
              <a:gd name="connsiteX1" fmla="*/ 1607932 w 10587215"/>
              <a:gd name="connsiteY1" fmla="*/ 478088 h 6464667"/>
              <a:gd name="connsiteX2" fmla="*/ 3043415 w 10587215"/>
              <a:gd name="connsiteY2" fmla="*/ 1107015 h 6464667"/>
              <a:gd name="connsiteX3" fmla="*/ 5159218 w 10587215"/>
              <a:gd name="connsiteY3" fmla="*/ 9631 h 6464667"/>
              <a:gd name="connsiteX4" fmla="*/ 7500201 w 10587215"/>
              <a:gd name="connsiteY4" fmla="*/ 1374573 h 6464667"/>
              <a:gd name="connsiteX5" fmla="*/ 9610883 w 10587215"/>
              <a:gd name="connsiteY5" fmla="*/ 421215 h 6464667"/>
              <a:gd name="connsiteX6" fmla="*/ 10587215 w 10587215"/>
              <a:gd name="connsiteY6" fmla="*/ 1397547 h 6464667"/>
              <a:gd name="connsiteX7" fmla="*/ 9962556 w 10587215"/>
              <a:gd name="connsiteY7" fmla="*/ 2483589 h 6464667"/>
              <a:gd name="connsiteX8" fmla="*/ 10587215 w 10587215"/>
              <a:gd name="connsiteY8" fmla="*/ 5302758 h 6464667"/>
              <a:gd name="connsiteX9" fmla="*/ 9610883 w 10587215"/>
              <a:gd name="connsiteY9" fmla="*/ 6279090 h 6464667"/>
              <a:gd name="connsiteX10" fmla="*/ 8676302 w 10587215"/>
              <a:gd name="connsiteY10" fmla="*/ 5583141 h 6464667"/>
              <a:gd name="connsiteX11" fmla="*/ 8290424 w 10587215"/>
              <a:gd name="connsiteY11" fmla="*/ 5128163 h 6464667"/>
              <a:gd name="connsiteX12" fmla="*/ 7801648 w 10587215"/>
              <a:gd name="connsiteY12" fmla="*/ 5042852 h 6464667"/>
              <a:gd name="connsiteX13" fmla="*/ 6592568 w 10587215"/>
              <a:gd name="connsiteY13" fmla="*/ 6464667 h 6464667"/>
              <a:gd name="connsiteX14" fmla="*/ 4971888 w 10587215"/>
              <a:gd name="connsiteY14" fmla="*/ 5725324 h 6464667"/>
              <a:gd name="connsiteX15" fmla="*/ 3634182 w 10587215"/>
              <a:gd name="connsiteY15" fmla="*/ 6265612 h 6464667"/>
              <a:gd name="connsiteX16" fmla="*/ 1890910 w 10587215"/>
              <a:gd name="connsiteY16" fmla="*/ 6279090 h 6464667"/>
              <a:gd name="connsiteX17" fmla="*/ 914578 w 10587215"/>
              <a:gd name="connsiteY17" fmla="*/ 5302758 h 6464667"/>
              <a:gd name="connsiteX18" fmla="*/ 6943 w 10587215"/>
              <a:gd name="connsiteY18" fmla="*/ 3450421 h 6464667"/>
              <a:gd name="connsiteX19" fmla="*/ 914578 w 10587215"/>
              <a:gd name="connsiteY19" fmla="*/ 1397547 h 6464667"/>
              <a:gd name="connsiteX0" fmla="*/ 914578 w 10587215"/>
              <a:gd name="connsiteY0" fmla="*/ 1229730 h 6296850"/>
              <a:gd name="connsiteX1" fmla="*/ 1607932 w 10587215"/>
              <a:gd name="connsiteY1" fmla="*/ 310271 h 6296850"/>
              <a:gd name="connsiteX2" fmla="*/ 3043415 w 10587215"/>
              <a:gd name="connsiteY2" fmla="*/ 939198 h 6296850"/>
              <a:gd name="connsiteX3" fmla="*/ 5873209 w 10587215"/>
              <a:gd name="connsiteY3" fmla="*/ 10825 h 6296850"/>
              <a:gd name="connsiteX4" fmla="*/ 7500201 w 10587215"/>
              <a:gd name="connsiteY4" fmla="*/ 1206756 h 6296850"/>
              <a:gd name="connsiteX5" fmla="*/ 9610883 w 10587215"/>
              <a:gd name="connsiteY5" fmla="*/ 253398 h 6296850"/>
              <a:gd name="connsiteX6" fmla="*/ 10587215 w 10587215"/>
              <a:gd name="connsiteY6" fmla="*/ 1229730 h 6296850"/>
              <a:gd name="connsiteX7" fmla="*/ 9962556 w 10587215"/>
              <a:gd name="connsiteY7" fmla="*/ 2315772 h 6296850"/>
              <a:gd name="connsiteX8" fmla="*/ 10587215 w 10587215"/>
              <a:gd name="connsiteY8" fmla="*/ 5134941 h 6296850"/>
              <a:gd name="connsiteX9" fmla="*/ 9610883 w 10587215"/>
              <a:gd name="connsiteY9" fmla="*/ 6111273 h 6296850"/>
              <a:gd name="connsiteX10" fmla="*/ 8676302 w 10587215"/>
              <a:gd name="connsiteY10" fmla="*/ 5415324 h 6296850"/>
              <a:gd name="connsiteX11" fmla="*/ 8290424 w 10587215"/>
              <a:gd name="connsiteY11" fmla="*/ 4960346 h 6296850"/>
              <a:gd name="connsiteX12" fmla="*/ 7801648 w 10587215"/>
              <a:gd name="connsiteY12" fmla="*/ 4875035 h 6296850"/>
              <a:gd name="connsiteX13" fmla="*/ 6592568 w 10587215"/>
              <a:gd name="connsiteY13" fmla="*/ 6296850 h 6296850"/>
              <a:gd name="connsiteX14" fmla="*/ 4971888 w 10587215"/>
              <a:gd name="connsiteY14" fmla="*/ 5557507 h 6296850"/>
              <a:gd name="connsiteX15" fmla="*/ 3634182 w 10587215"/>
              <a:gd name="connsiteY15" fmla="*/ 6097795 h 6296850"/>
              <a:gd name="connsiteX16" fmla="*/ 1890910 w 10587215"/>
              <a:gd name="connsiteY16" fmla="*/ 6111273 h 6296850"/>
              <a:gd name="connsiteX17" fmla="*/ 914578 w 10587215"/>
              <a:gd name="connsiteY17" fmla="*/ 5134941 h 6296850"/>
              <a:gd name="connsiteX18" fmla="*/ 6943 w 10587215"/>
              <a:gd name="connsiteY18" fmla="*/ 3282604 h 6296850"/>
              <a:gd name="connsiteX19" fmla="*/ 914578 w 10587215"/>
              <a:gd name="connsiteY19" fmla="*/ 1229730 h 6296850"/>
              <a:gd name="connsiteX0" fmla="*/ 914578 w 10587215"/>
              <a:gd name="connsiteY0" fmla="*/ 1237197 h 6304317"/>
              <a:gd name="connsiteX1" fmla="*/ 1607932 w 10587215"/>
              <a:gd name="connsiteY1" fmla="*/ 317738 h 6304317"/>
              <a:gd name="connsiteX2" fmla="*/ 3043415 w 10587215"/>
              <a:gd name="connsiteY2" fmla="*/ 946665 h 6304317"/>
              <a:gd name="connsiteX3" fmla="*/ 4653158 w 10587215"/>
              <a:gd name="connsiteY3" fmla="*/ 602590 h 6304317"/>
              <a:gd name="connsiteX4" fmla="*/ 5873209 w 10587215"/>
              <a:gd name="connsiteY4" fmla="*/ 18292 h 6304317"/>
              <a:gd name="connsiteX5" fmla="*/ 7500201 w 10587215"/>
              <a:gd name="connsiteY5" fmla="*/ 1214223 h 6304317"/>
              <a:gd name="connsiteX6" fmla="*/ 9610883 w 10587215"/>
              <a:gd name="connsiteY6" fmla="*/ 260865 h 6304317"/>
              <a:gd name="connsiteX7" fmla="*/ 10587215 w 10587215"/>
              <a:gd name="connsiteY7" fmla="*/ 1237197 h 6304317"/>
              <a:gd name="connsiteX8" fmla="*/ 9962556 w 10587215"/>
              <a:gd name="connsiteY8" fmla="*/ 2323239 h 6304317"/>
              <a:gd name="connsiteX9" fmla="*/ 10587215 w 10587215"/>
              <a:gd name="connsiteY9" fmla="*/ 5142408 h 6304317"/>
              <a:gd name="connsiteX10" fmla="*/ 9610883 w 10587215"/>
              <a:gd name="connsiteY10" fmla="*/ 6118740 h 6304317"/>
              <a:gd name="connsiteX11" fmla="*/ 8676302 w 10587215"/>
              <a:gd name="connsiteY11" fmla="*/ 5422791 h 6304317"/>
              <a:gd name="connsiteX12" fmla="*/ 8290424 w 10587215"/>
              <a:gd name="connsiteY12" fmla="*/ 4967813 h 6304317"/>
              <a:gd name="connsiteX13" fmla="*/ 7801648 w 10587215"/>
              <a:gd name="connsiteY13" fmla="*/ 4882502 h 6304317"/>
              <a:gd name="connsiteX14" fmla="*/ 6592568 w 10587215"/>
              <a:gd name="connsiteY14" fmla="*/ 6304317 h 6304317"/>
              <a:gd name="connsiteX15" fmla="*/ 4971888 w 10587215"/>
              <a:gd name="connsiteY15" fmla="*/ 5564974 h 6304317"/>
              <a:gd name="connsiteX16" fmla="*/ 3634182 w 10587215"/>
              <a:gd name="connsiteY16" fmla="*/ 6105262 h 6304317"/>
              <a:gd name="connsiteX17" fmla="*/ 1890910 w 10587215"/>
              <a:gd name="connsiteY17" fmla="*/ 6118740 h 6304317"/>
              <a:gd name="connsiteX18" fmla="*/ 914578 w 10587215"/>
              <a:gd name="connsiteY18" fmla="*/ 5142408 h 6304317"/>
              <a:gd name="connsiteX19" fmla="*/ 6943 w 10587215"/>
              <a:gd name="connsiteY19" fmla="*/ 3290071 h 6304317"/>
              <a:gd name="connsiteX20" fmla="*/ 914578 w 10587215"/>
              <a:gd name="connsiteY20" fmla="*/ 1237197 h 630431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7500201 w 10587215"/>
              <a:gd name="connsiteY6" fmla="*/ 1370853 h 6460947"/>
              <a:gd name="connsiteX7" fmla="*/ 9610883 w 10587215"/>
              <a:gd name="connsiteY7" fmla="*/ 417495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8309392 w 10587215"/>
              <a:gd name="connsiteY6" fmla="*/ 469461 h 6460947"/>
              <a:gd name="connsiteX7" fmla="*/ 9610883 w 10587215"/>
              <a:gd name="connsiteY7" fmla="*/ 417495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460947"/>
              <a:gd name="connsiteX1" fmla="*/ 1607932 w 10587215"/>
              <a:gd name="connsiteY1" fmla="*/ 474368 h 6460947"/>
              <a:gd name="connsiteX2" fmla="*/ 3043415 w 10587215"/>
              <a:gd name="connsiteY2" fmla="*/ 1103295 h 6460947"/>
              <a:gd name="connsiteX3" fmla="*/ 4653158 w 10587215"/>
              <a:gd name="connsiteY3" fmla="*/ 759220 h 6460947"/>
              <a:gd name="connsiteX4" fmla="*/ 5873209 w 10587215"/>
              <a:gd name="connsiteY4" fmla="*/ 174922 h 6460947"/>
              <a:gd name="connsiteX5" fmla="*/ 7556721 w 10587215"/>
              <a:gd name="connsiteY5" fmla="*/ 83177 h 6460947"/>
              <a:gd name="connsiteX6" fmla="*/ 8309392 w 10587215"/>
              <a:gd name="connsiteY6" fmla="*/ 469461 h 6460947"/>
              <a:gd name="connsiteX7" fmla="*/ 9753680 w 10587215"/>
              <a:gd name="connsiteY7" fmla="*/ 741432 h 6460947"/>
              <a:gd name="connsiteX8" fmla="*/ 10587215 w 10587215"/>
              <a:gd name="connsiteY8" fmla="*/ 1393827 h 6460947"/>
              <a:gd name="connsiteX9" fmla="*/ 9962556 w 10587215"/>
              <a:gd name="connsiteY9" fmla="*/ 2479869 h 6460947"/>
              <a:gd name="connsiteX10" fmla="*/ 10587215 w 10587215"/>
              <a:gd name="connsiteY10" fmla="*/ 5299038 h 6460947"/>
              <a:gd name="connsiteX11" fmla="*/ 9610883 w 10587215"/>
              <a:gd name="connsiteY11" fmla="*/ 6275370 h 6460947"/>
              <a:gd name="connsiteX12" fmla="*/ 8676302 w 10587215"/>
              <a:gd name="connsiteY12" fmla="*/ 5579421 h 6460947"/>
              <a:gd name="connsiteX13" fmla="*/ 8290424 w 10587215"/>
              <a:gd name="connsiteY13" fmla="*/ 5124443 h 6460947"/>
              <a:gd name="connsiteX14" fmla="*/ 7801648 w 10587215"/>
              <a:gd name="connsiteY14" fmla="*/ 5039132 h 6460947"/>
              <a:gd name="connsiteX15" fmla="*/ 6592568 w 10587215"/>
              <a:gd name="connsiteY15" fmla="*/ 6460947 h 6460947"/>
              <a:gd name="connsiteX16" fmla="*/ 4971888 w 10587215"/>
              <a:gd name="connsiteY16" fmla="*/ 5721604 h 6460947"/>
              <a:gd name="connsiteX17" fmla="*/ 3634182 w 10587215"/>
              <a:gd name="connsiteY17" fmla="*/ 6261892 h 6460947"/>
              <a:gd name="connsiteX18" fmla="*/ 1890910 w 10587215"/>
              <a:gd name="connsiteY18" fmla="*/ 6275370 h 6460947"/>
              <a:gd name="connsiteX19" fmla="*/ 914578 w 10587215"/>
              <a:gd name="connsiteY19" fmla="*/ 5299038 h 6460947"/>
              <a:gd name="connsiteX20" fmla="*/ 6943 w 10587215"/>
              <a:gd name="connsiteY20" fmla="*/ 3446701 h 6460947"/>
              <a:gd name="connsiteX21" fmla="*/ 914578 w 10587215"/>
              <a:gd name="connsiteY21" fmla="*/ 1393827 h 6460947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290424 w 10587215"/>
              <a:gd name="connsiteY13" fmla="*/ 5124443 h 6275370"/>
              <a:gd name="connsiteX14" fmla="*/ 7801648 w 10587215"/>
              <a:gd name="connsiteY14" fmla="*/ 5039132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036561 w 10587215"/>
              <a:gd name="connsiteY13" fmla="*/ 5490634 h 6275370"/>
              <a:gd name="connsiteX14" fmla="*/ 7801648 w 10587215"/>
              <a:gd name="connsiteY14" fmla="*/ 5039132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  <a:gd name="connsiteX0" fmla="*/ 914578 w 10587215"/>
              <a:gd name="connsiteY0" fmla="*/ 1393827 h 6275370"/>
              <a:gd name="connsiteX1" fmla="*/ 1607932 w 10587215"/>
              <a:gd name="connsiteY1" fmla="*/ 474368 h 6275370"/>
              <a:gd name="connsiteX2" fmla="*/ 3043415 w 10587215"/>
              <a:gd name="connsiteY2" fmla="*/ 1103295 h 6275370"/>
              <a:gd name="connsiteX3" fmla="*/ 4653158 w 10587215"/>
              <a:gd name="connsiteY3" fmla="*/ 759220 h 6275370"/>
              <a:gd name="connsiteX4" fmla="*/ 5873209 w 10587215"/>
              <a:gd name="connsiteY4" fmla="*/ 174922 h 6275370"/>
              <a:gd name="connsiteX5" fmla="*/ 7556721 w 10587215"/>
              <a:gd name="connsiteY5" fmla="*/ 83177 h 6275370"/>
              <a:gd name="connsiteX6" fmla="*/ 8309392 w 10587215"/>
              <a:gd name="connsiteY6" fmla="*/ 469461 h 6275370"/>
              <a:gd name="connsiteX7" fmla="*/ 9753680 w 10587215"/>
              <a:gd name="connsiteY7" fmla="*/ 741432 h 6275370"/>
              <a:gd name="connsiteX8" fmla="*/ 10587215 w 10587215"/>
              <a:gd name="connsiteY8" fmla="*/ 1393827 h 6275370"/>
              <a:gd name="connsiteX9" fmla="*/ 9962556 w 10587215"/>
              <a:gd name="connsiteY9" fmla="*/ 2479869 h 6275370"/>
              <a:gd name="connsiteX10" fmla="*/ 10587215 w 10587215"/>
              <a:gd name="connsiteY10" fmla="*/ 5299038 h 6275370"/>
              <a:gd name="connsiteX11" fmla="*/ 9610883 w 10587215"/>
              <a:gd name="connsiteY11" fmla="*/ 6275370 h 6275370"/>
              <a:gd name="connsiteX12" fmla="*/ 8676302 w 10587215"/>
              <a:gd name="connsiteY12" fmla="*/ 5579421 h 6275370"/>
              <a:gd name="connsiteX13" fmla="*/ 8036561 w 10587215"/>
              <a:gd name="connsiteY13" fmla="*/ 5490634 h 6275370"/>
              <a:gd name="connsiteX14" fmla="*/ 7468453 w 10587215"/>
              <a:gd name="connsiteY14" fmla="*/ 5377154 h 6275370"/>
              <a:gd name="connsiteX15" fmla="*/ 6132442 w 10587215"/>
              <a:gd name="connsiteY15" fmla="*/ 5855324 h 6275370"/>
              <a:gd name="connsiteX16" fmla="*/ 4971888 w 10587215"/>
              <a:gd name="connsiteY16" fmla="*/ 5721604 h 6275370"/>
              <a:gd name="connsiteX17" fmla="*/ 3634182 w 10587215"/>
              <a:gd name="connsiteY17" fmla="*/ 6261892 h 6275370"/>
              <a:gd name="connsiteX18" fmla="*/ 1890910 w 10587215"/>
              <a:gd name="connsiteY18" fmla="*/ 6275370 h 6275370"/>
              <a:gd name="connsiteX19" fmla="*/ 914578 w 10587215"/>
              <a:gd name="connsiteY19" fmla="*/ 5299038 h 6275370"/>
              <a:gd name="connsiteX20" fmla="*/ 6943 w 10587215"/>
              <a:gd name="connsiteY20" fmla="*/ 3446701 h 6275370"/>
              <a:gd name="connsiteX21" fmla="*/ 914578 w 10587215"/>
              <a:gd name="connsiteY21" fmla="*/ 1393827 h 627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587215" h="6275370">
                <a:moveTo>
                  <a:pt x="914578" y="1393827"/>
                </a:moveTo>
                <a:cubicBezTo>
                  <a:pt x="914578" y="854614"/>
                  <a:pt x="1068719" y="474368"/>
                  <a:pt x="1607932" y="474368"/>
                </a:cubicBezTo>
                <a:cubicBezTo>
                  <a:pt x="1701588" y="474368"/>
                  <a:pt x="2949759" y="1103295"/>
                  <a:pt x="3043415" y="1103295"/>
                </a:cubicBezTo>
                <a:cubicBezTo>
                  <a:pt x="3513931" y="1127297"/>
                  <a:pt x="4181526" y="913949"/>
                  <a:pt x="4653158" y="759220"/>
                </a:cubicBezTo>
                <a:cubicBezTo>
                  <a:pt x="5124790" y="604491"/>
                  <a:pt x="5584968" y="254733"/>
                  <a:pt x="5873209" y="174922"/>
                </a:cubicBezTo>
                <a:cubicBezTo>
                  <a:pt x="6161450" y="95111"/>
                  <a:pt x="7285556" y="-116145"/>
                  <a:pt x="7556721" y="83177"/>
                </a:cubicBezTo>
                <a:cubicBezTo>
                  <a:pt x="7827886" y="282499"/>
                  <a:pt x="7771345" y="446605"/>
                  <a:pt x="8309392" y="469461"/>
                </a:cubicBezTo>
                <a:cubicBezTo>
                  <a:pt x="8847439" y="492318"/>
                  <a:pt x="9303491" y="552767"/>
                  <a:pt x="9753680" y="741432"/>
                </a:cubicBezTo>
                <a:cubicBezTo>
                  <a:pt x="10292893" y="741432"/>
                  <a:pt x="10587215" y="854614"/>
                  <a:pt x="10587215" y="1393827"/>
                </a:cubicBezTo>
                <a:cubicBezTo>
                  <a:pt x="10584796" y="1594702"/>
                  <a:pt x="9964975" y="2278994"/>
                  <a:pt x="9962556" y="2479869"/>
                </a:cubicBezTo>
                <a:cubicBezTo>
                  <a:pt x="9759176" y="3590210"/>
                  <a:pt x="10378995" y="4359315"/>
                  <a:pt x="10587215" y="5299038"/>
                </a:cubicBezTo>
                <a:cubicBezTo>
                  <a:pt x="10587215" y="5838251"/>
                  <a:pt x="10150096" y="6275370"/>
                  <a:pt x="9610883" y="6275370"/>
                </a:cubicBezTo>
                <a:cubicBezTo>
                  <a:pt x="9419406" y="6270877"/>
                  <a:pt x="8867779" y="5583914"/>
                  <a:pt x="8676302" y="5579421"/>
                </a:cubicBezTo>
                <a:cubicBezTo>
                  <a:pt x="8494813" y="5392339"/>
                  <a:pt x="8242362" y="5542767"/>
                  <a:pt x="8036561" y="5490634"/>
                </a:cubicBezTo>
                <a:cubicBezTo>
                  <a:pt x="7830760" y="5438501"/>
                  <a:pt x="7901492" y="5310803"/>
                  <a:pt x="7468453" y="5377154"/>
                </a:cubicBezTo>
                <a:cubicBezTo>
                  <a:pt x="6868201" y="5490899"/>
                  <a:pt x="6732694" y="5741579"/>
                  <a:pt x="6132442" y="5855324"/>
                </a:cubicBezTo>
                <a:cubicBezTo>
                  <a:pt x="5429289" y="5826887"/>
                  <a:pt x="5675041" y="5750041"/>
                  <a:pt x="4971888" y="5721604"/>
                </a:cubicBezTo>
                <a:cubicBezTo>
                  <a:pt x="4457386" y="5863785"/>
                  <a:pt x="4148684" y="6119711"/>
                  <a:pt x="3634182" y="6261892"/>
                </a:cubicBezTo>
                <a:lnTo>
                  <a:pt x="1890910" y="6275370"/>
                </a:lnTo>
                <a:cubicBezTo>
                  <a:pt x="1351697" y="6275370"/>
                  <a:pt x="914578" y="5838251"/>
                  <a:pt x="914578" y="5299038"/>
                </a:cubicBezTo>
                <a:cubicBezTo>
                  <a:pt x="912159" y="4662635"/>
                  <a:pt x="9362" y="4083104"/>
                  <a:pt x="6943" y="3446701"/>
                </a:cubicBezTo>
                <a:cubicBezTo>
                  <a:pt x="-76389" y="2222122"/>
                  <a:pt x="612033" y="2078118"/>
                  <a:pt x="914578" y="1393827"/>
                </a:cubicBezTo>
                <a:close/>
              </a:path>
            </a:pathLst>
          </a:cu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7" b="98298" l="2655" r="100000">
                        <a14:foregroundMark x1="79056" y1="44681" x2="89971" y2="81277"/>
                        <a14:foregroundMark x1="73156" y1="44681" x2="92625" y2="54043"/>
                        <a14:foregroundMark x1="87021" y1="45532" x2="76401" y2="40426"/>
                        <a14:foregroundMark x1="81121" y1="72340" x2="81711" y2="86383"/>
                        <a14:foregroundMark x1="74041" y1="47234" x2="82006" y2="557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6780" y="2051564"/>
            <a:ext cx="6172198" cy="427866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06626" y="630198"/>
            <a:ext cx="4520042" cy="1162756"/>
          </a:xfrm>
          <a:prstGeom prst="wedgeRoundRectCallout">
            <a:avLst>
              <a:gd name="adj1" fmla="val 19672"/>
              <a:gd name="adj2" fmla="val 915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140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738591" y="1902076"/>
            <a:ext cx="4520042" cy="1212020"/>
          </a:xfrm>
          <a:prstGeom prst="wedgeRoundRectCallout">
            <a:avLst>
              <a:gd name="adj1" fmla="val -35818"/>
              <a:gd name="adj2" fmla="val 9090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7788979" y="3894668"/>
            <a:ext cx="4403022" cy="2585047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robot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28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  <a:endParaRPr lang="en-GB" sz="28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8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9289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570</Words>
  <Application>Microsoft Office PowerPoint</Application>
  <PresentationFormat>Widescreen</PresentationFormat>
  <Paragraphs>140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UTM Beautiful Caps</vt:lpstr>
      <vt:lpstr>Calibri</vt:lpstr>
      <vt:lpstr>Cambria Math</vt:lpstr>
      <vt:lpstr>Arial</vt:lpstr>
      <vt:lpstr>SVN-Dancing Script</vt:lpstr>
      <vt:lpstr>Cambria</vt:lpstr>
      <vt:lpstr>SVN-Poky's</vt:lpstr>
      <vt:lpstr>#9Slide07 IcielPony</vt:lpstr>
      <vt:lpstr>#9Slide05 Bodega Script</vt:lpstr>
      <vt:lpstr>#9Slide05 Angelline</vt:lpstr>
      <vt:lpstr>UTM Avo</vt:lpstr>
      <vt:lpstr>#9Slide07 IcielBC Cubano Normal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Hồng Linh</cp:lastModifiedBy>
  <cp:revision>23</cp:revision>
  <dcterms:created xsi:type="dcterms:W3CDTF">2022-11-10T01:19:56Z</dcterms:created>
  <dcterms:modified xsi:type="dcterms:W3CDTF">2022-11-16T05:33:57Z</dcterms:modified>
</cp:coreProperties>
</file>