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5" r:id="rId2"/>
    <p:sldMasterId id="2147483697" r:id="rId3"/>
  </p:sldMasterIdLst>
  <p:notesMasterIdLst>
    <p:notesMasterId r:id="rId16"/>
  </p:notesMasterIdLst>
  <p:sldIdLst>
    <p:sldId id="286" r:id="rId4"/>
    <p:sldId id="258" r:id="rId5"/>
    <p:sldId id="261" r:id="rId6"/>
    <p:sldId id="266" r:id="rId7"/>
    <p:sldId id="284" r:id="rId8"/>
    <p:sldId id="285" r:id="rId9"/>
    <p:sldId id="288" r:id="rId10"/>
    <p:sldId id="263" r:id="rId11"/>
    <p:sldId id="262" r:id="rId12"/>
    <p:sldId id="260" r:id="rId13"/>
    <p:sldId id="282" r:id="rId14"/>
    <p:sldId id="289" r:id="rId15"/>
  </p:sldIdLst>
  <p:sldSz cx="12192000" cy="6858000"/>
  <p:notesSz cx="6858000" cy="9144000"/>
  <p:embeddedFontLst>
    <p:embeddedFont>
      <p:font typeface="等线" panose="02010600030101010101" pitchFamily="2" charset="-122"/>
      <p:regular r:id="rId17"/>
      <p:bold r:id="rId18"/>
    </p:embeddedFont>
    <p:embeddedFont>
      <p:font typeface="#9Slide05 ViceroyJF" panose="020B0604020202020204" charset="0"/>
      <p:regular r:id="rId19"/>
    </p:embeddedFont>
    <p:embeddedFont>
      <p:font typeface="#9Slide07 HoneyCream" panose="020B0604020202020204" charset="0"/>
      <p:regular r:id="rId20"/>
    </p:embeddedFont>
    <p:embeddedFont>
      <p:font typeface="Cambria" panose="02040503050406030204" pitchFamily="18" charset="0"/>
      <p:regular r:id="rId21"/>
      <p:bold r:id="rId22"/>
      <p:italic r:id="rId23"/>
      <p:boldItalic r:id="rId24"/>
    </p:embeddedFont>
    <p:embeddedFont>
      <p:font typeface="SVN-Dancing Script" panose="020B0604020202020204" charset="0"/>
      <p:regular r:id="rId25"/>
    </p:embeddedFont>
    <p:embeddedFont>
      <p:font typeface="SVN-Newton" panose="020B0604020202020204" charset="0"/>
      <p:regular r:id="rId26"/>
    </p:embeddedFont>
    <p:embeddedFont>
      <p:font typeface="UTM Aquarelle" panose="020B0604020202020204"/>
      <p:regular r:id="rId27"/>
    </p:embeddedFont>
    <p:embeddedFont>
      <p:font typeface="UTM Scriptina KT" panose="020B0604020202020204" charset="0"/>
      <p:regular r:id="rId28"/>
    </p:embeddedFont>
    <p:embeddedFont>
      <p:font typeface="UYa Respective"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66"/>
    <a:srgbClr val="E6358D"/>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57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9D611D-43DF-4539-A069-FA8FEAA969F2}"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81FB6-4901-497E-8EF7-6C23B63B1CEE}" type="slidenum">
              <a:rPr lang="en-US" smtClean="0"/>
              <a:t>‹#›</a:t>
            </a:fld>
            <a:endParaRPr lang="en-US"/>
          </a:p>
        </p:txBody>
      </p:sp>
    </p:spTree>
    <p:extLst>
      <p:ext uri="{BB962C8B-B14F-4D97-AF65-F5344CB8AC3E}">
        <p14:creationId xmlns:p14="http://schemas.microsoft.com/office/powerpoint/2010/main" val="39616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EC07F3-7A62-4A36-AF1E-463C2CAB85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E80AE27-ABB2-4537-BC73-1047AD0A078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44DCF8-128C-4422-B551-359A16016D3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7C9E605-BF44-4AF6-B10C-7D1AC21024B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CDC8318-2B98-42FA-BE24-15A05E211C9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47343063"/>
      </p:ext>
    </p:extLst>
  </p:cSld>
  <p:clrMapOvr>
    <a:masterClrMapping/>
  </p:clrMapOvr>
  <p:transition spd="slow">
    <p:strips dir="l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E1705F-11DF-4D13-B64B-AEABB8CD7B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915FCAD-3A58-4CF8-A87A-968B7C6C2E4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342A60-95B6-4932-B3EE-65AD36EC50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0E4876B5-B377-4AFE-89EF-44953BEBA7C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CB0103B-D6A9-4238-8105-FE8E2AC77D9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88300385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4D66DA-C850-48CC-B18B-31565F6739F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BD31B9E-9E02-4828-8807-92BC34319B6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AB86E7-4464-4531-AB6E-164CBF6DF56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5339E00-C157-4DFE-9607-CDF0FA74605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57F3CB1-4C31-4B89-BAF2-DB201988D7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1791149"/>
      </p:ext>
    </p:extLst>
  </p:cSld>
  <p:clrMapOvr>
    <a:masterClrMapping/>
  </p:clrMapOvr>
  <p:transition spd="slow">
    <p:strips dir="l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13618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88311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04137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62958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72833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94319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27828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5261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BFB04C-8FD6-425E-835C-481D9C4134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8F991B-BA6E-4C3C-9115-28421B6E362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BA3D95-591D-4D01-8FAE-CFBF30A20F0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A22DF4C-944F-489B-BE44-C4F40DB0B8E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27218D58-6C0D-4426-80B2-DAED487336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704311191"/>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62506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33201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049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396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056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577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47489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038933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421084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63556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672F7B-9A80-4474-B731-38DE6A4E4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B2FAA76-E91A-4774-8822-56D7BEE99EB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5419FF1-F40F-4449-B311-4434D4AD3C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C672594-43EC-4EED-B5FF-76A2882720D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BF2FFC1-CF02-4729-BA0E-2B7685617EE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14689001"/>
      </p:ext>
    </p:extLst>
  </p:cSld>
  <p:clrMapOvr>
    <a:masterClrMapping/>
  </p:clrMapOvr>
  <p:transition spd="slow">
    <p:strips dir="l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4256682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2818187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182453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42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Tree>
    <p:extLst>
      <p:ext uri="{BB962C8B-B14F-4D97-AF65-F5344CB8AC3E}">
        <p14:creationId xmlns:p14="http://schemas.microsoft.com/office/powerpoint/2010/main" val="390021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2BE619-097B-4C68-8529-52D41C2551C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6D68DC-503D-4D46-B460-A868A4FC02D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A501345-6D44-4DDA-AA8B-C9315994905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7380B1A-26E5-4DA1-9A76-337D366AD40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19980E6-9873-4BEE-ACF7-094B1B68FBE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AADB7B5B-466B-48E3-9A1D-8DA20B61EB4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71247451"/>
      </p:ext>
    </p:extLst>
  </p:cSld>
  <p:clrMapOvr>
    <a:masterClrMapping/>
  </p:clrMapOvr>
  <p:transition spd="slow">
    <p:strips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3628B9-339A-4CCC-B3E9-49B7D61A349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53A3186-7F09-4329-BA05-CF99ACBA50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6F52E30-8608-4FE1-BFEA-0DB64DA0A80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E520348-5BF0-4A32-924F-39D8F1E2CB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FDA9925-1AD5-4319-8784-0F124CDB328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C48E6F6-DB35-4F85-9862-8DBD407CE90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5615B59-18C2-4813-BFBD-B8694678F6E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7291ADAB-77C5-4E3D-9574-ACFAA37FC5C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54354487"/>
      </p:ext>
    </p:extLst>
  </p:cSld>
  <p:clrMapOvr>
    <a:masterClrMapping/>
  </p:clrMapOvr>
  <p:transition spd="slow">
    <p:strips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1C5556-9360-4048-87D5-1FEBB5886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13BD3A-62AA-4106-92BE-6AD5BA16AEF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4E7BA2F-E5EB-4BD2-AC3B-CBF429271C2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63510A16-856D-4370-91A8-DE938AC411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65548103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D18ECC0-8694-4B2C-85DE-72355A4C59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2383C3F2-1BC1-437F-AFFB-3CB7402445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738B1650-BBDD-4D31-A5C5-313CB676D6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90695592"/>
      </p:ext>
    </p:extLst>
  </p:cSld>
  <p:clrMapOvr>
    <a:masterClrMapping/>
  </p:clrMapOvr>
  <p:transition spd="slow">
    <p:strips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3EFFAB-918F-48CC-B787-B80ACDEE83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5E3ABBC-A5B3-4A3C-A1D9-9C5ECE4453B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F201BB9-D7B5-4FBC-82A3-D646689031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DB21951-02A8-4623-94C8-92A353C7373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DD9F7AE-619A-41CD-B0D7-1DD02DD3C4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AC917EE9-183C-4BE7-804E-678EA154D71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61064434"/>
      </p:ext>
    </p:extLst>
  </p:cSld>
  <p:clrMapOvr>
    <a:masterClrMapping/>
  </p:clrMapOvr>
  <p:transition spd="slow">
    <p:strips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EA4A37-585A-4877-BAC8-06874B2536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1314D9-5240-4ACA-A097-C68DA0E8C4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D1A8D34-4ADB-4497-A7F0-856DADF6E0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9B12115-8CF7-4918-B8DC-774D1069EC3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96686E-8605-497C-B4EC-320C366A7063}"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A062CF34-E4A8-4FDE-A994-66F280B0762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E6360672-528D-4FF9-9404-EF492BB08CF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4B840-99B7-49AE-9C1F-2B18683381C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506442"/>
      </p:ext>
    </p:extLst>
  </p:cSld>
  <p:clrMapOvr>
    <a:masterClrMapping/>
  </p:clrMapOvr>
  <p:transition spd="slow">
    <p:strips dir="l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6.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DA47"/>
        </a:solidFill>
        <a:effectLst/>
      </p:bgPr>
    </p:bg>
    <p:spTree>
      <p:nvGrpSpPr>
        <p:cNvPr id="1" name=""/>
        <p:cNvGrpSpPr/>
        <p:nvPr/>
      </p:nvGrpSpPr>
      <p:grpSpPr>
        <a:xfrm>
          <a:off x="0" y="0"/>
          <a:ext cx="0" cy="0"/>
          <a:chOff x="0" y="0"/>
          <a:chExt cx="0" cy="0"/>
        </a:xfrm>
      </p:grpSpPr>
      <p:grpSp>
        <p:nvGrpSpPr>
          <p:cNvPr id="4" name="组合 3"/>
          <p:cNvGrpSpPr/>
          <p:nvPr userDrawn="1"/>
        </p:nvGrpSpPr>
        <p:grpSpPr>
          <a:xfrm>
            <a:off x="0" y="0"/>
            <a:ext cx="12192000" cy="6858000"/>
            <a:chOff x="0" y="0"/>
            <a:chExt cx="12192000" cy="6858000"/>
          </a:xfrm>
        </p:grpSpPr>
        <p:sp>
          <p:nvSpPr>
            <p:cNvPr id="5" name="矩形 4"/>
            <p:cNvSpPr/>
            <p:nvPr/>
          </p:nvSpPr>
          <p:spPr>
            <a:xfrm>
              <a:off x="0" y="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8" name="矩形 7"/>
            <p:cNvSpPr/>
            <p:nvPr/>
          </p:nvSpPr>
          <p:spPr>
            <a:xfrm>
              <a:off x="0" y="13462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矩形 8"/>
            <p:cNvSpPr/>
            <p:nvPr/>
          </p:nvSpPr>
          <p:spPr>
            <a:xfrm>
              <a:off x="0" y="26924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矩形 9"/>
            <p:cNvSpPr/>
            <p:nvPr/>
          </p:nvSpPr>
          <p:spPr>
            <a:xfrm>
              <a:off x="0" y="40386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1" name="矩形 10"/>
            <p:cNvSpPr/>
            <p:nvPr/>
          </p:nvSpPr>
          <p:spPr>
            <a:xfrm>
              <a:off x="0" y="5384800"/>
              <a:ext cx="12192000" cy="7366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矩形 11"/>
            <p:cNvSpPr/>
            <p:nvPr/>
          </p:nvSpPr>
          <p:spPr>
            <a:xfrm>
              <a:off x="0" y="6731000"/>
              <a:ext cx="12192000" cy="127000"/>
            </a:xfrm>
            <a:prstGeom prst="rect">
              <a:avLst/>
            </a:prstGeom>
            <a:solidFill>
              <a:srgbClr val="ED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7" name="图片 6">
            <a:extLst>
              <a:ext uri="{FF2B5EF4-FFF2-40B4-BE49-F238E27FC236}">
                <a16:creationId xmlns:a16="http://schemas.microsoft.com/office/drawing/2014/main" id="{1BD88694-9232-4890-BD8B-1C4CD93BCC9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73245" t="3869" r="2190" b="43725"/>
          <a:stretch/>
        </p:blipFill>
        <p:spPr>
          <a:xfrm rot="18000000">
            <a:off x="10610260" y="5202322"/>
            <a:ext cx="1802321" cy="1934980"/>
          </a:xfrm>
          <a:prstGeom prst="rect">
            <a:avLst/>
          </a:prstGeom>
          <a:effectLst>
            <a:outerShdw blurRad="50800" dist="38100" dir="8100000" algn="tr" rotWithShape="0">
              <a:prstClr val="black">
                <a:alpha val="40000"/>
              </a:prstClr>
            </a:outerShdw>
          </a:effectLst>
        </p:spPr>
      </p:pic>
      <p:pic>
        <p:nvPicPr>
          <p:cNvPr id="13" name="图片 12"/>
          <p:cNvPicPr>
            <a:picLocks noChangeAspect="1"/>
          </p:cNvPicPr>
          <p:nvPr userDrawn="1"/>
        </p:nvPicPr>
        <p:blipFill rotWithShape="1">
          <a:blip r:embed="rId14" cstate="print">
            <a:extLst>
              <a:ext uri="{28A0092B-C50C-407E-A947-70E740481C1C}">
                <a14:useLocalDpi xmlns:a14="http://schemas.microsoft.com/office/drawing/2010/main" val="0"/>
              </a:ext>
            </a:extLst>
          </a:blip>
          <a:srcRect l="70522" t="2037" r="6132" b="86667"/>
          <a:stretch/>
        </p:blipFill>
        <p:spPr>
          <a:xfrm>
            <a:off x="10548512" y="-177800"/>
            <a:ext cx="1550891" cy="1125109"/>
          </a:xfrm>
          <a:prstGeom prst="rect">
            <a:avLst/>
          </a:prstGeom>
        </p:spPr>
      </p:pic>
      <p:pic>
        <p:nvPicPr>
          <p:cNvPr id="14" name="图片 13"/>
          <p:cNvPicPr>
            <a:picLocks noChangeAspect="1"/>
          </p:cNvPicPr>
          <p:nvPr userDrawn="1"/>
        </p:nvPicPr>
        <p:blipFill rotWithShape="1">
          <a:blip r:embed="rId15" cstate="print">
            <a:extLst>
              <a:ext uri="{28A0092B-C50C-407E-A947-70E740481C1C}">
                <a14:useLocalDpi xmlns:a14="http://schemas.microsoft.com/office/drawing/2010/main" val="0"/>
              </a:ext>
            </a:extLst>
          </a:blip>
          <a:srcRect l="13604" t="46665" r="74735" b="43983"/>
          <a:stretch/>
        </p:blipFill>
        <p:spPr>
          <a:xfrm>
            <a:off x="11708630" y="1136274"/>
            <a:ext cx="533400" cy="641350"/>
          </a:xfrm>
          <a:prstGeom prst="rect">
            <a:avLst/>
          </a:prstGeom>
        </p:spPr>
      </p:pic>
      <p:pic>
        <p:nvPicPr>
          <p:cNvPr id="15" name="图片 14"/>
          <p:cNvPicPr>
            <a:picLocks noChangeAspect="1"/>
          </p:cNvPicPr>
          <p:nvPr userDrawn="1"/>
        </p:nvPicPr>
        <p:blipFill rotWithShape="1">
          <a:blip r:embed="rId16" cstate="print">
            <a:extLst>
              <a:ext uri="{28A0092B-C50C-407E-A947-70E740481C1C}">
                <a14:useLocalDpi xmlns:a14="http://schemas.microsoft.com/office/drawing/2010/main" val="0"/>
              </a:ext>
            </a:extLst>
          </a:blip>
          <a:srcRect l="21347" t="67222" r="64462" b="20186"/>
          <a:stretch/>
        </p:blipFill>
        <p:spPr>
          <a:xfrm>
            <a:off x="11323958" y="383814"/>
            <a:ext cx="586239" cy="779968"/>
          </a:xfrm>
          <a:prstGeom prst="rect">
            <a:avLst/>
          </a:prstGeom>
        </p:spPr>
      </p:pic>
      <p:pic>
        <p:nvPicPr>
          <p:cNvPr id="16" name="Picture 1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7" name="Picture 1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9"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2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21"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22" name="TextBox 2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3" name="TextBox 2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24" name="TextBox 2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101705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EDFAA-DE51-4603-9CBD-EEBB4C6110E5}" type="datetimeFigureOut">
              <a:rPr lang="en-US" smtClean="0"/>
              <a:t>4/13/2025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6D4CB-DBEE-4CAA-82AA-4C0AE76E6B3C}"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678355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Tree>
    <p:extLst>
      <p:ext uri="{BB962C8B-B14F-4D97-AF65-F5344CB8AC3E}">
        <p14:creationId xmlns:p14="http://schemas.microsoft.com/office/powerpoint/2010/main" val="142319883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5.png"/><Relationship Id="rId1" Type="http://schemas.openxmlformats.org/officeDocument/2006/relationships/slideLayout" Target="../slideLayouts/slideLayout34.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660" y="0"/>
            <a:ext cx="12644200" cy="7181710"/>
          </a:xfrm>
          <a:prstGeom prst="rect">
            <a:avLst/>
          </a:prstGeom>
        </p:spPr>
      </p:pic>
    </p:spTree>
    <p:extLst>
      <p:ext uri="{BB962C8B-B14F-4D97-AF65-F5344CB8AC3E}">
        <p14:creationId xmlns:p14="http://schemas.microsoft.com/office/powerpoint/2010/main" val="203140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 name="Group 1"/>
          <p:cNvGrpSpPr/>
          <p:nvPr/>
        </p:nvGrpSpPr>
        <p:grpSpPr>
          <a:xfrm>
            <a:off x="3556397" y="293143"/>
            <a:ext cx="5079206" cy="1821222"/>
            <a:chOff x="1462088" y="1297948"/>
            <a:chExt cx="4062412" cy="1044967"/>
          </a:xfrm>
        </p:grpSpPr>
        <p:pic>
          <p:nvPicPr>
            <p:cNvPr id="5" name="图片 4">
              <a:extLst>
                <a:ext uri="{FF2B5EF4-FFF2-40B4-BE49-F238E27FC236}">
                  <a16:creationId xmlns:a16="http://schemas.microsoft.com/office/drawing/2014/main" id="{68419D9A-0600-4A2F-A5A4-04CE0C7C91FD}"/>
                </a:ext>
              </a:extLst>
            </p:cNvPr>
            <p:cNvPicPr>
              <a:picLocks noChangeAspect="1"/>
            </p:cNvPicPr>
            <p:nvPr/>
          </p:nvPicPr>
          <p:blipFill>
            <a:blip r:embed="rId3"/>
            <a:stretch>
              <a:fillRect/>
            </a:stretch>
          </p:blipFill>
          <p:spPr>
            <a:xfrm>
              <a:off x="1462088" y="1297948"/>
              <a:ext cx="4062412" cy="1044967"/>
            </a:xfrm>
            <a:prstGeom prst="rect">
              <a:avLst/>
            </a:prstGeom>
          </p:spPr>
        </p:pic>
        <p:sp>
          <p:nvSpPr>
            <p:cNvPr id="7" name="文本框 6">
              <a:extLst>
                <a:ext uri="{FF2B5EF4-FFF2-40B4-BE49-F238E27FC236}">
                  <a16:creationId xmlns:a16="http://schemas.microsoft.com/office/drawing/2014/main" id="{379E32F3-0443-4DBE-BE9F-EA56270688F0}"/>
                </a:ext>
              </a:extLst>
            </p:cNvPr>
            <p:cNvSpPr txBox="1"/>
            <p:nvPr/>
          </p:nvSpPr>
          <p:spPr>
            <a:xfrm>
              <a:off x="2048741" y="1589463"/>
              <a:ext cx="2889106" cy="6357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6358D"/>
                  </a:solidFill>
                  <a:effectLst/>
                  <a:uLnTx/>
                  <a:uFillTx/>
                  <a:latin typeface="Cambria" panose="02040503050406030204" pitchFamily="18" charset="0"/>
                  <a:ea typeface="Cambria" panose="02040503050406030204" pitchFamily="18" charset="0"/>
                </a:rPr>
                <a:t>DẶN</a:t>
              </a:r>
              <a:r>
                <a:rPr kumimoji="0" lang="en-US" altLang="zh-CN" sz="6600" b="1" i="0" u="none" strike="noStrike" kern="1200" cap="none" spc="0" normalizeH="0" noProof="0" dirty="0">
                  <a:ln>
                    <a:noFill/>
                  </a:ln>
                  <a:solidFill>
                    <a:srgbClr val="E6358D"/>
                  </a:solidFill>
                  <a:effectLst/>
                  <a:uLnTx/>
                  <a:uFillTx/>
                  <a:latin typeface="Cambria" panose="02040503050406030204" pitchFamily="18" charset="0"/>
                  <a:ea typeface="Cambria" panose="02040503050406030204" pitchFamily="18" charset="0"/>
                </a:rPr>
                <a:t> DÒ</a:t>
              </a:r>
            </a:p>
          </p:txBody>
        </p:sp>
      </p:grpSp>
      <p:sp>
        <p:nvSpPr>
          <p:cNvPr id="8" name="文本框 7">
            <a:extLst>
              <a:ext uri="{FF2B5EF4-FFF2-40B4-BE49-F238E27FC236}">
                <a16:creationId xmlns:a16="http://schemas.microsoft.com/office/drawing/2014/main" id="{838547AF-4CFD-434C-B9E8-A25F784A3146}"/>
              </a:ext>
            </a:extLst>
          </p:cNvPr>
          <p:cNvSpPr txBox="1"/>
          <p:nvPr/>
        </p:nvSpPr>
        <p:spPr>
          <a:xfrm>
            <a:off x="3847383" y="2651228"/>
            <a:ext cx="4497234" cy="2603790"/>
          </a:xfrm>
          <a:prstGeom prst="rect">
            <a:avLst/>
          </a:prstGeom>
          <a:noFill/>
        </p:spPr>
        <p:txBody>
          <a:bodyPr wrap="square" rtlCol="0">
            <a:spAutoFit/>
          </a:bodyPr>
          <a:lstStyle>
            <a:defPPr>
              <a:defRPr lang="zh-CN"/>
            </a:defPPr>
            <a:lvl1pPr>
              <a:lnSpc>
                <a:spcPct val="150000"/>
              </a:lnSpc>
              <a:defRPr>
                <a:solidFill>
                  <a:schemeClr val="bg1"/>
                </a:solidFill>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457200" marR="0" lvl="0" indent="-457200" algn="l" defTabSz="914400" rtl="0" eaLnBrk="1" fontAlgn="auto" latinLnBrk="0" hangingPunct="1">
              <a:lnSpc>
                <a:spcPct val="170000"/>
              </a:lnSpc>
              <a:spcBef>
                <a:spcPts val="0"/>
              </a:spcBef>
              <a:spcAft>
                <a:spcPts val="0"/>
              </a:spcAft>
              <a:buClrTx/>
              <a:buSzTx/>
              <a:buFont typeface="Wingdings" panose="05000000000000000000" pitchFamily="2" charset="2"/>
              <a:buChar char="ü"/>
              <a:tabLst/>
              <a:defRPr/>
            </a:pPr>
            <a:r>
              <a:rPr lang="en-US" altLang="zh-CN" sz="3200" dirty="0" err="1">
                <a:solidFill>
                  <a:prstClr val="black"/>
                </a:solidFill>
                <a:latin typeface="Cambria" panose="02040503050406030204" pitchFamily="18" charset="0"/>
                <a:ea typeface="Cambria" panose="02040503050406030204" pitchFamily="18" charset="0"/>
              </a:rPr>
              <a:t>Xem</a:t>
            </a:r>
            <a:r>
              <a:rPr lang="en-US" altLang="zh-CN" sz="3200" dirty="0">
                <a:solidFill>
                  <a:prstClr val="black"/>
                </a:solidFill>
                <a:latin typeface="Cambria" panose="02040503050406030204" pitchFamily="18" charset="0"/>
                <a:ea typeface="Cambria" panose="02040503050406030204" pitchFamily="18" charset="0"/>
              </a:rPr>
              <a:t> </a:t>
            </a:r>
            <a:r>
              <a:rPr lang="en-US" altLang="zh-CN" sz="3200" dirty="0" err="1">
                <a:solidFill>
                  <a:prstClr val="black"/>
                </a:solidFill>
                <a:latin typeface="Cambria" panose="02040503050406030204" pitchFamily="18" charset="0"/>
                <a:ea typeface="Cambria" panose="02040503050406030204" pitchFamily="18" charset="0"/>
              </a:rPr>
              <a:t>lại</a:t>
            </a:r>
            <a:r>
              <a:rPr lang="en-US" altLang="zh-CN" sz="3200" dirty="0">
                <a:solidFill>
                  <a:prstClr val="black"/>
                </a:solidFill>
                <a:latin typeface="Cambria" panose="02040503050406030204" pitchFamily="18" charset="0"/>
                <a:ea typeface="Cambria" panose="02040503050406030204" pitchFamily="18" charset="0"/>
              </a:rPr>
              <a:t> </a:t>
            </a:r>
            <a:r>
              <a:rPr lang="en-US" altLang="zh-CN" sz="3200" dirty="0" err="1">
                <a:solidFill>
                  <a:prstClr val="black"/>
                </a:solidFill>
                <a:latin typeface="Cambria" panose="02040503050406030204" pitchFamily="18" charset="0"/>
                <a:ea typeface="Cambria" panose="02040503050406030204" pitchFamily="18" charset="0"/>
              </a:rPr>
              <a:t>nội</a:t>
            </a:r>
            <a:r>
              <a:rPr lang="en-US" altLang="zh-CN" sz="3200" dirty="0">
                <a:solidFill>
                  <a:prstClr val="black"/>
                </a:solidFill>
                <a:latin typeface="Cambria" panose="02040503050406030204" pitchFamily="18" charset="0"/>
                <a:ea typeface="Cambria" panose="02040503050406030204" pitchFamily="18" charset="0"/>
              </a:rPr>
              <a:t> dung </a:t>
            </a:r>
            <a:r>
              <a:rPr lang="en-US" altLang="zh-CN" sz="3200" dirty="0" err="1">
                <a:solidFill>
                  <a:prstClr val="black"/>
                </a:solidFill>
                <a:latin typeface="Cambria" panose="02040503050406030204" pitchFamily="18" charset="0"/>
                <a:ea typeface="Cambria" panose="02040503050406030204" pitchFamily="18" charset="0"/>
              </a:rPr>
              <a:t>bài</a:t>
            </a:r>
            <a:r>
              <a:rPr lang="en-US" altLang="zh-CN" sz="3200" dirty="0">
                <a:solidFill>
                  <a:prstClr val="black"/>
                </a:solidFill>
                <a:latin typeface="Cambria" panose="02040503050406030204" pitchFamily="18" charset="0"/>
                <a:ea typeface="Cambria" panose="02040503050406030204" pitchFamily="18" charset="0"/>
              </a:rPr>
              <a:t>.</a:t>
            </a:r>
          </a:p>
          <a:p>
            <a:pPr marL="457200" marR="0" lvl="0" indent="-457200" algn="l" defTabSz="914400" rtl="0" eaLnBrk="1" fontAlgn="auto" latinLnBrk="0" hangingPunct="1">
              <a:lnSpc>
                <a:spcPct val="170000"/>
              </a:lnSpc>
              <a:spcBef>
                <a:spcPts val="0"/>
              </a:spcBef>
              <a:spcAft>
                <a:spcPts val="0"/>
              </a:spcAft>
              <a:buClrTx/>
              <a:buSzTx/>
              <a:buFont typeface="Wingdings" panose="05000000000000000000" pitchFamily="2" charset="2"/>
              <a:buChar char="ü"/>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US" altLang="zh-C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VBT </a:t>
            </a:r>
            <a:r>
              <a:rPr kumimoji="0" lang="en-US" altLang="zh-CN"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altLang="zh-C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Việt</a:t>
            </a:r>
            <a:endParaRPr kumimoji="0" lang="en-US" altLang="zh-CN"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457200" marR="0" lvl="0" indent="-457200" algn="l" defTabSz="914400" rtl="0" eaLnBrk="1" fontAlgn="auto" latinLnBrk="0" hangingPunct="1">
              <a:lnSpc>
                <a:spcPct val="170000"/>
              </a:lnSpc>
              <a:spcBef>
                <a:spcPts val="0"/>
              </a:spcBef>
              <a:spcAft>
                <a:spcPts val="0"/>
              </a:spcAft>
              <a:buClrTx/>
              <a:buSzTx/>
              <a:buFont typeface="Wingdings" panose="05000000000000000000" pitchFamily="2" charset="2"/>
              <a:buChar char="ü"/>
              <a:tabLst/>
              <a:defRPr/>
            </a:pPr>
            <a:r>
              <a:rPr lang="en-US" altLang="zh-CN" sz="3200" baseline="0" dirty="0" err="1">
                <a:solidFill>
                  <a:prstClr val="black"/>
                </a:solidFill>
                <a:latin typeface="Cambria" panose="02040503050406030204" pitchFamily="18" charset="0"/>
                <a:ea typeface="Cambria" panose="02040503050406030204" pitchFamily="18" charset="0"/>
              </a:rPr>
              <a:t>Chuẩn</a:t>
            </a:r>
            <a:r>
              <a:rPr lang="en-US" altLang="zh-CN" sz="3200" dirty="0">
                <a:solidFill>
                  <a:prstClr val="black"/>
                </a:solidFill>
                <a:latin typeface="Cambria" panose="02040503050406030204" pitchFamily="18" charset="0"/>
                <a:ea typeface="Cambria" panose="02040503050406030204" pitchFamily="18" charset="0"/>
              </a:rPr>
              <a:t> </a:t>
            </a:r>
            <a:r>
              <a:rPr lang="en-US" altLang="zh-CN" sz="3200" dirty="0" err="1">
                <a:solidFill>
                  <a:prstClr val="black"/>
                </a:solidFill>
                <a:latin typeface="Cambria" panose="02040503050406030204" pitchFamily="18" charset="0"/>
                <a:ea typeface="Cambria" panose="02040503050406030204" pitchFamily="18" charset="0"/>
              </a:rPr>
              <a:t>bị</a:t>
            </a:r>
            <a:r>
              <a:rPr lang="en-US" altLang="zh-CN" sz="3200" dirty="0">
                <a:solidFill>
                  <a:prstClr val="black"/>
                </a:solidFill>
                <a:latin typeface="Cambria" panose="02040503050406030204" pitchFamily="18" charset="0"/>
                <a:ea typeface="Cambria" panose="02040503050406030204" pitchFamily="18" charset="0"/>
              </a:rPr>
              <a:t> </a:t>
            </a:r>
            <a:r>
              <a:rPr lang="en-US" altLang="zh-CN" sz="3200" dirty="0" err="1">
                <a:solidFill>
                  <a:prstClr val="black"/>
                </a:solidFill>
                <a:latin typeface="Cambria" panose="02040503050406030204" pitchFamily="18" charset="0"/>
                <a:ea typeface="Cambria" panose="02040503050406030204" pitchFamily="18" charset="0"/>
              </a:rPr>
              <a:t>bài</a:t>
            </a:r>
            <a:r>
              <a:rPr lang="en-US" altLang="zh-CN" sz="3200" dirty="0">
                <a:solidFill>
                  <a:prstClr val="black"/>
                </a:solidFill>
                <a:latin typeface="Cambria" panose="02040503050406030204" pitchFamily="18" charset="0"/>
                <a:ea typeface="Cambria" panose="02040503050406030204" pitchFamily="18" charset="0"/>
              </a:rPr>
              <a:t> </a:t>
            </a:r>
            <a:r>
              <a:rPr lang="en-US" altLang="zh-CN" sz="3200" dirty="0" err="1">
                <a:solidFill>
                  <a:prstClr val="black"/>
                </a:solidFill>
                <a:latin typeface="Cambria" panose="02040503050406030204" pitchFamily="18" charset="0"/>
                <a:ea typeface="Cambria" panose="02040503050406030204" pitchFamily="18" charset="0"/>
              </a:rPr>
              <a:t>sau</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11" name="图形 2">
            <a:extLst>
              <a:ext uri="{FF2B5EF4-FFF2-40B4-BE49-F238E27FC236}">
                <a16:creationId xmlns:a16="http://schemas.microsoft.com/office/drawing/2014/main" id="{F59119BD-8937-4B07-A427-B3D3A3E2EB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3474" y="829142"/>
            <a:ext cx="1046179" cy="1052132"/>
          </a:xfrm>
          <a:prstGeom prst="rect">
            <a:avLst/>
          </a:prstGeom>
        </p:spPr>
      </p:pic>
    </p:spTree>
    <p:extLst>
      <p:ext uri="{BB962C8B-B14F-4D97-AF65-F5344CB8AC3E}">
        <p14:creationId xmlns:p14="http://schemas.microsoft.com/office/powerpoint/2010/main" val="286443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500"/>
                                        <p:tgtEl>
                                          <p:spTgt spid="8">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wipe(left)">
                                      <p:cBhvr>
                                        <p:cTn id="14" dur="500"/>
                                        <p:tgtEl>
                                          <p:spTgt spid="8">
                                            <p:txEl>
                                              <p:pRg st="1" end="1"/>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4"/>
          <a:stretch>
            <a:fillRect/>
          </a:stretch>
        </p:blipFill>
        <p:spPr>
          <a:xfrm>
            <a:off x="0" y="3797808"/>
            <a:ext cx="12192000" cy="3060192"/>
          </a:xfrm>
          <a:prstGeom prst="rect">
            <a:avLst/>
          </a:prstGeom>
        </p:spPr>
      </p:pic>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7"/>
          <a:stretch>
            <a:fillRect/>
          </a:stretch>
        </p:blipFill>
        <p:spPr>
          <a:xfrm>
            <a:off x="1066149" y="2818619"/>
            <a:ext cx="2743854" cy="3489466"/>
          </a:xfrm>
          <a:prstGeom prst="rect">
            <a:avLst/>
          </a:prstGeom>
        </p:spPr>
      </p:pic>
      <p:pic>
        <p:nvPicPr>
          <p:cNvPr id="2" name="Picture 1"/>
          <p:cNvPicPr>
            <a:picLocks noChangeAspect="1"/>
          </p:cNvPicPr>
          <p:nvPr/>
        </p:nvPicPr>
        <p:blipFill>
          <a:blip r:embed="rId8"/>
          <a:stretch>
            <a:fillRect/>
          </a:stretch>
        </p:blipFill>
        <p:spPr>
          <a:xfrm>
            <a:off x="303103" y="318296"/>
            <a:ext cx="12101609" cy="3755461"/>
          </a:xfrm>
          <a:prstGeom prst="rect">
            <a:avLst/>
          </a:prstGeom>
        </p:spPr>
      </p:pic>
    </p:spTree>
    <p:extLst>
      <p:ext uri="{BB962C8B-B14F-4D97-AF65-F5344CB8AC3E}">
        <p14:creationId xmlns:p14="http://schemas.microsoft.com/office/powerpoint/2010/main" val="197493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909417" y="3095728"/>
            <a:ext cx="10889694" cy="549603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776214" y="2493362"/>
            <a:ext cx="10191284" cy="36651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8803408" y="3677809"/>
            <a:ext cx="2498206" cy="2577628"/>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552127" y="3397767"/>
            <a:ext cx="10323735" cy="1273963"/>
          </a:xfrm>
          <a:prstGeom prst="rect">
            <a:avLst/>
          </a:prstGeom>
        </p:spPr>
        <p:txBody>
          <a:bodyPr vert="horz" lIns="97049" tIns="48525" rIns="97049" bIns="48525"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a:ln>
                  <a:noFill/>
                </a:ln>
                <a:solidFill>
                  <a:srgbClr val="D63E3D">
                    <a:lumMod val="50000"/>
                  </a:srgbClr>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Soạn</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bài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giảng</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yêu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cầu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các</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khối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lớp</a:t>
            </a:r>
            <a:endPar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endParaRPr>
          </a:p>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Thiết</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kế</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bài</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giảng</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a:ln>
                  <a:noFill/>
                </a:ln>
                <a:solidFill>
                  <a:srgbClr val="2E9733"/>
                </a:solidFill>
                <a:effectLst/>
                <a:uLnTx/>
                <a:uFillTx/>
                <a:latin typeface="SVN-Dancing Script" panose="02040603050506020204" pitchFamily="18" charset="0"/>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243534" y="4765778"/>
            <a:ext cx="8236079" cy="1072409"/>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MĂNG NON – TÀI LIỆU TIỂU HỌC </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Mời</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truy</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cập</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123"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ZALO : </a:t>
            </a:r>
            <a:r>
              <a:rPr kumimoji="0" lang="en-US" sz="2123"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0382348780</a:t>
            </a:r>
            <a:r>
              <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 - </a:t>
            </a:r>
            <a:r>
              <a:rPr kumimoji="0" lang="en-US" sz="2123"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0984848929</a:t>
            </a:r>
            <a:endPar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1563404" y="1994146"/>
            <a:ext cx="9065194" cy="153351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820223" y="1200729"/>
            <a:ext cx="13687649" cy="793417"/>
          </a:xfrm>
          <a:prstGeom prst="rect">
            <a:avLst/>
          </a:prstGeom>
        </p:spPr>
      </p:pic>
    </p:spTree>
    <p:extLst>
      <p:ext uri="{BB962C8B-B14F-4D97-AF65-F5344CB8AC3E}">
        <p14:creationId xmlns:p14="http://schemas.microsoft.com/office/powerpoint/2010/main" val="2590752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14154" y="11575"/>
            <a:ext cx="12192000" cy="6857999"/>
          </a:xfrm>
          <a:prstGeom prst="rect">
            <a:avLst/>
          </a:prstGeom>
        </p:spPr>
      </p:pic>
      <p:pic>
        <p:nvPicPr>
          <p:cNvPr id="3" name="图片 2">
            <a:extLst>
              <a:ext uri="{FF2B5EF4-FFF2-40B4-BE49-F238E27FC236}">
                <a16:creationId xmlns:a16="http://schemas.microsoft.com/office/drawing/2014/main" id="{814EF62F-1D83-4EAA-A2B7-A72F2B4504AA}"/>
              </a:ext>
            </a:extLst>
          </p:cNvPr>
          <p:cNvPicPr>
            <a:picLocks noChangeAspect="1"/>
          </p:cNvPicPr>
          <p:nvPr/>
        </p:nvPicPr>
        <p:blipFill>
          <a:blip r:embed="rId3"/>
          <a:stretch>
            <a:fillRect/>
          </a:stretch>
        </p:blipFill>
        <p:spPr>
          <a:xfrm>
            <a:off x="0" y="3797808"/>
            <a:ext cx="12192000" cy="3060192"/>
          </a:xfrm>
          <a:prstGeom prst="rect">
            <a:avLst/>
          </a:prstGeom>
        </p:spPr>
      </p:pic>
      <p:pic>
        <p:nvPicPr>
          <p:cNvPr id="23" name="图片 22">
            <a:extLst>
              <a:ext uri="{FF2B5EF4-FFF2-40B4-BE49-F238E27FC236}">
                <a16:creationId xmlns:a16="http://schemas.microsoft.com/office/drawing/2014/main" id="{08205543-C5C9-49E8-96F5-95F083A75A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3784" y="2986269"/>
            <a:ext cx="4194062" cy="4194062"/>
          </a:xfrm>
          <a:prstGeom prst="rect">
            <a:avLst/>
          </a:prstGeom>
        </p:spPr>
      </p:pic>
      <p:pic>
        <p:nvPicPr>
          <p:cNvPr id="8" name="Picture 7"/>
          <p:cNvPicPr>
            <a:picLocks noChangeAspect="1"/>
          </p:cNvPicPr>
          <p:nvPr/>
        </p:nvPicPr>
        <p:blipFill>
          <a:blip r:embed="rId5"/>
          <a:stretch>
            <a:fillRect/>
          </a:stretch>
        </p:blipFill>
        <p:spPr>
          <a:xfrm>
            <a:off x="1194391" y="1439138"/>
            <a:ext cx="9803218" cy="2243522"/>
          </a:xfrm>
          <a:prstGeom prst="rect">
            <a:avLst/>
          </a:prstGeom>
        </p:spPr>
      </p:pic>
    </p:spTree>
    <p:extLst>
      <p:ext uri="{BB962C8B-B14F-4D97-AF65-F5344CB8AC3E}">
        <p14:creationId xmlns:p14="http://schemas.microsoft.com/office/powerpoint/2010/main" val="115825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433503" y="320518"/>
            <a:ext cx="11324995" cy="6216964"/>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 name="图片 2">
            <a:extLst>
              <a:ext uri="{FF2B5EF4-FFF2-40B4-BE49-F238E27FC236}">
                <a16:creationId xmlns:a16="http://schemas.microsoft.com/office/drawing/2014/main" id="{F9EC993A-D7A9-4A46-AAC9-AD1B5E9B3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05570"/>
            <a:ext cx="5072741" cy="5072741"/>
          </a:xfrm>
          <a:prstGeom prst="rect">
            <a:avLst/>
          </a:prstGeom>
        </p:spPr>
      </p:pic>
      <p:grpSp>
        <p:nvGrpSpPr>
          <p:cNvPr id="9" name="Group 8"/>
          <p:cNvGrpSpPr/>
          <p:nvPr/>
        </p:nvGrpSpPr>
        <p:grpSpPr>
          <a:xfrm>
            <a:off x="584867" y="84140"/>
            <a:ext cx="11033154" cy="1685019"/>
            <a:chOff x="553104" y="-85936"/>
            <a:chExt cx="11033154" cy="1685019"/>
          </a:xfrm>
        </p:grpSpPr>
        <p:grpSp>
          <p:nvGrpSpPr>
            <p:cNvPr id="2" name="Group 1"/>
            <p:cNvGrpSpPr/>
            <p:nvPr/>
          </p:nvGrpSpPr>
          <p:grpSpPr>
            <a:xfrm>
              <a:off x="2102602" y="-85936"/>
              <a:ext cx="9483656" cy="1474045"/>
              <a:chOff x="2102602" y="-104415"/>
              <a:chExt cx="9483656" cy="1474045"/>
            </a:xfrm>
          </p:grpSpPr>
          <p:pic>
            <p:nvPicPr>
              <p:cNvPr id="8" name="图片 4">
                <a:extLst>
                  <a:ext uri="{FF2B5EF4-FFF2-40B4-BE49-F238E27FC236}">
                    <a16:creationId xmlns:a16="http://schemas.microsoft.com/office/drawing/2014/main" id="{68419D9A-0600-4A2F-A5A4-04CE0C7C91FD}"/>
                  </a:ext>
                </a:extLst>
              </p:cNvPr>
              <p:cNvPicPr>
                <a:picLocks noChangeAspect="1"/>
              </p:cNvPicPr>
              <p:nvPr/>
            </p:nvPicPr>
            <p:blipFill>
              <a:blip r:embed="rId4"/>
              <a:stretch>
                <a:fillRect/>
              </a:stretch>
            </p:blipFill>
            <p:spPr>
              <a:xfrm>
                <a:off x="2102602" y="-104415"/>
                <a:ext cx="9483656" cy="1474045"/>
              </a:xfrm>
              <a:prstGeom prst="rect">
                <a:avLst/>
              </a:prstGeom>
            </p:spPr>
          </p:pic>
          <p:sp>
            <p:nvSpPr>
              <p:cNvPr id="5" name="文本框 4">
                <a:extLst>
                  <a:ext uri="{FF2B5EF4-FFF2-40B4-BE49-F238E27FC236}">
                    <a16:creationId xmlns:a16="http://schemas.microsoft.com/office/drawing/2014/main" id="{6F525064-D78C-4D8F-9AFA-1B38967D3486}"/>
                  </a:ext>
                </a:extLst>
              </p:cNvPr>
              <p:cNvSpPr txBox="1"/>
              <p:nvPr/>
            </p:nvSpPr>
            <p:spPr>
              <a:xfrm>
                <a:off x="2262846" y="536677"/>
                <a:ext cx="9163167" cy="646331"/>
              </a:xfrm>
              <a:prstGeom prst="rect">
                <a:avLst/>
              </a:prstGeom>
              <a:noFill/>
            </p:spPr>
            <p:txBody>
              <a:bodyPr wrap="square" rtlCol="0">
                <a:spAutoFit/>
              </a:bodyPr>
              <a:lstStyle>
                <a:defPPr>
                  <a:defRPr lang="zh-CN"/>
                </a:defPPr>
                <a:lvl1pPr marL="285750" indent="-285750">
                  <a:lnSpc>
                    <a:spcPct val="170000"/>
                  </a:lnSpc>
                  <a:buFont typeface="Wingdings" panose="05000000000000000000" pitchFamily="2" charset="2"/>
                  <a:buChar char="l"/>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None/>
                  <a:tabLst/>
                  <a:defRPr/>
                </a:pPr>
                <a:r>
                  <a:rPr kumimoji="0" lang="en-US" altLang="zh-CN" sz="36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Kể</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tên</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một</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số</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câu</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chuyện</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mà</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em</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yêu</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thích</a:t>
                </a:r>
                <a:endParaRPr kumimoji="0" lang="zh-CN" altLang="en-US"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sym typeface="+mn-lt"/>
                </a:endParaRPr>
              </a:p>
            </p:txBody>
          </p:sp>
        </p:grpSp>
        <p:pic>
          <p:nvPicPr>
            <p:cNvPr id="10" name="图片 6">
              <a:extLst>
                <a:ext uri="{FF2B5EF4-FFF2-40B4-BE49-F238E27FC236}">
                  <a16:creationId xmlns:a16="http://schemas.microsoft.com/office/drawing/2014/main" id="{6C237E4E-C423-452F-AA49-8981AFF13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104" y="-74685"/>
              <a:ext cx="1673768" cy="1673768"/>
            </a:xfrm>
            <a:prstGeom prst="rect">
              <a:avLst/>
            </a:prstGeom>
          </p:spPr>
        </p:pic>
      </p:grpSp>
      <p:sp>
        <p:nvSpPr>
          <p:cNvPr id="7" name="TextBox 6"/>
          <p:cNvSpPr txBox="1"/>
          <p:nvPr/>
        </p:nvSpPr>
        <p:spPr>
          <a:xfrm>
            <a:off x="4573944" y="1571841"/>
            <a:ext cx="7207985" cy="3170099"/>
          </a:xfrm>
          <a:prstGeom prst="rect">
            <a:avLst/>
          </a:prstGeom>
          <a:noFill/>
        </p:spPr>
        <p:txBody>
          <a:bodyPr wrap="square" rtlCol="0">
            <a:spAutoFit/>
          </a:bodyPr>
          <a:lstStyle/>
          <a:p>
            <a:r>
              <a:rPr lang="en-US" sz="4000" b="1" i="1" u="sng" dirty="0" err="1">
                <a:solidFill>
                  <a:schemeClr val="accent6">
                    <a:lumMod val="75000"/>
                  </a:schemeClr>
                </a:solidFill>
                <a:latin typeface="Cambria" panose="02040503050406030204" pitchFamily="18" charset="0"/>
                <a:ea typeface="Cambria" panose="02040503050406030204" pitchFamily="18" charset="0"/>
              </a:rPr>
              <a:t>Gợi</a:t>
            </a:r>
            <a:r>
              <a:rPr lang="en-US" sz="4000" b="1" i="1" u="sng" dirty="0">
                <a:solidFill>
                  <a:schemeClr val="accent6">
                    <a:lumMod val="75000"/>
                  </a:schemeClr>
                </a:solidFill>
                <a:latin typeface="Cambria" panose="02040503050406030204" pitchFamily="18" charset="0"/>
                <a:ea typeface="Cambria" panose="02040503050406030204" pitchFamily="18" charset="0"/>
              </a:rPr>
              <a:t> ý</a:t>
            </a:r>
            <a:r>
              <a:rPr lang="en-US" sz="4000" b="1" i="1" dirty="0">
                <a:solidFill>
                  <a:schemeClr val="accent6">
                    <a:lumMod val="75000"/>
                  </a:schemeClr>
                </a:solidFill>
                <a:latin typeface="Cambria" panose="02040503050406030204" pitchFamily="18" charset="0"/>
                <a:ea typeface="Cambria" panose="02040503050406030204" pitchFamily="18" charset="0"/>
              </a:rPr>
              <a:t>:</a:t>
            </a:r>
          </a:p>
          <a:p>
            <a:pPr marL="285750" indent="-285750">
              <a:buFontTx/>
              <a:buChar char="-"/>
            </a:pPr>
            <a:r>
              <a:rPr lang="en-US" sz="4000" dirty="0" err="1">
                <a:solidFill>
                  <a:schemeClr val="accent6">
                    <a:lumMod val="75000"/>
                  </a:schemeClr>
                </a:solidFill>
                <a:latin typeface="Cambria" panose="02040503050406030204" pitchFamily="18" charset="0"/>
                <a:ea typeface="Cambria" panose="02040503050406030204" pitchFamily="18" charset="0"/>
              </a:rPr>
              <a:t>Câu</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chuyện</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mà</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em</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đã</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đọc</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và</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đã</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nghe</a:t>
            </a:r>
            <a:endParaRPr lang="en-US" sz="4000" dirty="0">
              <a:solidFill>
                <a:schemeClr val="accent6">
                  <a:lumMod val="75000"/>
                </a:schemeClr>
              </a:solidFill>
              <a:latin typeface="Cambria" panose="02040503050406030204" pitchFamily="18" charset="0"/>
              <a:ea typeface="Cambria" panose="02040503050406030204" pitchFamily="18" charset="0"/>
            </a:endParaRPr>
          </a:p>
          <a:p>
            <a:pPr marL="285750" indent="-285750">
              <a:buFontTx/>
              <a:buChar char="-"/>
            </a:pPr>
            <a:r>
              <a:rPr lang="en-US" sz="4000" dirty="0" err="1">
                <a:solidFill>
                  <a:schemeClr val="accent6">
                    <a:lumMod val="75000"/>
                  </a:schemeClr>
                </a:solidFill>
                <a:latin typeface="Cambria" panose="02040503050406030204" pitchFamily="18" charset="0"/>
                <a:ea typeface="Cambria" panose="02040503050406030204" pitchFamily="18" charset="0"/>
              </a:rPr>
              <a:t>Có</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nhân</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vật</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em</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thích</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và</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nhân</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vật</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em</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không</a:t>
            </a:r>
            <a:r>
              <a:rPr lang="en-US" sz="4000" dirty="0">
                <a:solidFill>
                  <a:schemeClr val="accent6">
                    <a:lumMod val="75000"/>
                  </a:schemeClr>
                </a:solidFill>
                <a:latin typeface="Cambria" panose="02040503050406030204" pitchFamily="18" charset="0"/>
                <a:ea typeface="Cambria" panose="02040503050406030204" pitchFamily="18" charset="0"/>
              </a:rPr>
              <a:t> </a:t>
            </a:r>
            <a:r>
              <a:rPr lang="en-US" sz="4000" dirty="0" err="1">
                <a:solidFill>
                  <a:schemeClr val="accent6">
                    <a:lumMod val="75000"/>
                  </a:schemeClr>
                </a:solidFill>
                <a:latin typeface="Cambria" panose="02040503050406030204" pitchFamily="18" charset="0"/>
                <a:ea typeface="Cambria" panose="02040503050406030204" pitchFamily="18" charset="0"/>
              </a:rPr>
              <a:t>thích</a:t>
            </a:r>
            <a:r>
              <a:rPr lang="en-US" sz="4000" dirty="0">
                <a:solidFill>
                  <a:schemeClr val="accent6">
                    <a:lumMod val="75000"/>
                  </a:schemeClr>
                </a:solidFill>
                <a:latin typeface="Cambria" panose="02040503050406030204" pitchFamily="18" charset="0"/>
                <a:ea typeface="Cambria" panose="02040503050406030204" pitchFamily="18" charset="0"/>
              </a:rPr>
              <a:t>.</a:t>
            </a:r>
          </a:p>
        </p:txBody>
      </p:sp>
      <p:pic>
        <p:nvPicPr>
          <p:cNvPr id="22" name="Picture 21"/>
          <p:cNvPicPr>
            <a:picLocks noChangeAspect="1"/>
          </p:cNvPicPr>
          <p:nvPr/>
        </p:nvPicPr>
        <p:blipFill>
          <a:blip r:embed="rId6"/>
          <a:stretch>
            <a:fillRect/>
          </a:stretch>
        </p:blipFill>
        <p:spPr>
          <a:xfrm rot="20434061">
            <a:off x="825092" y="-79897"/>
            <a:ext cx="1193317" cy="1278936"/>
          </a:xfrm>
          <a:prstGeom prst="rect">
            <a:avLst/>
          </a:prstGeom>
        </p:spPr>
      </p:pic>
    </p:spTree>
    <p:extLst>
      <p:ext uri="{BB962C8B-B14F-4D97-AF65-F5344CB8AC3E}">
        <p14:creationId xmlns:p14="http://schemas.microsoft.com/office/powerpoint/2010/main" val="2061775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1" dur="500"/>
                                        <p:tgtEl>
                                          <p:spTgt spid="7">
                                            <p:txEl>
                                              <p:pRg st="1" end="1"/>
                                            </p:txEl>
                                          </p:spTgt>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345038" y="355242"/>
            <a:ext cx="11501925" cy="614751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7510" y="3699758"/>
            <a:ext cx="2998220" cy="2998220"/>
          </a:xfrm>
          <a:prstGeom prst="rect">
            <a:avLst/>
          </a:prstGeom>
        </p:spPr>
      </p:pic>
      <p:grpSp>
        <p:nvGrpSpPr>
          <p:cNvPr id="11" name="Group 10"/>
          <p:cNvGrpSpPr/>
          <p:nvPr/>
        </p:nvGrpSpPr>
        <p:grpSpPr>
          <a:xfrm>
            <a:off x="425529" y="-71418"/>
            <a:ext cx="11299625" cy="2247459"/>
            <a:chOff x="397325" y="-207223"/>
            <a:chExt cx="11028688" cy="2247459"/>
          </a:xfrm>
        </p:grpSpPr>
        <p:grpSp>
          <p:nvGrpSpPr>
            <p:cNvPr id="12" name="Group 11"/>
            <p:cNvGrpSpPr/>
            <p:nvPr/>
          </p:nvGrpSpPr>
          <p:grpSpPr>
            <a:xfrm>
              <a:off x="1942357" y="-207223"/>
              <a:ext cx="9483656" cy="2247459"/>
              <a:chOff x="1942357" y="-225702"/>
              <a:chExt cx="9483656" cy="2247459"/>
            </a:xfrm>
          </p:grpSpPr>
          <p:pic>
            <p:nvPicPr>
              <p:cNvPr id="14" name="图片 4">
                <a:extLst>
                  <a:ext uri="{FF2B5EF4-FFF2-40B4-BE49-F238E27FC236}">
                    <a16:creationId xmlns:a16="http://schemas.microsoft.com/office/drawing/2014/main" id="{68419D9A-0600-4A2F-A5A4-04CE0C7C91FD}"/>
                  </a:ext>
                </a:extLst>
              </p:cNvPr>
              <p:cNvPicPr>
                <a:picLocks noChangeAspect="1"/>
              </p:cNvPicPr>
              <p:nvPr/>
            </p:nvPicPr>
            <p:blipFill>
              <a:blip r:embed="rId4"/>
              <a:stretch>
                <a:fillRect/>
              </a:stretch>
            </p:blipFill>
            <p:spPr>
              <a:xfrm>
                <a:off x="1942357" y="-225702"/>
                <a:ext cx="9483656" cy="2247459"/>
              </a:xfrm>
              <a:prstGeom prst="rect">
                <a:avLst/>
              </a:prstGeom>
            </p:spPr>
          </p:pic>
          <p:sp>
            <p:nvSpPr>
              <p:cNvPr id="15" name="文本框 4">
                <a:extLst>
                  <a:ext uri="{FF2B5EF4-FFF2-40B4-BE49-F238E27FC236}">
                    <a16:creationId xmlns:a16="http://schemas.microsoft.com/office/drawing/2014/main" id="{6F525064-D78C-4D8F-9AFA-1B38967D3486}"/>
                  </a:ext>
                </a:extLst>
              </p:cNvPr>
              <p:cNvSpPr txBox="1"/>
              <p:nvPr/>
            </p:nvSpPr>
            <p:spPr>
              <a:xfrm>
                <a:off x="2102600" y="473946"/>
                <a:ext cx="9163167" cy="1200329"/>
              </a:xfrm>
              <a:prstGeom prst="rect">
                <a:avLst/>
              </a:prstGeom>
              <a:noFill/>
            </p:spPr>
            <p:txBody>
              <a:bodyPr wrap="square" rtlCol="0">
                <a:spAutoFit/>
              </a:bodyPr>
              <a:lstStyle>
                <a:defPPr>
                  <a:defRPr lang="zh-CN"/>
                </a:defPPr>
                <a:lvl1pPr marL="285750" indent="-285750">
                  <a:lnSpc>
                    <a:spcPct val="170000"/>
                  </a:lnSpc>
                  <a:buFont typeface="Wingdings" panose="05000000000000000000" pitchFamily="2" charset="2"/>
                  <a:buChar char="l"/>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None/>
                  <a:tabLst/>
                  <a:defRPr/>
                </a:pPr>
                <a:r>
                  <a:rPr kumimoji="0" lang="en-US" altLang="zh-CN" sz="36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Hỏi</a:t>
                </a:r>
                <a:r>
                  <a:rPr kumimoji="0" lang="en-US" altLang="zh-CN"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đáp</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về</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nhân</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vật</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em</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thích</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hoặc</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không</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thích</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trong</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câu</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chuyện</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đã</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đọc</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hoặc</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đã</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nghe</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endParaRPr kumimoji="0" lang="zh-CN" altLang="en-US"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sym typeface="+mn-lt"/>
                </a:endParaRPr>
              </a:p>
            </p:txBody>
          </p:sp>
        </p:grpSp>
        <p:pic>
          <p:nvPicPr>
            <p:cNvPr id="13" name="图片 6">
              <a:extLst>
                <a:ext uri="{FF2B5EF4-FFF2-40B4-BE49-F238E27FC236}">
                  <a16:creationId xmlns:a16="http://schemas.microsoft.com/office/drawing/2014/main" id="{6C237E4E-C423-452F-AA49-8981AFF13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325" y="359844"/>
              <a:ext cx="1673768" cy="1673768"/>
            </a:xfrm>
            <a:prstGeom prst="rect">
              <a:avLst/>
            </a:prstGeom>
          </p:spPr>
        </p:pic>
      </p:grpSp>
      <p:sp>
        <p:nvSpPr>
          <p:cNvPr id="7" name="Rectangle 6"/>
          <p:cNvSpPr/>
          <p:nvPr/>
        </p:nvSpPr>
        <p:spPr>
          <a:xfrm>
            <a:off x="2318245" y="2644177"/>
            <a:ext cx="9285099" cy="553998"/>
          </a:xfrm>
          <a:prstGeom prst="rect">
            <a:avLst/>
          </a:prstGeom>
        </p:spPr>
        <p:txBody>
          <a:bodyPr wrap="square">
            <a:spAutoFit/>
          </a:bodyPr>
          <a:lstStyle/>
          <a:p>
            <a:pPr marL="457200" lvl="0" indent="-457200" algn="ctr">
              <a:buFont typeface="Wingdings" panose="05000000000000000000" pitchFamily="2" charset="2"/>
              <a:buChar char="Ø"/>
            </a:pPr>
            <a:r>
              <a:rPr lang="en-US" altLang="zh-CN" sz="3000" dirty="0" err="1">
                <a:solidFill>
                  <a:srgbClr val="E6358D"/>
                </a:solidFill>
                <a:latin typeface="Cambria" panose="02040503050406030204" pitchFamily="18" charset="0"/>
                <a:ea typeface="Cambria" panose="02040503050406030204" pitchFamily="18" charset="0"/>
              </a:rPr>
              <a:t>Em</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muốn</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nào</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về</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nhân</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vật</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nào</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trong</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câu</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chuyện</a:t>
            </a:r>
            <a:r>
              <a:rPr lang="en-US" altLang="zh-CN" sz="3000" dirty="0">
                <a:solidFill>
                  <a:srgbClr val="E6358D"/>
                </a:solidFill>
                <a:latin typeface="Cambria" panose="02040503050406030204" pitchFamily="18" charset="0"/>
                <a:ea typeface="Cambria" panose="02040503050406030204" pitchFamily="18" charset="0"/>
              </a:rPr>
              <a:t> </a:t>
            </a:r>
            <a:r>
              <a:rPr lang="en-US" altLang="zh-CN" sz="3000" dirty="0" err="1">
                <a:solidFill>
                  <a:srgbClr val="E6358D"/>
                </a:solidFill>
                <a:latin typeface="Cambria" panose="02040503050406030204" pitchFamily="18" charset="0"/>
                <a:ea typeface="Cambria" panose="02040503050406030204" pitchFamily="18" charset="0"/>
              </a:rPr>
              <a:t>nào</a:t>
            </a:r>
            <a:r>
              <a:rPr lang="en-US" altLang="zh-CN" sz="3000" dirty="0">
                <a:solidFill>
                  <a:srgbClr val="E6358D"/>
                </a:solidFill>
                <a:latin typeface="Cambria" panose="02040503050406030204" pitchFamily="18" charset="0"/>
                <a:ea typeface="Cambria" panose="02040503050406030204" pitchFamily="18" charset="0"/>
              </a:rPr>
              <a:t>?</a:t>
            </a:r>
            <a:endParaRPr lang="zh-CN" altLang="en-US" sz="3000" dirty="0">
              <a:solidFill>
                <a:srgbClr val="E6358D"/>
              </a:solidFill>
              <a:latin typeface="Cambria" panose="02040503050406030204" pitchFamily="18" charset="0"/>
              <a:ea typeface="方正卡通简体" panose="03000509000000000000" pitchFamily="65" charset="-122"/>
            </a:endParaRPr>
          </a:p>
        </p:txBody>
      </p:sp>
      <p:sp>
        <p:nvSpPr>
          <p:cNvPr id="23" name="Rectangle 22"/>
          <p:cNvSpPr/>
          <p:nvPr/>
        </p:nvSpPr>
        <p:spPr>
          <a:xfrm>
            <a:off x="2224284" y="3600735"/>
            <a:ext cx="9285099" cy="1477328"/>
          </a:xfrm>
          <a:prstGeom prst="rect">
            <a:avLst/>
          </a:prstGeom>
        </p:spPr>
        <p:txBody>
          <a:bodyPr wrap="square">
            <a:spAutoFit/>
          </a:bodyPr>
          <a:lstStyle/>
          <a:p>
            <a:pPr marL="457200" lvl="0" indent="-457200" algn="ctr">
              <a:buFont typeface="Wingdings" panose="05000000000000000000" pitchFamily="2" charset="2"/>
              <a:buChar char="Ø"/>
            </a:pPr>
            <a:r>
              <a:rPr lang="en-US" altLang="zh-CN" sz="3000" dirty="0" err="1">
                <a:solidFill>
                  <a:schemeClr val="accent5">
                    <a:lumMod val="75000"/>
                  </a:schemeClr>
                </a:solidFill>
                <a:latin typeface="Cambria" panose="02040503050406030204" pitchFamily="18" charset="0"/>
                <a:ea typeface="Cambria" panose="02040503050406030204" pitchFamily="18" charset="0"/>
              </a:rPr>
              <a:t>Em</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thích</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hoặc</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không</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thích</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nhân</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vật</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đó</a:t>
            </a:r>
            <a:r>
              <a:rPr lang="en-US" altLang="zh-CN" sz="3000" dirty="0">
                <a:solidFill>
                  <a:schemeClr val="accent5">
                    <a:lumMod val="75000"/>
                  </a:schemeClr>
                </a:solidFill>
                <a:latin typeface="Cambria" panose="02040503050406030204" pitchFamily="18" charset="0"/>
                <a:ea typeface="Cambria" panose="02040503050406030204" pitchFamily="18" charset="0"/>
              </a:rPr>
              <a:t> ở </a:t>
            </a:r>
            <a:r>
              <a:rPr lang="en-US" altLang="zh-CN" sz="3000" dirty="0" err="1">
                <a:solidFill>
                  <a:schemeClr val="accent5">
                    <a:lumMod val="75000"/>
                  </a:schemeClr>
                </a:solidFill>
                <a:latin typeface="Cambria" panose="02040503050406030204" pitchFamily="18" charset="0"/>
                <a:ea typeface="Cambria" panose="02040503050406030204" pitchFamily="18" charset="0"/>
              </a:rPr>
              <a:t>điểm</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nào</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ngoại</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hình</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tính</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nết</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hành</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động</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suy</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nghĩ</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tình</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cảm</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lời</a:t>
            </a:r>
            <a:r>
              <a:rPr lang="en-US" altLang="zh-CN" sz="3000" dirty="0">
                <a:solidFill>
                  <a:schemeClr val="accent5">
                    <a:lumMod val="75000"/>
                  </a:schemeClr>
                </a:solidFill>
                <a:latin typeface="Cambria" panose="02040503050406030204" pitchFamily="18" charset="0"/>
                <a:ea typeface="Cambria" panose="02040503050406030204" pitchFamily="18" charset="0"/>
              </a:rPr>
              <a:t> </a:t>
            </a:r>
            <a:r>
              <a:rPr lang="en-US" altLang="zh-CN" sz="3000" dirty="0" err="1">
                <a:solidFill>
                  <a:schemeClr val="accent5">
                    <a:lumMod val="75000"/>
                  </a:schemeClr>
                </a:solidFill>
                <a:latin typeface="Cambria" panose="02040503050406030204" pitchFamily="18" charset="0"/>
                <a:ea typeface="Cambria" panose="02040503050406030204" pitchFamily="18" charset="0"/>
              </a:rPr>
              <a:t>nói</a:t>
            </a:r>
            <a:r>
              <a:rPr lang="en-US" altLang="zh-CN" sz="3000" dirty="0">
                <a:solidFill>
                  <a:schemeClr val="accent5">
                    <a:lumMod val="75000"/>
                  </a:schemeClr>
                </a:solidFill>
                <a:latin typeface="Cambria" panose="02040503050406030204" pitchFamily="18" charset="0"/>
                <a:ea typeface="Cambria" panose="02040503050406030204" pitchFamily="18" charset="0"/>
              </a:rPr>
              <a:t>,...)</a:t>
            </a:r>
            <a:endParaRPr lang="zh-CN" altLang="en-US" sz="3000" dirty="0">
              <a:solidFill>
                <a:schemeClr val="accent5">
                  <a:lumMod val="75000"/>
                </a:schemeClr>
              </a:solidFill>
              <a:latin typeface="Cambria" panose="02040503050406030204" pitchFamily="18" charset="0"/>
              <a:ea typeface="方正卡通简体" panose="03000509000000000000" pitchFamily="65" charset="-122"/>
            </a:endParaRPr>
          </a:p>
        </p:txBody>
      </p:sp>
      <p:sp>
        <p:nvSpPr>
          <p:cNvPr id="24" name="Rectangle 23"/>
          <p:cNvSpPr/>
          <p:nvPr/>
        </p:nvSpPr>
        <p:spPr>
          <a:xfrm>
            <a:off x="2318246" y="5153005"/>
            <a:ext cx="9285099" cy="1015663"/>
          </a:xfrm>
          <a:prstGeom prst="rect">
            <a:avLst/>
          </a:prstGeom>
        </p:spPr>
        <p:txBody>
          <a:bodyPr wrap="square">
            <a:spAutoFit/>
          </a:bodyPr>
          <a:lstStyle/>
          <a:p>
            <a:pPr marL="457200" lvl="0" indent="-457200" algn="ctr">
              <a:buFont typeface="Wingdings" panose="05000000000000000000" pitchFamily="2" charset="2"/>
              <a:buChar char="Ø"/>
            </a:pPr>
            <a:r>
              <a:rPr lang="en-US" altLang="zh-CN" sz="3000" dirty="0" err="1">
                <a:solidFill>
                  <a:srgbClr val="7030A0"/>
                </a:solidFill>
                <a:latin typeface="Cambria" panose="02040503050406030204" pitchFamily="18" charset="0"/>
                <a:ea typeface="Cambria" panose="02040503050406030204" pitchFamily="18" charset="0"/>
              </a:rPr>
              <a:t>Nêu</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rõ</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lí</a:t>
            </a:r>
            <a:r>
              <a:rPr lang="en-US" altLang="zh-CN" sz="3000" dirty="0">
                <a:solidFill>
                  <a:srgbClr val="7030A0"/>
                </a:solidFill>
                <a:latin typeface="Cambria" panose="02040503050406030204" pitchFamily="18" charset="0"/>
                <a:ea typeface="Cambria" panose="02040503050406030204" pitchFamily="18" charset="0"/>
              </a:rPr>
              <a:t> do </a:t>
            </a:r>
            <a:r>
              <a:rPr lang="en-US" altLang="zh-CN" sz="3000" dirty="0" err="1">
                <a:solidFill>
                  <a:srgbClr val="7030A0"/>
                </a:solidFill>
                <a:latin typeface="Cambria" panose="02040503050406030204" pitchFamily="18" charset="0"/>
                <a:ea typeface="Cambria" panose="02040503050406030204" pitchFamily="18" charset="0"/>
              </a:rPr>
              <a:t>vì</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sao</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em</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thích</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hoặc</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không</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thích</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điều</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đó</a:t>
            </a:r>
            <a:r>
              <a:rPr lang="en-US" altLang="zh-CN" sz="3000" dirty="0">
                <a:solidFill>
                  <a:srgbClr val="7030A0"/>
                </a:solidFill>
                <a:latin typeface="Cambria" panose="02040503050406030204" pitchFamily="18" charset="0"/>
                <a:ea typeface="Cambria" panose="02040503050406030204" pitchFamily="18" charset="0"/>
              </a:rPr>
              <a:t> ở </a:t>
            </a:r>
            <a:r>
              <a:rPr lang="en-US" altLang="zh-CN" sz="3000" dirty="0" err="1">
                <a:solidFill>
                  <a:srgbClr val="7030A0"/>
                </a:solidFill>
                <a:latin typeface="Cambria" panose="02040503050406030204" pitchFamily="18" charset="0"/>
                <a:ea typeface="Cambria" panose="02040503050406030204" pitchFamily="18" charset="0"/>
              </a:rPr>
              <a:t>nhân</a:t>
            </a:r>
            <a:r>
              <a:rPr lang="en-US" altLang="zh-CN" sz="3000" dirty="0">
                <a:solidFill>
                  <a:srgbClr val="7030A0"/>
                </a:solidFill>
                <a:latin typeface="Cambria" panose="02040503050406030204" pitchFamily="18" charset="0"/>
                <a:ea typeface="Cambria" panose="02040503050406030204" pitchFamily="18" charset="0"/>
              </a:rPr>
              <a:t> </a:t>
            </a:r>
            <a:r>
              <a:rPr lang="en-US" altLang="zh-CN" sz="3000" dirty="0" err="1">
                <a:solidFill>
                  <a:srgbClr val="7030A0"/>
                </a:solidFill>
                <a:latin typeface="Cambria" panose="02040503050406030204" pitchFamily="18" charset="0"/>
                <a:ea typeface="Cambria" panose="02040503050406030204" pitchFamily="18" charset="0"/>
              </a:rPr>
              <a:t>vật</a:t>
            </a:r>
            <a:r>
              <a:rPr lang="en-US" altLang="zh-CN" sz="3000" dirty="0">
                <a:solidFill>
                  <a:srgbClr val="7030A0"/>
                </a:solidFill>
                <a:latin typeface="Cambria" panose="02040503050406030204" pitchFamily="18" charset="0"/>
                <a:ea typeface="Cambria" panose="02040503050406030204" pitchFamily="18" charset="0"/>
              </a:rPr>
              <a:t>?</a:t>
            </a:r>
            <a:endParaRPr lang="zh-CN" altLang="en-US" sz="3000" dirty="0">
              <a:solidFill>
                <a:srgbClr val="7030A0"/>
              </a:solidFill>
              <a:latin typeface="Cambria" panose="02040503050406030204" pitchFamily="18" charset="0"/>
              <a:ea typeface="方正卡通简体" panose="03000509000000000000" pitchFamily="65" charset="-122"/>
            </a:endParaRPr>
          </a:p>
        </p:txBody>
      </p:sp>
      <p:pic>
        <p:nvPicPr>
          <p:cNvPr id="31" name="Picture 30"/>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478507">
            <a:off x="753359" y="284647"/>
            <a:ext cx="1353429" cy="1457070"/>
          </a:xfrm>
          <a:prstGeom prst="rect">
            <a:avLst/>
          </a:prstGeom>
        </p:spPr>
      </p:pic>
    </p:spTree>
    <p:extLst>
      <p:ext uri="{BB962C8B-B14F-4D97-AF65-F5344CB8AC3E}">
        <p14:creationId xmlns:p14="http://schemas.microsoft.com/office/powerpoint/2010/main" val="4177761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5" name="矩形 5">
            <a:extLst>
              <a:ext uri="{FF2B5EF4-FFF2-40B4-BE49-F238E27FC236}">
                <a16:creationId xmlns:a16="http://schemas.microsoft.com/office/drawing/2014/main" id="{F1EFB486-808A-4B9A-BCE0-48113DA05147}"/>
              </a:ext>
            </a:extLst>
          </p:cNvPr>
          <p:cNvSpPr/>
          <p:nvPr/>
        </p:nvSpPr>
        <p:spPr>
          <a:xfrm>
            <a:off x="345038" y="355242"/>
            <a:ext cx="11501925" cy="614751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 name="Picture 1"/>
          <p:cNvPicPr>
            <a:picLocks noChangeAspect="1"/>
          </p:cNvPicPr>
          <p:nvPr/>
        </p:nvPicPr>
        <p:blipFill rotWithShape="1">
          <a:blip r:embed="rId3"/>
          <a:srcRect t="3389"/>
          <a:stretch/>
        </p:blipFill>
        <p:spPr>
          <a:xfrm>
            <a:off x="3162025" y="2310133"/>
            <a:ext cx="8507809" cy="3675125"/>
          </a:xfrm>
          <a:prstGeom prst="rect">
            <a:avLst/>
          </a:prstGeom>
        </p:spPr>
      </p:pic>
      <p:grpSp>
        <p:nvGrpSpPr>
          <p:cNvPr id="11" name="Group 10"/>
          <p:cNvGrpSpPr/>
          <p:nvPr/>
        </p:nvGrpSpPr>
        <p:grpSpPr>
          <a:xfrm>
            <a:off x="345038" y="-140866"/>
            <a:ext cx="11151176" cy="2247459"/>
            <a:chOff x="542215" y="-207223"/>
            <a:chExt cx="10883798" cy="2247459"/>
          </a:xfrm>
        </p:grpSpPr>
        <p:grpSp>
          <p:nvGrpSpPr>
            <p:cNvPr id="12" name="Group 11"/>
            <p:cNvGrpSpPr/>
            <p:nvPr/>
          </p:nvGrpSpPr>
          <p:grpSpPr>
            <a:xfrm>
              <a:off x="1942357" y="-207223"/>
              <a:ext cx="9483656" cy="2247459"/>
              <a:chOff x="1942357" y="-225702"/>
              <a:chExt cx="9483656" cy="2247459"/>
            </a:xfrm>
          </p:grpSpPr>
          <p:pic>
            <p:nvPicPr>
              <p:cNvPr id="14" name="图片 4">
                <a:extLst>
                  <a:ext uri="{FF2B5EF4-FFF2-40B4-BE49-F238E27FC236}">
                    <a16:creationId xmlns:a16="http://schemas.microsoft.com/office/drawing/2014/main" id="{68419D9A-0600-4A2F-A5A4-04CE0C7C91FD}"/>
                  </a:ext>
                </a:extLst>
              </p:cNvPr>
              <p:cNvPicPr>
                <a:picLocks noChangeAspect="1"/>
              </p:cNvPicPr>
              <p:nvPr/>
            </p:nvPicPr>
            <p:blipFill>
              <a:blip r:embed="rId4"/>
              <a:stretch>
                <a:fillRect/>
              </a:stretch>
            </p:blipFill>
            <p:spPr>
              <a:xfrm>
                <a:off x="1942357" y="-225702"/>
                <a:ext cx="9483656" cy="2247459"/>
              </a:xfrm>
              <a:prstGeom prst="rect">
                <a:avLst/>
              </a:prstGeom>
            </p:spPr>
          </p:pic>
          <p:sp>
            <p:nvSpPr>
              <p:cNvPr id="15" name="文本框 4">
                <a:extLst>
                  <a:ext uri="{FF2B5EF4-FFF2-40B4-BE49-F238E27FC236}">
                    <a16:creationId xmlns:a16="http://schemas.microsoft.com/office/drawing/2014/main" id="{6F525064-D78C-4D8F-9AFA-1B38967D3486}"/>
                  </a:ext>
                </a:extLst>
              </p:cNvPr>
              <p:cNvSpPr txBox="1"/>
              <p:nvPr/>
            </p:nvSpPr>
            <p:spPr>
              <a:xfrm>
                <a:off x="2102600" y="473946"/>
                <a:ext cx="9163167" cy="1200329"/>
              </a:xfrm>
              <a:prstGeom prst="rect">
                <a:avLst/>
              </a:prstGeom>
              <a:noFill/>
            </p:spPr>
            <p:txBody>
              <a:bodyPr wrap="square" rtlCol="0">
                <a:spAutoFit/>
              </a:bodyPr>
              <a:lstStyle>
                <a:defPPr>
                  <a:defRPr lang="zh-CN"/>
                </a:defPPr>
                <a:lvl1pPr marL="285750" indent="-285750">
                  <a:lnSpc>
                    <a:spcPct val="170000"/>
                  </a:lnSpc>
                  <a:buFont typeface="Wingdings" panose="05000000000000000000" pitchFamily="2" charset="2"/>
                  <a:buChar char="l"/>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None/>
                  <a:tabLst/>
                  <a:defRPr/>
                </a:pPr>
                <a:r>
                  <a:rPr kumimoji="0" lang="en-US" altLang="zh-CN" sz="36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Hỏi</a:t>
                </a:r>
                <a:r>
                  <a:rPr kumimoji="0" lang="en-US" altLang="zh-CN"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đáp</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về</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nhân</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vật</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em</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thích</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hoặc</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không</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thích</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trong</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câu</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chuyện</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đã</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đọc</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hoặc</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đã</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nghe</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sym typeface="+mn-lt"/>
                  </a:rPr>
                  <a:t>. </a:t>
                </a:r>
                <a:endParaRPr kumimoji="0" lang="zh-CN" altLang="en-US"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sym typeface="+mn-lt"/>
                </a:endParaRPr>
              </a:p>
            </p:txBody>
          </p:sp>
        </p:grpSp>
        <p:pic>
          <p:nvPicPr>
            <p:cNvPr id="13" name="图片 6">
              <a:extLst>
                <a:ext uri="{FF2B5EF4-FFF2-40B4-BE49-F238E27FC236}">
                  <a16:creationId xmlns:a16="http://schemas.microsoft.com/office/drawing/2014/main" id="{6C237E4E-C423-452F-AA49-8981AFF13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215" y="130096"/>
              <a:ext cx="1673768" cy="1673768"/>
            </a:xfrm>
            <a:prstGeom prst="rect">
              <a:avLst/>
            </a:prstGeom>
          </p:spPr>
        </p:pic>
      </p:grpSp>
      <p:pic>
        <p:nvPicPr>
          <p:cNvPr id="18" name="Picture 17"/>
          <p:cNvPicPr>
            <a:picLocks noChangeAspect="1"/>
          </p:cNvPicPr>
          <p:nvPr/>
        </p:nvPicPr>
        <p:blipFill>
          <a:blip r:embed="rId6"/>
          <a:stretch>
            <a:fillRect/>
          </a:stretch>
        </p:blipFill>
        <p:spPr>
          <a:xfrm>
            <a:off x="-518907" y="2509280"/>
            <a:ext cx="5157663" cy="5157663"/>
          </a:xfrm>
          <a:prstGeom prst="rect">
            <a:avLst/>
          </a:prstGeom>
        </p:spPr>
      </p:pic>
    </p:spTree>
    <p:extLst>
      <p:ext uri="{BB962C8B-B14F-4D97-AF65-F5344CB8AC3E}">
        <p14:creationId xmlns:p14="http://schemas.microsoft.com/office/powerpoint/2010/main" val="2750452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5" name="矩形 5">
            <a:extLst>
              <a:ext uri="{FF2B5EF4-FFF2-40B4-BE49-F238E27FC236}">
                <a16:creationId xmlns:a16="http://schemas.microsoft.com/office/drawing/2014/main" id="{F1EFB486-808A-4B9A-BCE0-48113DA05147}"/>
              </a:ext>
            </a:extLst>
          </p:cNvPr>
          <p:cNvSpPr/>
          <p:nvPr/>
        </p:nvSpPr>
        <p:spPr>
          <a:xfrm>
            <a:off x="345038" y="355242"/>
            <a:ext cx="11501925" cy="614751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1" name="Group 10"/>
          <p:cNvGrpSpPr/>
          <p:nvPr/>
        </p:nvGrpSpPr>
        <p:grpSpPr>
          <a:xfrm>
            <a:off x="475049" y="-36728"/>
            <a:ext cx="11079038" cy="2884066"/>
            <a:chOff x="612623" y="-207223"/>
            <a:chExt cx="10813390" cy="2884066"/>
          </a:xfrm>
        </p:grpSpPr>
        <p:grpSp>
          <p:nvGrpSpPr>
            <p:cNvPr id="12" name="Group 11"/>
            <p:cNvGrpSpPr/>
            <p:nvPr/>
          </p:nvGrpSpPr>
          <p:grpSpPr>
            <a:xfrm>
              <a:off x="1942357" y="-207223"/>
              <a:ext cx="9483656" cy="2884066"/>
              <a:chOff x="1942357" y="-225702"/>
              <a:chExt cx="9483656" cy="2884066"/>
            </a:xfrm>
          </p:grpSpPr>
          <p:pic>
            <p:nvPicPr>
              <p:cNvPr id="14" name="图片 4">
                <a:extLst>
                  <a:ext uri="{FF2B5EF4-FFF2-40B4-BE49-F238E27FC236}">
                    <a16:creationId xmlns:a16="http://schemas.microsoft.com/office/drawing/2014/main" id="{68419D9A-0600-4A2F-A5A4-04CE0C7C91FD}"/>
                  </a:ext>
                </a:extLst>
              </p:cNvPr>
              <p:cNvPicPr>
                <a:picLocks noChangeAspect="1"/>
              </p:cNvPicPr>
              <p:nvPr/>
            </p:nvPicPr>
            <p:blipFill>
              <a:blip r:embed="rId3"/>
              <a:stretch>
                <a:fillRect/>
              </a:stretch>
            </p:blipFill>
            <p:spPr>
              <a:xfrm>
                <a:off x="1942357" y="-225702"/>
                <a:ext cx="9483656" cy="2884066"/>
              </a:xfrm>
              <a:prstGeom prst="rect">
                <a:avLst/>
              </a:prstGeom>
            </p:spPr>
          </p:pic>
          <p:sp>
            <p:nvSpPr>
              <p:cNvPr id="15" name="文本框 4">
                <a:extLst>
                  <a:ext uri="{FF2B5EF4-FFF2-40B4-BE49-F238E27FC236}">
                    <a16:creationId xmlns:a16="http://schemas.microsoft.com/office/drawing/2014/main" id="{6F525064-D78C-4D8F-9AFA-1B38967D3486}"/>
                  </a:ext>
                </a:extLst>
              </p:cNvPr>
              <p:cNvSpPr txBox="1"/>
              <p:nvPr/>
            </p:nvSpPr>
            <p:spPr>
              <a:xfrm>
                <a:off x="2102600" y="539190"/>
                <a:ext cx="9163167" cy="1754326"/>
              </a:xfrm>
              <a:prstGeom prst="rect">
                <a:avLst/>
              </a:prstGeom>
              <a:noFill/>
            </p:spPr>
            <p:txBody>
              <a:bodyPr wrap="square" rtlCol="0">
                <a:spAutoFit/>
              </a:bodyPr>
              <a:lstStyle>
                <a:defPPr>
                  <a:defRPr lang="zh-CN"/>
                </a:defPPr>
                <a:lvl1pPr marL="285750" indent="-285750">
                  <a:lnSpc>
                    <a:spcPct val="170000"/>
                  </a:lnSpc>
                  <a:buFont typeface="Wingdings" panose="05000000000000000000" pitchFamily="2" charset="2"/>
                  <a:buChar char="l"/>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CN" sz="36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Viết</a:t>
                </a:r>
                <a:r>
                  <a:rPr kumimoji="0" lang="en-US" altLang="zh-CN" sz="3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mn-lt"/>
                  </a:rPr>
                  <a:t> 2 – 3 </a:t>
                </a:r>
                <a:r>
                  <a:rPr kumimoji="0" lang="en-US" altLang="zh-CN" sz="36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câu</a:t>
                </a:r>
                <a:r>
                  <a:rPr kumimoji="0" lang="en-US" altLang="zh-CN" sz="3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nêu</a:t>
                </a:r>
                <a:r>
                  <a:rPr kumimoji="0" lang="en-US" altLang="zh-CN" sz="3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lí</a:t>
                </a:r>
                <a:r>
                  <a:rPr kumimoji="0" lang="en-US" altLang="zh-CN" sz="3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mn-lt"/>
                  </a:rPr>
                  <a:t> do </a:t>
                </a:r>
                <a:r>
                  <a:rPr kumimoji="0" lang="en-US" altLang="zh-CN" sz="36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em</a:t>
                </a:r>
                <a:r>
                  <a:rPr kumimoji="0" lang="en-US" altLang="zh-CN" sz="3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thích</a:t>
                </a:r>
                <a:r>
                  <a:rPr kumimoji="0" lang="en-US" altLang="zh-CN" sz="3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hoặc</a:t>
                </a:r>
                <a:r>
                  <a:rPr kumimoji="0" lang="en-US" altLang="zh-CN" sz="3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sym typeface="+mn-lt"/>
                  </a:rPr>
                  <a:t> </a:t>
                </a:r>
                <a:r>
                  <a:rPr kumimoji="0" lang="en-US" altLang="zh-CN" sz="36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sym typeface="+mn-lt"/>
                  </a:rPr>
                  <a:t>khôn</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g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thích</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nhân</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vật</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trong</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câu</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chuyện</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đã</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đọc</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hoặc</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đã</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 </a:t>
                </a:r>
                <a:r>
                  <a:rPr lang="en-US" altLang="zh-CN" sz="3600" b="1" dirty="0" err="1">
                    <a:solidFill>
                      <a:srgbClr val="ED7D31">
                        <a:lumMod val="75000"/>
                      </a:srgbClr>
                    </a:solidFill>
                    <a:latin typeface="Cambria" panose="02040503050406030204" pitchFamily="18" charset="0"/>
                    <a:ea typeface="Cambria" panose="02040503050406030204" pitchFamily="18" charset="0"/>
                    <a:sym typeface="+mn-lt"/>
                  </a:rPr>
                  <a:t>nghe</a:t>
                </a:r>
                <a:r>
                  <a:rPr lang="en-US" altLang="zh-CN" sz="3600" b="1" dirty="0">
                    <a:solidFill>
                      <a:srgbClr val="ED7D31">
                        <a:lumMod val="75000"/>
                      </a:srgbClr>
                    </a:solidFill>
                    <a:latin typeface="Cambria" panose="02040503050406030204" pitchFamily="18" charset="0"/>
                    <a:ea typeface="Cambria" panose="02040503050406030204" pitchFamily="18" charset="0"/>
                    <a:sym typeface="+mn-lt"/>
                  </a:rPr>
                  <a:t>.</a:t>
                </a: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sym typeface="+mn-lt"/>
                </a:endParaRPr>
              </a:p>
            </p:txBody>
          </p:sp>
        </p:grpSp>
        <p:pic>
          <p:nvPicPr>
            <p:cNvPr id="13" name="图片 6">
              <a:extLst>
                <a:ext uri="{FF2B5EF4-FFF2-40B4-BE49-F238E27FC236}">
                  <a16:creationId xmlns:a16="http://schemas.microsoft.com/office/drawing/2014/main" id="{6C237E4E-C423-452F-AA49-8981AFF131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23" y="747599"/>
              <a:ext cx="1673768" cy="1673768"/>
            </a:xfrm>
            <a:prstGeom prst="rect">
              <a:avLst/>
            </a:prstGeom>
          </p:spPr>
        </p:pic>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rot="20868922">
            <a:off x="663423" y="773267"/>
            <a:ext cx="1184002" cy="1269721"/>
          </a:xfrm>
          <a:prstGeom prst="rect">
            <a:avLst/>
          </a:prstGeom>
        </p:spPr>
      </p:pic>
      <p:sp>
        <p:nvSpPr>
          <p:cNvPr id="6" name="Rectangle 5"/>
          <p:cNvSpPr/>
          <p:nvPr/>
        </p:nvSpPr>
        <p:spPr>
          <a:xfrm>
            <a:off x="542763" y="2811395"/>
            <a:ext cx="11133422" cy="3539430"/>
          </a:xfrm>
          <a:prstGeom prst="rect">
            <a:avLst/>
          </a:prstGeom>
        </p:spPr>
        <p:txBody>
          <a:bodyPr wrap="square">
            <a:spAutoFit/>
          </a:bodyPr>
          <a:lstStyle/>
          <a:p>
            <a:pPr algn="just"/>
            <a:r>
              <a:rPr lang="en-US" sz="3200" b="1" dirty="0">
                <a:solidFill>
                  <a:srgbClr val="0070C0"/>
                </a:solidFill>
                <a:latin typeface="Cambria" panose="02040503050406030204" pitchFamily="18" charset="0"/>
                <a:ea typeface="Cambria" panose="02040503050406030204" pitchFamily="18" charset="0"/>
              </a:rPr>
              <a:t>M: </a:t>
            </a:r>
            <a:r>
              <a:rPr lang="vi-VN" sz="3200" dirty="0">
                <a:solidFill>
                  <a:srgbClr val="0070C0"/>
                </a:solidFill>
                <a:latin typeface="Cambria" panose="02040503050406030204" pitchFamily="18" charset="0"/>
                <a:ea typeface="Cambria" panose="02040503050406030204" pitchFamily="18" charset="0"/>
              </a:rPr>
              <a:t>Em rất thích nhân vật Gà trống trong truyện Đi tìm mặt trời. Khi gõ kiến đến nhà các loài vật, tất cả đều bận rộn với công việc riêng. Chỉ có Gà trống là đồng ý đi tìm mặt trời. Trên hành trình đi tìm mặt trời, Gà trống đã phải đối mặt với khó khăn, nhưng nghĩ thương các bạn sống trong tối tăm, ẩm ướt nên đã không từ bỏ. Nhân vật này giúp em cảm nhận được ý nghĩa của lòng dũng cảm, tình yêu thương đồng loại.</a:t>
            </a:r>
            <a:endParaRPr lang="en-US" sz="32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0713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14154" y="11575"/>
            <a:ext cx="12192000" cy="6857999"/>
          </a:xfrm>
          <a:prstGeom prst="rect">
            <a:avLst/>
          </a:prstGeom>
        </p:spPr>
      </p:pic>
      <p:pic>
        <p:nvPicPr>
          <p:cNvPr id="3" name="图片 2">
            <a:extLst>
              <a:ext uri="{FF2B5EF4-FFF2-40B4-BE49-F238E27FC236}">
                <a16:creationId xmlns:a16="http://schemas.microsoft.com/office/drawing/2014/main" id="{814EF62F-1D83-4EAA-A2B7-A72F2B4504AA}"/>
              </a:ext>
            </a:extLst>
          </p:cNvPr>
          <p:cNvPicPr>
            <a:picLocks noChangeAspect="1"/>
          </p:cNvPicPr>
          <p:nvPr/>
        </p:nvPicPr>
        <p:blipFill>
          <a:blip r:embed="rId3"/>
          <a:stretch>
            <a:fillRect/>
          </a:stretch>
        </p:blipFill>
        <p:spPr>
          <a:xfrm>
            <a:off x="0" y="3797808"/>
            <a:ext cx="12192000" cy="3060192"/>
          </a:xfrm>
          <a:prstGeom prst="rect">
            <a:avLst/>
          </a:prstGeom>
        </p:spPr>
      </p:pic>
      <p:pic>
        <p:nvPicPr>
          <p:cNvPr id="6" name="图片 30">
            <a:extLst>
              <a:ext uri="{FF2B5EF4-FFF2-40B4-BE49-F238E27FC236}">
                <a16:creationId xmlns:a16="http://schemas.microsoft.com/office/drawing/2014/main" id="{AEB90AC0-1AEA-4C15-8ED6-166E4CCDA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02272"/>
            <a:ext cx="3078876" cy="3078876"/>
          </a:xfrm>
          <a:prstGeom prst="rect">
            <a:avLst/>
          </a:prstGeom>
        </p:spPr>
      </p:pic>
      <p:pic>
        <p:nvPicPr>
          <p:cNvPr id="2" name="Picture 1"/>
          <p:cNvPicPr>
            <a:picLocks noChangeAspect="1"/>
          </p:cNvPicPr>
          <p:nvPr/>
        </p:nvPicPr>
        <p:blipFill>
          <a:blip r:embed="rId5"/>
          <a:stretch>
            <a:fillRect/>
          </a:stretch>
        </p:blipFill>
        <p:spPr>
          <a:xfrm>
            <a:off x="1539438" y="1314072"/>
            <a:ext cx="9242337" cy="2725148"/>
          </a:xfrm>
          <a:prstGeom prst="rect">
            <a:avLst/>
          </a:prstGeom>
        </p:spPr>
      </p:pic>
    </p:spTree>
    <p:extLst>
      <p:ext uri="{BB962C8B-B14F-4D97-AF65-F5344CB8AC3E}">
        <p14:creationId xmlns:p14="http://schemas.microsoft.com/office/powerpoint/2010/main" val="3291540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3"/>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305457" y="389966"/>
            <a:ext cx="11581086" cy="6078068"/>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사각형: 둥근 모서리 4">
            <a:extLst>
              <a:ext uri="{FF2B5EF4-FFF2-40B4-BE49-F238E27FC236}">
                <a16:creationId xmlns:a16="http://schemas.microsoft.com/office/drawing/2014/main" id="{FC1E0434-E4F9-46A1-A939-DCDCAFA2684D}"/>
              </a:ext>
            </a:extLst>
          </p:cNvPr>
          <p:cNvSpPr/>
          <p:nvPr/>
        </p:nvSpPr>
        <p:spPr>
          <a:xfrm>
            <a:off x="395468" y="526935"/>
            <a:ext cx="11401063" cy="1078256"/>
          </a:xfrm>
          <a:prstGeom prst="round2DiagRect">
            <a:avLst/>
          </a:prstGeom>
          <a:solidFill>
            <a:srgbClr val="FFD966"/>
          </a:solidFill>
          <a:ln w="19050" cap="flat">
            <a:solidFill>
              <a:schemeClr val="accent2">
                <a:lumMod val="75000"/>
              </a:schemeClr>
            </a:solidFill>
            <a:prstDash val="dashDot"/>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đọc</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câu</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chuyện</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văn</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thơ</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nghề</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ko-KR" sz="3200" b="0" i="0" u="none" strike="noStrike" kern="1200" cap="none" spc="0" normalizeH="0" noProof="0" dirty="0" err="1">
                <a:ln>
                  <a:noFill/>
                </a:ln>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altLang="ko-KR" sz="32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rPr>
              <a:t>.</a:t>
            </a:r>
            <a:endParaRPr kumimoji="0" lang="ko-KR" altLang="en-US" sz="3200" b="0" i="0" u="none" strike="noStrike" kern="1200" cap="none" spc="0" normalizeH="0" baseline="0" noProof="0" dirty="0">
              <a:ln>
                <a:noFill/>
              </a:ln>
              <a:effectLst/>
              <a:uLnTx/>
              <a:uFillTx/>
              <a:latin typeface="Cambria" panose="02040503050406030204" pitchFamily="18"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532550" y="1683535"/>
            <a:ext cx="6687060" cy="4646523"/>
          </a:xfrm>
          <a:prstGeom prst="rect">
            <a:avLst/>
          </a:prstGeom>
        </p:spPr>
      </p:pic>
    </p:spTree>
    <p:extLst>
      <p:ext uri="{BB962C8B-B14F-4D97-AF65-F5344CB8AC3E}">
        <p14:creationId xmlns:p14="http://schemas.microsoft.com/office/powerpoint/2010/main" val="374382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158262" y="263170"/>
            <a:ext cx="11875476" cy="6331661"/>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1" name="Rectangle 10"/>
          <p:cNvSpPr/>
          <p:nvPr/>
        </p:nvSpPr>
        <p:spPr>
          <a:xfrm>
            <a:off x="462902" y="1643696"/>
            <a:ext cx="4073769" cy="2062103"/>
          </a:xfrm>
          <a:prstGeom prst="rect">
            <a:avLst/>
          </a:prstGeom>
        </p:spPr>
        <p:txBody>
          <a:bodyPr wrap="square">
            <a:spAutoFit/>
          </a:bodyPr>
          <a:lstStyle/>
          <a:p>
            <a:r>
              <a:rPr lang="vi-VN" sz="3200" dirty="0">
                <a:solidFill>
                  <a:srgbClr val="7030A0"/>
                </a:solidFill>
                <a:latin typeface="Cambria" panose="02040503050406030204" pitchFamily="18" charset="0"/>
                <a:ea typeface="Cambria" panose="02040503050406030204" pitchFamily="18" charset="0"/>
              </a:rPr>
              <a:t>Mời mẹ ngồi yên lặng</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Để “bác sĩ” khám cho</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Chắc lại đi đầu nắng</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Bệnh này là bệnh ho</a:t>
            </a:r>
            <a:r>
              <a:rPr lang="en-US" sz="3200" dirty="0">
                <a:solidFill>
                  <a:srgbClr val="7030A0"/>
                </a:solidFill>
                <a:latin typeface="Cambria" panose="02040503050406030204" pitchFamily="18" charset="0"/>
                <a:ea typeface="Cambria" panose="02040503050406030204" pitchFamily="18" charset="0"/>
              </a:rPr>
              <a:t>.</a:t>
            </a:r>
          </a:p>
        </p:txBody>
      </p:sp>
      <p:sp>
        <p:nvSpPr>
          <p:cNvPr id="2" name="Rectangle 1"/>
          <p:cNvSpPr/>
          <p:nvPr/>
        </p:nvSpPr>
        <p:spPr>
          <a:xfrm>
            <a:off x="414915" y="3968969"/>
            <a:ext cx="5047790" cy="2062103"/>
          </a:xfrm>
          <a:prstGeom prst="rect">
            <a:avLst/>
          </a:prstGeom>
        </p:spPr>
        <p:txBody>
          <a:bodyPr wrap="square">
            <a:spAutoFit/>
          </a:bodyPr>
          <a:lstStyle/>
          <a:p>
            <a:pPr lvl="0"/>
            <a:r>
              <a:rPr lang="vi-VN" sz="3200" dirty="0">
                <a:solidFill>
                  <a:srgbClr val="7030A0"/>
                </a:solidFill>
                <a:latin typeface="Cambria" panose="02040503050406030204" pitchFamily="18" charset="0"/>
                <a:ea typeface="Cambria" panose="02040503050406030204" pitchFamily="18" charset="0"/>
              </a:rPr>
              <a:t>Thuốc ngọt chứ không đắng</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Phải uống với nước sôi</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Nếu tiêm thì đau lắm</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Mẹ lại khóc nhè thôi</a:t>
            </a:r>
            <a:r>
              <a:rPr lang="en-US" sz="3200" dirty="0">
                <a:solidFill>
                  <a:srgbClr val="7030A0"/>
                </a:solidFill>
                <a:latin typeface="Cambria" panose="02040503050406030204" pitchFamily="18" charset="0"/>
                <a:ea typeface="Cambria" panose="02040503050406030204" pitchFamily="18" charset="0"/>
              </a:rPr>
              <a:t>.</a:t>
            </a:r>
          </a:p>
        </p:txBody>
      </p:sp>
      <p:sp>
        <p:nvSpPr>
          <p:cNvPr id="7" name="Rectangle 6"/>
          <p:cNvSpPr/>
          <p:nvPr/>
        </p:nvSpPr>
        <p:spPr>
          <a:xfrm>
            <a:off x="6096000" y="3968969"/>
            <a:ext cx="4428463" cy="2554545"/>
          </a:xfrm>
          <a:prstGeom prst="rect">
            <a:avLst/>
          </a:prstGeom>
        </p:spPr>
        <p:txBody>
          <a:bodyPr wrap="square">
            <a:spAutoFit/>
          </a:bodyPr>
          <a:lstStyle/>
          <a:p>
            <a:pPr lvl="0"/>
            <a:r>
              <a:rPr lang="vi-VN" sz="3200" dirty="0">
                <a:solidFill>
                  <a:srgbClr val="7030A0"/>
                </a:solidFill>
                <a:latin typeface="Cambria" panose="02040503050406030204" pitchFamily="18" charset="0"/>
                <a:ea typeface="Cambria" panose="02040503050406030204" pitchFamily="18" charset="0"/>
              </a:rPr>
              <a:t>Mẹ bỗng hỏi “bác sĩ”</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Sổ mũi uống thuốc gì?</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“Bác sĩ” chừng hiểu ý</a:t>
            </a:r>
            <a:br>
              <a:rPr lang="vi-VN" sz="3200" dirty="0">
                <a:solidFill>
                  <a:srgbClr val="7030A0"/>
                </a:solidFill>
                <a:latin typeface="Cambria" panose="02040503050406030204" pitchFamily="18" charset="0"/>
                <a:ea typeface="Cambria" panose="02040503050406030204" pitchFamily="18" charset="0"/>
              </a:rPr>
            </a:br>
            <a:r>
              <a:rPr lang="vi-VN" sz="3200" dirty="0">
                <a:solidFill>
                  <a:srgbClr val="7030A0"/>
                </a:solidFill>
                <a:latin typeface="Cambria" panose="02040503050406030204" pitchFamily="18" charset="0"/>
                <a:ea typeface="Cambria" panose="02040503050406030204" pitchFamily="18" charset="0"/>
              </a:rPr>
              <a:t>Uống sữa với bánh mì!</a:t>
            </a:r>
            <a:endParaRPr lang="en-US" sz="3200" dirty="0">
              <a:solidFill>
                <a:srgbClr val="7030A0"/>
              </a:solidFill>
              <a:latin typeface="Cambria" panose="02040503050406030204" pitchFamily="18" charset="0"/>
              <a:ea typeface="Cambria" panose="02040503050406030204" pitchFamily="18" charset="0"/>
            </a:endParaRPr>
          </a:p>
          <a:p>
            <a:pPr lvl="0" algn="r"/>
            <a:r>
              <a:rPr lang="en-US" sz="3200" i="1" dirty="0">
                <a:solidFill>
                  <a:srgbClr val="7030A0"/>
                </a:solidFill>
                <a:latin typeface="Cambria" panose="02040503050406030204" pitchFamily="18" charset="0"/>
                <a:ea typeface="Cambria" panose="02040503050406030204" pitchFamily="18" charset="0"/>
              </a:rPr>
              <a:t>(</a:t>
            </a:r>
            <a:r>
              <a:rPr lang="vi-VN" sz="3200" i="1" dirty="0">
                <a:solidFill>
                  <a:srgbClr val="7030A0"/>
                </a:solidFill>
                <a:latin typeface="Cambria" panose="02040503050406030204" pitchFamily="18" charset="0"/>
                <a:ea typeface="Cambria" panose="02040503050406030204" pitchFamily="18" charset="0"/>
              </a:rPr>
              <a:t>Lê Ngân</a:t>
            </a:r>
            <a:r>
              <a:rPr lang="en-US" sz="3200" i="1" dirty="0">
                <a:solidFill>
                  <a:srgbClr val="7030A0"/>
                </a:solidFill>
                <a:latin typeface="Cambria" panose="02040503050406030204" pitchFamily="18" charset="0"/>
                <a:ea typeface="Cambria" panose="02040503050406030204" pitchFamily="18" charset="0"/>
              </a:rPr>
              <a:t>)</a:t>
            </a:r>
            <a:endParaRPr lang="vi-VN" sz="3200" i="1" dirty="0">
              <a:solidFill>
                <a:srgbClr val="7030A0"/>
              </a:solidFill>
              <a:latin typeface="Cambria" panose="02040503050406030204" pitchFamily="18" charset="0"/>
              <a:ea typeface="Cambria" panose="02040503050406030204" pitchFamily="18" charset="0"/>
            </a:endParaRPr>
          </a:p>
        </p:txBody>
      </p:sp>
      <p:grpSp>
        <p:nvGrpSpPr>
          <p:cNvPr id="13" name="Group 12"/>
          <p:cNvGrpSpPr/>
          <p:nvPr/>
        </p:nvGrpSpPr>
        <p:grpSpPr>
          <a:xfrm>
            <a:off x="168043" y="435616"/>
            <a:ext cx="4556145" cy="740323"/>
            <a:chOff x="3106717" y="696692"/>
            <a:chExt cx="4556145" cy="740323"/>
          </a:xfrm>
        </p:grpSpPr>
        <p:pic>
          <p:nvPicPr>
            <p:cNvPr id="19" name="图片 18">
              <a:extLst>
                <a:ext uri="{FF2B5EF4-FFF2-40B4-BE49-F238E27FC236}">
                  <a16:creationId xmlns:a16="http://schemas.microsoft.com/office/drawing/2014/main" id="{A766523A-36E6-4ABD-B5F6-635F3921E775}"/>
                </a:ext>
              </a:extLst>
            </p:cNvPr>
            <p:cNvPicPr>
              <a:picLocks noChangeAspect="1"/>
            </p:cNvPicPr>
            <p:nvPr/>
          </p:nvPicPr>
          <p:blipFill>
            <a:blip r:embed="rId3"/>
            <a:stretch>
              <a:fillRect/>
            </a:stretch>
          </p:blipFill>
          <p:spPr>
            <a:xfrm>
              <a:off x="3106717" y="696692"/>
              <a:ext cx="2770767" cy="740323"/>
            </a:xfrm>
            <a:prstGeom prst="rect">
              <a:avLst/>
            </a:prstGeom>
          </p:spPr>
        </p:pic>
        <p:sp>
          <p:nvSpPr>
            <p:cNvPr id="12" name="Rectangle 11"/>
            <p:cNvSpPr/>
            <p:nvPr/>
          </p:nvSpPr>
          <p:spPr>
            <a:xfrm>
              <a:off x="3874004" y="743637"/>
              <a:ext cx="3788858" cy="584775"/>
            </a:xfrm>
            <a:prstGeom prst="rect">
              <a:avLst/>
            </a:prstGeom>
          </p:spPr>
          <p:txBody>
            <a:bodyPr wrap="none">
              <a:spAutoFit/>
            </a:bodyPr>
            <a:lstStyle/>
            <a:p>
              <a:pPr lvl="0"/>
              <a:r>
                <a:rPr lang="vi-VN" sz="3200" i="1" dirty="0">
                  <a:solidFill>
                    <a:srgbClr val="0070C0"/>
                  </a:solidFill>
                  <a:latin typeface="Cambria" panose="02040503050406030204" pitchFamily="18" charset="0"/>
                  <a:ea typeface="Cambria" panose="02040503050406030204" pitchFamily="18" charset="0"/>
                </a:rPr>
                <a:t>Bài thơ </a:t>
              </a:r>
              <a:r>
                <a:rPr lang="vi-VN" sz="3200" b="1" dirty="0">
                  <a:solidFill>
                    <a:srgbClr val="0070C0"/>
                  </a:solidFill>
                  <a:latin typeface="Cambria" panose="02040503050406030204" pitchFamily="18" charset="0"/>
                  <a:ea typeface="Cambria" panose="02040503050406030204" pitchFamily="18" charset="0"/>
                </a:rPr>
                <a:t>LÀM BÁC SĨ</a:t>
              </a:r>
            </a:p>
          </p:txBody>
        </p:sp>
      </p:grpSp>
      <p:pic>
        <p:nvPicPr>
          <p:cNvPr id="16" name="图片 2">
            <a:extLst>
              <a:ext uri="{FF2B5EF4-FFF2-40B4-BE49-F238E27FC236}">
                <a16:creationId xmlns:a16="http://schemas.microsoft.com/office/drawing/2014/main" id="{32164E5E-3638-4AB4-B338-958991F605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0231" y="275028"/>
            <a:ext cx="3562356" cy="3562356"/>
          </a:xfrm>
          <a:prstGeom prst="rect">
            <a:avLst/>
          </a:prstGeom>
        </p:spPr>
      </p:pic>
    </p:spTree>
    <p:extLst>
      <p:ext uri="{BB962C8B-B14F-4D97-AF65-F5344CB8AC3E}">
        <p14:creationId xmlns:p14="http://schemas.microsoft.com/office/powerpoint/2010/main" val="673084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427</Words>
  <Application>Microsoft Office PowerPoint</Application>
  <PresentationFormat>Widescreen</PresentationFormat>
  <Paragraphs>26</Paragraphs>
  <Slides>12</Slides>
  <Notes>0</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12</vt:i4>
      </vt:variant>
    </vt:vector>
  </HeadingPairs>
  <TitlesOfParts>
    <vt:vector size="31" baseType="lpstr">
      <vt:lpstr>Times New Roman</vt:lpstr>
      <vt:lpstr>Calibri</vt:lpstr>
      <vt:lpstr>Cambria</vt:lpstr>
      <vt:lpstr>等线</vt:lpstr>
      <vt:lpstr>字魂27号-布丁体</vt:lpstr>
      <vt:lpstr>UTM Scriptina KT</vt:lpstr>
      <vt:lpstr>SVN-Dancing Script</vt:lpstr>
      <vt:lpstr>UYa Respective</vt:lpstr>
      <vt:lpstr>#9Slide07 HoneyCream</vt:lpstr>
      <vt:lpstr>Wingdings</vt:lpstr>
      <vt:lpstr>Arial</vt:lpstr>
      <vt:lpstr>Calibri Light</vt:lpstr>
      <vt:lpstr>UTM Aquarelle</vt:lpstr>
      <vt:lpstr>UTM Avo</vt:lpstr>
      <vt:lpstr>#9Slide05 ViceroyJF</vt:lpstr>
      <vt:lpstr>SVN-Newton</vt:lpstr>
      <vt:lpstr>Office 主题​​</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YEN</cp:lastModifiedBy>
  <cp:revision>43</cp:revision>
  <dcterms:created xsi:type="dcterms:W3CDTF">2022-11-09T12:32:55Z</dcterms:created>
  <dcterms:modified xsi:type="dcterms:W3CDTF">2025-04-13T07:58:21Z</dcterms:modified>
</cp:coreProperties>
</file>