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92" r:id="rId3"/>
  </p:sldMasterIdLst>
  <p:notesMasterIdLst>
    <p:notesMasterId r:id="rId28"/>
  </p:notesMasterIdLst>
  <p:sldIdLst>
    <p:sldId id="257" r:id="rId4"/>
    <p:sldId id="259" r:id="rId5"/>
    <p:sldId id="272" r:id="rId6"/>
    <p:sldId id="285" r:id="rId7"/>
    <p:sldId id="262" r:id="rId8"/>
    <p:sldId id="268" r:id="rId9"/>
    <p:sldId id="282" r:id="rId10"/>
    <p:sldId id="270" r:id="rId11"/>
    <p:sldId id="284" r:id="rId12"/>
    <p:sldId id="287" r:id="rId13"/>
    <p:sldId id="288" r:id="rId14"/>
    <p:sldId id="286" r:id="rId15"/>
    <p:sldId id="289" r:id="rId16"/>
    <p:sldId id="271" r:id="rId17"/>
    <p:sldId id="263" r:id="rId18"/>
    <p:sldId id="290" r:id="rId19"/>
    <p:sldId id="291" r:id="rId20"/>
    <p:sldId id="292" r:id="rId21"/>
    <p:sldId id="293" r:id="rId22"/>
    <p:sldId id="294" r:id="rId23"/>
    <p:sldId id="295" r:id="rId24"/>
    <p:sldId id="265" r:id="rId25"/>
    <p:sldId id="258" r:id="rId26"/>
    <p:sldId id="296" r:id="rId27"/>
  </p:sldIdLst>
  <p:sldSz cx="12192000" cy="6858000"/>
  <p:notesSz cx="6858000" cy="9144000"/>
  <p:embeddedFontLst>
    <p:embeddedFont>
      <p:font typeface="UTM Aquarelle" panose="02040603050506020204" pitchFamily="18" charset="0"/>
      <p:regular r:id="rId29"/>
    </p:embeddedFont>
    <p:embeddedFont>
      <p:font typeface="UYa Respective" panose="02000000000000000000" pitchFamily="2" charset="0"/>
      <p:regular r:id="rId30"/>
    </p:embeddedFont>
    <p:embeddedFont>
      <p:font typeface="#9Slide07 HoneyCream" pitchFamily="2" charset="0"/>
      <p:regular r:id="rId31"/>
    </p:embeddedFont>
    <p:embeddedFont>
      <p:font typeface="UTM Scriptina KT" panose="02000500000000000000" pitchFamily="2" charset="0"/>
      <p:regular r:id="rId32"/>
    </p:embeddedFont>
    <p:embeddedFont>
      <p:font typeface="SVN-Newton" panose="02040603050506020204" pitchFamily="18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#9Slide05 ViceroyJF" panose="02040603050506020204" pitchFamily="18" charset="0"/>
      <p:regular r:id="rId46"/>
    </p:embeddedFont>
    <p:embeddedFont>
      <p:font typeface="SVN-Dancing Script" panose="02040603050506020204" pitchFamily="18" charset="0"/>
      <p:regular r:id="rId47"/>
    </p:embeddedFont>
    <p:embeddedFont>
      <p:font typeface="#9Slide05 Bodega Script" pitchFamily="2" charset="0"/>
      <p:regular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417C"/>
    <a:srgbClr val="C4000C"/>
    <a:srgbClr val="F6B629"/>
    <a:srgbClr val="FF3A00"/>
    <a:srgbClr val="FFDF1A"/>
    <a:srgbClr val="00B0F0"/>
    <a:srgbClr val="2DBFE0"/>
    <a:srgbClr val="E01227"/>
    <a:srgbClr val="FFA1AD"/>
    <a:srgbClr val="FFB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338" autoAdjust="0"/>
  </p:normalViewPr>
  <p:slideViewPr>
    <p:cSldViewPr snapToGrid="0">
      <p:cViewPr varScale="1">
        <p:scale>
          <a:sx n="69" d="100"/>
          <a:sy n="69" d="100"/>
        </p:scale>
        <p:origin x="102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D611D-43DF-4539-A069-FA8FEAA969F2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81FB6-4901-497E-8EF7-6C23B63B1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81FB6-4901-497E-8EF7-6C23B63B1C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208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416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72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Gv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cho</a:t>
            </a:r>
            <a:r>
              <a:rPr lang="en-US" altLang="zh-CN" dirty="0" smtClean="0"/>
              <a:t> HS </a:t>
            </a:r>
            <a:r>
              <a:rPr lang="en-US" altLang="zh-CN" dirty="0" err="1" smtClean="0"/>
              <a:t>dùng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bảng</a:t>
            </a:r>
            <a:r>
              <a:rPr lang="en-US" altLang="zh-CN" baseline="0" dirty="0" smtClean="0"/>
              <a:t> con </a:t>
            </a:r>
            <a:r>
              <a:rPr lang="en-US" altLang="zh-CN" baseline="0" dirty="0" err="1" smtClean="0"/>
              <a:t>viết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nhanh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nghĩa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134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210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004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983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714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88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81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7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218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19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60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49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altLang="zh-CN" sz="1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altLang="zh-CN" sz="1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1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zh-CN" sz="1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zh-CN" sz="1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1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altLang="zh-CN" sz="1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1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altLang="zh-CN" sz="1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1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1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1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zh-CN" sz="1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1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zh-CN" sz="1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altLang="zh-CN" sz="1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874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839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76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1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81FB6-4901-497E-8EF7-6C23B63B1C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6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24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5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4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D18ECC0-8694-4B2C-85DE-72355A4C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383C3F2-1BC1-437F-AFFB-3CB74024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8B1650-BBDD-4D31-A5C5-313CB676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6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0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876829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3783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6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8885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562580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930514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695729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28492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64177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17266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66225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8790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80109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49579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95039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02407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83981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24476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39929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80674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79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4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6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0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1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5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6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5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34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6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0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4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1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54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6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8.jpe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1BD88694-9232-4890-BD8B-1C4CD93BC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5" t="3869" r="2190" b="43725"/>
          <a:stretch/>
        </p:blipFill>
        <p:spPr>
          <a:xfrm rot="18000000">
            <a:off x="10610260" y="5202322"/>
            <a:ext cx="1802321" cy="1934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548512" y="-177800"/>
            <a:ext cx="1550891" cy="11251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1708630" y="1136274"/>
            <a:ext cx="533400" cy="641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11323958" y="383814"/>
            <a:ext cx="586239" cy="779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0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9" r:id="rId2"/>
    <p:sldLayoutId id="2147483708" r:id="rId3"/>
    <p:sldLayoutId id="2147483707" r:id="rId4"/>
    <p:sldLayoutId id="2147483706" r:id="rId5"/>
    <p:sldLayoutId id="2147483705" r:id="rId6"/>
    <p:sldLayoutId id="2147483662" r:id="rId7"/>
    <p:sldLayoutId id="2147483710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269"/>
            <a:ext cx="12192001" cy="68672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7" y="3856887"/>
            <a:ext cx="12188551" cy="2982686"/>
          </a:xfrm>
          <a:prstGeom prst="rect">
            <a:avLst/>
          </a:prstGeom>
        </p:spPr>
      </p:pic>
      <p:sp>
        <p:nvSpPr>
          <p:cNvPr id="21" name="圆角矩形 20"/>
          <p:cNvSpPr/>
          <p:nvPr userDrawn="1"/>
        </p:nvSpPr>
        <p:spPr>
          <a:xfrm>
            <a:off x="275772" y="238479"/>
            <a:ext cx="11640458" cy="6371772"/>
          </a:xfrm>
          <a:prstGeom prst="roundRect">
            <a:avLst>
              <a:gd name="adj" fmla="val 5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" y="-9270"/>
            <a:ext cx="12192003" cy="6994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6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66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59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1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44352" y="46810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/>
          <a:srcRect b="8939"/>
          <a:stretch/>
        </p:blipFill>
        <p:spPr>
          <a:xfrm>
            <a:off x="1506051" y="397722"/>
            <a:ext cx="9179899" cy="28257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/>
          <a:srcRect b="44246"/>
          <a:stretch/>
        </p:blipFill>
        <p:spPr>
          <a:xfrm>
            <a:off x="2758151" y="2952934"/>
            <a:ext cx="6675699" cy="1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0" y="798859"/>
            <a:ext cx="7802881" cy="1379875"/>
            <a:chOff x="1996440" y="463579"/>
            <a:chExt cx="7802881" cy="137987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7348416" y="1843454"/>
              <a:ext cx="2324100" cy="0"/>
            </a:xfrm>
            <a:prstGeom prst="line">
              <a:avLst/>
            </a:prstGeom>
            <a:ln>
              <a:solidFill>
                <a:srgbClr val="C909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2166816" y="1843454"/>
              <a:ext cx="2324100" cy="0"/>
            </a:xfrm>
            <a:prstGeom prst="line">
              <a:avLst/>
            </a:prstGeom>
            <a:ln>
              <a:solidFill>
                <a:srgbClr val="C909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96440" y="463579"/>
              <a:ext cx="7802881" cy="127023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989" y="2720175"/>
            <a:ext cx="4404742" cy="379508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187440" y="2407556"/>
            <a:ext cx="4794054" cy="1940957"/>
          </a:xfrm>
          <a:prstGeom prst="wedgeRoundRectCallout">
            <a:avLst>
              <a:gd name="adj1" fmla="val -75570"/>
              <a:gd name="adj2" fmla="val 35397"/>
              <a:gd name="adj3" fmla="val 16667"/>
            </a:avLst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Công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ơi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hãy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tìm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mặt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trời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cứu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cư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dân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ở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rừng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nhé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!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思源黑体 CN Normal" panose="020B0400000000000000" pitchFamily="34" charset="-122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6187440" y="2720175"/>
            <a:ext cx="4794054" cy="2553891"/>
          </a:xfrm>
          <a:prstGeom prst="wedgeRoundRectCallout">
            <a:avLst>
              <a:gd name="adj1" fmla="val -74298"/>
              <a:gd name="adj2" fmla="val 19285"/>
              <a:gd name="adj3" fmla="val 16667"/>
            </a:avLst>
          </a:prstGeom>
          <a:solidFill>
            <a:srgbClr val="FFDF1A"/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Công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ơi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hãy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tìm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chiếu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ánh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sáng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cho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khu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rừng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của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chúng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ta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nhé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!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sym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008814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0" y="798859"/>
            <a:ext cx="7802881" cy="1379875"/>
            <a:chOff x="1996440" y="463579"/>
            <a:chExt cx="7802881" cy="137987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7348416" y="1843454"/>
              <a:ext cx="2324100" cy="0"/>
            </a:xfrm>
            <a:prstGeom prst="line">
              <a:avLst/>
            </a:prstGeom>
            <a:ln>
              <a:solidFill>
                <a:srgbClr val="C909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2166816" y="1843454"/>
              <a:ext cx="2324100" cy="0"/>
            </a:xfrm>
            <a:prstGeom prst="line">
              <a:avLst/>
            </a:prstGeom>
            <a:ln>
              <a:solidFill>
                <a:srgbClr val="C909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96440" y="463579"/>
              <a:ext cx="7802881" cy="1270237"/>
            </a:xfrm>
            <a:prstGeom prst="rect">
              <a:avLst/>
            </a:prstGeom>
          </p:spPr>
        </p:pic>
      </p:grpSp>
      <p:sp>
        <p:nvSpPr>
          <p:cNvPr id="10" name="Rounded Rectangular Callout 9"/>
          <p:cNvSpPr/>
          <p:nvPr/>
        </p:nvSpPr>
        <p:spPr>
          <a:xfrm>
            <a:off x="1645920" y="2830943"/>
            <a:ext cx="4794054" cy="3166824"/>
          </a:xfrm>
          <a:prstGeom prst="wedgeRoundRectCallout">
            <a:avLst>
              <a:gd name="adj1" fmla="val 77655"/>
              <a:gd name="adj2" fmla="val 1862"/>
              <a:gd name="adj3" fmla="val 16667"/>
            </a:avLst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Thưa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mặt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trời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mong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hãy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chiếu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sáng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cho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khu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rừng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tối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tăm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ẩm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ướt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để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cứu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vớt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muôn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loài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5603" y="2288373"/>
            <a:ext cx="4876397" cy="487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4637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5EAFBF-F694-4813-97F1-A2F7ECFDB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38" y="48986"/>
            <a:ext cx="6330977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431E078-5E90-4C1C-8051-D0463AEA627F}"/>
              </a:ext>
            </a:extLst>
          </p:cNvPr>
          <p:cNvGrpSpPr/>
          <p:nvPr/>
        </p:nvGrpSpPr>
        <p:grpSpPr>
          <a:xfrm>
            <a:off x="5812348" y="2005180"/>
            <a:ext cx="5066667" cy="2738093"/>
            <a:chOff x="1277127" y="1227579"/>
            <a:chExt cx="3196467" cy="2738093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19E62A9-C0CD-449C-A64B-86A2FD1E828C}"/>
                </a:ext>
              </a:extLst>
            </p:cNvPr>
            <p:cNvSpPr txBox="1"/>
            <p:nvPr/>
          </p:nvSpPr>
          <p:spPr>
            <a:xfrm>
              <a:off x="2317860" y="1227579"/>
              <a:ext cx="13907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Ghi</a:t>
              </a:r>
              <a:r>
                <a:rPr kumimoji="0" lang="en-US" altLang="zh-CN" sz="40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nhớ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: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245A8C4-9E25-4968-8C72-3EEB87593688}"/>
                </a:ext>
              </a:extLst>
            </p:cNvPr>
            <p:cNvSpPr txBox="1"/>
            <p:nvPr/>
          </p:nvSpPr>
          <p:spPr>
            <a:xfrm>
              <a:off x="1277127" y="2026680"/>
              <a:ext cx="3196467" cy="1938992"/>
            </a:xfrm>
            <a:prstGeom prst="rect">
              <a:avLst/>
            </a:prstGeom>
            <a:noFill/>
          </p:spPr>
          <p:txBody>
            <a:bodyPr wrap="square" lIns="9144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300" normalizeH="0" baseline="0" noProof="0" dirty="0" err="1" smtClean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Câu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khiến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là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câu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nêu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yêu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cầu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,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đề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nghị</a:t>
              </a:r>
              <a:endParaRPr kumimoji="0" lang="zh-CN" alt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E126749-72E9-41F0-8271-FA97D6105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1" y="140201"/>
            <a:ext cx="6096012" cy="65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2358" y="956993"/>
            <a:ext cx="7892542" cy="25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3"/>
          <p:cNvSpPr/>
          <p:nvPr/>
        </p:nvSpPr>
        <p:spPr>
          <a:xfrm>
            <a:off x="243840" y="350521"/>
            <a:ext cx="11805755" cy="5922892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0" y="-2639832"/>
            <a:ext cx="1790620" cy="1551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85" b="68707"/>
          <a:stretch/>
        </p:blipFill>
        <p:spPr>
          <a:xfrm>
            <a:off x="3707911" y="-1864072"/>
            <a:ext cx="1784990" cy="14667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47" y="2295693"/>
            <a:ext cx="10902791" cy="381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2123" t="7916" r="17235" b="20566"/>
          <a:stretch/>
        </p:blipFill>
        <p:spPr>
          <a:xfrm rot="765332">
            <a:off x="4395551" y="250878"/>
            <a:ext cx="3144222" cy="22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72490"/>
            <a:ext cx="4507217" cy="5816595"/>
            <a:chOff x="227949" y="689610"/>
            <a:chExt cx="4507217" cy="5816595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1208440" y="689610"/>
              <a:ext cx="3526726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Ngủ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57156" y="1353207"/>
              <a:ext cx="2697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6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72490"/>
            <a:ext cx="4507217" cy="5816595"/>
            <a:chOff x="227949" y="689610"/>
            <a:chExt cx="4507217" cy="5816595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1208440" y="689610"/>
              <a:ext cx="3526726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trên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57156" y="1353207"/>
              <a:ext cx="2697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6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72490"/>
            <a:ext cx="4507217" cy="5816595"/>
            <a:chOff x="227949" y="689610"/>
            <a:chExt cx="4507217" cy="5816595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1208440" y="689610"/>
              <a:ext cx="3526726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Trẻ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57156" y="1353207"/>
              <a:ext cx="2697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già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49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72490"/>
            <a:ext cx="4507217" cy="5816595"/>
            <a:chOff x="227949" y="689610"/>
            <a:chExt cx="4507217" cy="5816595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822960" y="689610"/>
              <a:ext cx="3912206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Hiền</a:t>
              </a:r>
              <a:r>
                <a:rPr lang="en-US" altLang="zh-CN" sz="6600" b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600" b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lành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87440" y="755947"/>
              <a:ext cx="380487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sz="6600" b="1" dirty="0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ác</a:t>
              </a:r>
              <a:r>
                <a:rPr lang="en-US" sz="6600" b="1" dirty="0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en-US" sz="6600" b="1" dirty="0" err="1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ác</a:t>
              </a:r>
              <a:r>
                <a:rPr lang="en-US" sz="6600" b="1" dirty="0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93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72490"/>
            <a:ext cx="4998723" cy="5816595"/>
            <a:chOff x="227949" y="689610"/>
            <a:chExt cx="4998723" cy="5816595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822960" y="689610"/>
              <a:ext cx="4403712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Nhanh</a:t>
              </a:r>
              <a:r>
                <a:rPr lang="en-US" altLang="zh-CN" sz="6600" b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600" b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nhẹn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87440" y="755947"/>
              <a:ext cx="380487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Chậm</a:t>
              </a:r>
              <a:r>
                <a:rPr lang="en-US" sz="6600" b="1" dirty="0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chạp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2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81931"/>
            <a:ext cx="5418799" cy="5807154"/>
            <a:chOff x="227949" y="699051"/>
            <a:chExt cx="5418799" cy="5807154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360813" y="699051"/>
              <a:ext cx="5285935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noProof="0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Thưởng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03460" y="1151132"/>
              <a:ext cx="38048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Phạt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28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72490"/>
            <a:ext cx="4507217" cy="5816595"/>
            <a:chOff x="227949" y="689610"/>
            <a:chExt cx="4507217" cy="5816595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822960" y="689610"/>
              <a:ext cx="3912206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noProof="0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Dễ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03460" y="1353207"/>
              <a:ext cx="38048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 smtClean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53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B4E31AE-D473-4A51-99F2-0F59D4F49D00}"/>
              </a:ext>
            </a:extLst>
          </p:cNvPr>
          <p:cNvSpPr/>
          <p:nvPr/>
        </p:nvSpPr>
        <p:spPr>
          <a:xfrm>
            <a:off x="1780670" y="702791"/>
            <a:ext cx="9701602" cy="5486400"/>
          </a:xfrm>
          <a:prstGeom prst="roundRect">
            <a:avLst>
              <a:gd name="adj" fmla="val 6945"/>
            </a:avLst>
          </a:prstGeom>
          <a:solidFill>
            <a:srgbClr val="F79FA4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04192" y="1132789"/>
            <a:ext cx="1054100" cy="1054100"/>
            <a:chOff x="1371600" y="1346200"/>
            <a:chExt cx="1054100" cy="1054100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A0F44295-BF43-4E16-B99F-8C945924528A}"/>
                </a:ext>
              </a:extLst>
            </p:cNvPr>
            <p:cNvSpPr/>
            <p:nvPr/>
          </p:nvSpPr>
          <p:spPr>
            <a:xfrm>
              <a:off x="1371600" y="1346200"/>
              <a:ext cx="1054100" cy="1054100"/>
            </a:xfrm>
            <a:prstGeom prst="ellipse">
              <a:avLst/>
            </a:prstGeom>
            <a:solidFill>
              <a:srgbClr val="FCC260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B172313-AB06-4FA3-BA79-82C89C962B06}"/>
                </a:ext>
              </a:extLst>
            </p:cNvPr>
            <p:cNvSpPr txBox="1"/>
            <p:nvPr/>
          </p:nvSpPr>
          <p:spPr>
            <a:xfrm>
              <a:off x="1693978" y="1540559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4192" y="2796489"/>
            <a:ext cx="1054100" cy="1054100"/>
            <a:chOff x="1371600" y="3009900"/>
            <a:chExt cx="1054100" cy="105410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02A1397B-A720-4669-A74F-13D1788A9782}"/>
                </a:ext>
              </a:extLst>
            </p:cNvPr>
            <p:cNvSpPr/>
            <p:nvPr/>
          </p:nvSpPr>
          <p:spPr>
            <a:xfrm>
              <a:off x="1371600" y="3009900"/>
              <a:ext cx="1054100" cy="1054100"/>
            </a:xfrm>
            <a:prstGeom prst="ellipse">
              <a:avLst/>
            </a:prstGeom>
            <a:solidFill>
              <a:srgbClr val="7ECFEF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A1BDE90-1D4A-4AE8-B704-748111A4DFD2}"/>
                </a:ext>
              </a:extLst>
            </p:cNvPr>
            <p:cNvSpPr txBox="1"/>
            <p:nvPr/>
          </p:nvSpPr>
          <p:spPr>
            <a:xfrm>
              <a:off x="1695450" y="3204259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4192" y="4460189"/>
            <a:ext cx="1054100" cy="1054100"/>
            <a:chOff x="1371600" y="4673600"/>
            <a:chExt cx="1054100" cy="1054100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703D389-52BF-4E16-8D6F-16B1CDB8F65E}"/>
                </a:ext>
              </a:extLst>
            </p:cNvPr>
            <p:cNvSpPr/>
            <p:nvPr/>
          </p:nvSpPr>
          <p:spPr>
            <a:xfrm>
              <a:off x="1371600" y="4673600"/>
              <a:ext cx="1054100" cy="1054100"/>
            </a:xfrm>
            <a:prstGeom prst="ellipse">
              <a:avLst/>
            </a:prstGeom>
            <a:solidFill>
              <a:srgbClr val="FCC260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B59FA20-CDEC-474C-8A34-62BDA976A0B8}"/>
                </a:ext>
              </a:extLst>
            </p:cNvPr>
            <p:cNvSpPr txBox="1"/>
            <p:nvPr/>
          </p:nvSpPr>
          <p:spPr>
            <a:xfrm>
              <a:off x="1693978" y="4867959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FF6375EC-C383-439D-B382-4EB681DC6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90398"/>
            <a:ext cx="5520383" cy="55203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95500" y="1132789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73580" y="2927259"/>
            <a:ext cx="7993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BT.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73580" y="4460189"/>
            <a:ext cx="525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矩形 31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FB420446-E9AF-40A1-A0DD-8DEC5D7725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20722" r="62486" b="11169"/>
          <a:stretch/>
        </p:blipFill>
        <p:spPr>
          <a:xfrm>
            <a:off x="1349225" y="4881106"/>
            <a:ext cx="1489226" cy="125941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7" t="64259" r="37017" b="19724"/>
          <a:stretch/>
        </p:blipFill>
        <p:spPr>
          <a:xfrm>
            <a:off x="10364491" y="4691400"/>
            <a:ext cx="897041" cy="163882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11">
            <a:extLst>
              <a:ext uri="{FF2B5EF4-FFF2-40B4-BE49-F238E27FC236}">
                <a16:creationId xmlns:a16="http://schemas.microsoft.com/office/drawing/2014/main" id="{176CD24D-5320-4EE2-A06E-7D5A984C0C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23555" r="40918" b="10952"/>
          <a:stretch/>
        </p:blipFill>
        <p:spPr>
          <a:xfrm>
            <a:off x="0" y="2591113"/>
            <a:ext cx="6895670" cy="43109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3186" y="750950"/>
            <a:ext cx="7629630" cy="311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3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 rot="20572578">
            <a:off x="171449" y="1669767"/>
            <a:ext cx="3505200" cy="2880179"/>
            <a:chOff x="0" y="-138304"/>
            <a:chExt cx="3505200" cy="288017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79" r="49085" b="31728"/>
            <a:stretch/>
          </p:blipFill>
          <p:spPr>
            <a:xfrm>
              <a:off x="0" y="-138304"/>
              <a:ext cx="3505200" cy="288017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398" y="1079720"/>
              <a:ext cx="2804403" cy="774259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976" y="2641724"/>
            <a:ext cx="6673168" cy="40208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0760" y="282966"/>
            <a:ext cx="10342284" cy="28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1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0480" y="969604"/>
            <a:ext cx="7611986" cy="248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8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16876" y="-47800"/>
            <a:ext cx="12870991" cy="2343543"/>
            <a:chOff x="272255" y="0"/>
            <a:chExt cx="12870991" cy="2343543"/>
          </a:xfrm>
        </p:grpSpPr>
        <p:grpSp>
          <p:nvGrpSpPr>
            <p:cNvPr id="9" name="Group 8"/>
            <p:cNvGrpSpPr/>
            <p:nvPr/>
          </p:nvGrpSpPr>
          <p:grpSpPr>
            <a:xfrm>
              <a:off x="272255" y="0"/>
              <a:ext cx="12870991" cy="2343543"/>
              <a:chOff x="-1151431" y="39106"/>
              <a:chExt cx="12870991" cy="2343543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599" b="11221"/>
              <a:stretch/>
            </p:blipFill>
            <p:spPr>
              <a:xfrm flipH="1">
                <a:off x="-392248" y="39106"/>
                <a:ext cx="12111808" cy="2036096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BC3DA29-405D-42DF-860D-EB134EEA44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97" t="3869" r="28702" b="34467"/>
              <a:stretch/>
            </p:blipFill>
            <p:spPr>
              <a:xfrm>
                <a:off x="-1151431" y="345352"/>
                <a:ext cx="2251916" cy="2037297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823085" y="487767"/>
                <a:ext cx="7635240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những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cặp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nghĩa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trái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ngược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64212" y="170629"/>
              <a:ext cx="1505843" cy="1694835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0" y="6107674"/>
            <a:ext cx="318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E012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3600" b="1" dirty="0" err="1" smtClean="0">
                <a:solidFill>
                  <a:srgbClr val="E012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 smtClean="0">
                <a:solidFill>
                  <a:srgbClr val="E012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 smtClean="0">
                <a:solidFill>
                  <a:srgbClr val="E012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endParaRPr lang="en-US" sz="3600" b="1" dirty="0">
              <a:solidFill>
                <a:srgbClr val="E0122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665415" y="1890955"/>
            <a:ext cx="2242287" cy="2125820"/>
            <a:chOff x="1638603" y="1997548"/>
            <a:chExt cx="2242287" cy="21258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603" y="1997548"/>
              <a:ext cx="2242287" cy="212582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54502" y="2675124"/>
              <a:ext cx="1219306" cy="987638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291128" y="1997548"/>
            <a:ext cx="2242287" cy="2125820"/>
            <a:chOff x="4291128" y="1997548"/>
            <a:chExt cx="2242287" cy="21258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128" y="1997548"/>
              <a:ext cx="2242287" cy="212582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77804" y="2641747"/>
              <a:ext cx="1347333" cy="987638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7192423" y="1952761"/>
            <a:ext cx="2242287" cy="2125820"/>
            <a:chOff x="7192423" y="1952761"/>
            <a:chExt cx="2242287" cy="212582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423" y="1952761"/>
              <a:ext cx="2242287" cy="212582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24490" y="2690606"/>
              <a:ext cx="1725318" cy="981541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9792331" y="1928075"/>
            <a:ext cx="2242287" cy="2125820"/>
            <a:chOff x="9792331" y="1928075"/>
            <a:chExt cx="2242287" cy="212582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331" y="1928075"/>
              <a:ext cx="2242287" cy="212582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99061" y="2647844"/>
              <a:ext cx="1725318" cy="981541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51464" y="3946203"/>
            <a:ext cx="2242287" cy="2125820"/>
            <a:chOff x="251464" y="3946203"/>
            <a:chExt cx="2242287" cy="212582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4" y="3946203"/>
              <a:ext cx="2242287" cy="212582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9405" y="4601346"/>
              <a:ext cx="1585097" cy="981541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2965369" y="3963710"/>
            <a:ext cx="2242287" cy="2125820"/>
            <a:chOff x="2965369" y="3963710"/>
            <a:chExt cx="2242287" cy="212582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369" y="3963710"/>
              <a:ext cx="2242287" cy="212582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02493" y="4718952"/>
              <a:ext cx="1091279" cy="981541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5819856" y="4021544"/>
            <a:ext cx="2242287" cy="2125820"/>
            <a:chOff x="5688510" y="4184258"/>
            <a:chExt cx="2242287" cy="212582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510" y="4184258"/>
              <a:ext cx="2242287" cy="212582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38185" y="4839601"/>
              <a:ext cx="1316850" cy="987638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8485066" y="4029206"/>
            <a:ext cx="2242287" cy="2125820"/>
            <a:chOff x="8324268" y="3945873"/>
            <a:chExt cx="2242287" cy="212582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268" y="3945873"/>
              <a:ext cx="2242287" cy="212582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794574" y="4631694"/>
              <a:ext cx="1280271" cy="981541"/>
            </a:xfrm>
            <a:prstGeom prst="rect">
              <a:avLst/>
            </a:prstGeom>
          </p:spPr>
        </p:pic>
      </p:grpSp>
      <p:sp>
        <p:nvSpPr>
          <p:cNvPr id="51" name="Freeform 50"/>
          <p:cNvSpPr/>
          <p:nvPr/>
        </p:nvSpPr>
        <p:spPr>
          <a:xfrm rot="1228482">
            <a:off x="5354117" y="3785980"/>
            <a:ext cx="1346661" cy="723834"/>
          </a:xfrm>
          <a:custGeom>
            <a:avLst/>
            <a:gdLst>
              <a:gd name="connsiteX0" fmla="*/ 0 w 7652283"/>
              <a:gd name="connsiteY0" fmla="*/ 521644 h 790275"/>
              <a:gd name="connsiteX1" fmla="*/ 1747777 w 7652283"/>
              <a:gd name="connsiteY1" fmla="*/ 139679 h 790275"/>
              <a:gd name="connsiteX2" fmla="*/ 1747777 w 7652283"/>
              <a:gd name="connsiteY2" fmla="*/ 139679 h 790275"/>
              <a:gd name="connsiteX3" fmla="*/ 4629873 w 7652283"/>
              <a:gd name="connsiteY3" fmla="*/ 23932 h 790275"/>
              <a:gd name="connsiteX4" fmla="*/ 7245752 w 7652283"/>
              <a:gd name="connsiteY4" fmla="*/ 672115 h 790275"/>
              <a:gd name="connsiteX5" fmla="*/ 7604567 w 7652283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789480 w 7571261"/>
              <a:gd name="connsiteY1" fmla="*/ 300812 h 790275"/>
              <a:gd name="connsiteX2" fmla="*/ 1666755 w 7571261"/>
              <a:gd name="connsiteY2" fmla="*/ 139679 h 790275"/>
              <a:gd name="connsiteX3" fmla="*/ 1666755 w 7571261"/>
              <a:gd name="connsiteY3" fmla="*/ 139679 h 790275"/>
              <a:gd name="connsiteX4" fmla="*/ 4548851 w 7571261"/>
              <a:gd name="connsiteY4" fmla="*/ 23932 h 790275"/>
              <a:gd name="connsiteX5" fmla="*/ 7164730 w 7571261"/>
              <a:gd name="connsiteY5" fmla="*/ 672115 h 790275"/>
              <a:gd name="connsiteX6" fmla="*/ 7523545 w 7571261"/>
              <a:gd name="connsiteY6" fmla="*/ 787862 h 790275"/>
              <a:gd name="connsiteX0" fmla="*/ 0 w 7572648"/>
              <a:gd name="connsiteY0" fmla="*/ 696786 h 697984"/>
              <a:gd name="connsiteX1" fmla="*/ 789480 w 7572648"/>
              <a:gd name="connsiteY1" fmla="*/ 209736 h 697984"/>
              <a:gd name="connsiteX2" fmla="*/ 1666755 w 7572648"/>
              <a:gd name="connsiteY2" fmla="*/ 48603 h 697984"/>
              <a:gd name="connsiteX3" fmla="*/ 1666755 w 7572648"/>
              <a:gd name="connsiteY3" fmla="*/ 48603 h 697984"/>
              <a:gd name="connsiteX4" fmla="*/ 4514127 w 7572648"/>
              <a:gd name="connsiteY4" fmla="*/ 37028 h 697984"/>
              <a:gd name="connsiteX5" fmla="*/ 7164730 w 7572648"/>
              <a:gd name="connsiteY5" fmla="*/ 581039 h 697984"/>
              <a:gd name="connsiteX6" fmla="*/ 7523545 w 7572648"/>
              <a:gd name="connsiteY6" fmla="*/ 696786 h 697984"/>
              <a:gd name="connsiteX0" fmla="*/ 0 w 7164730"/>
              <a:gd name="connsiteY0" fmla="*/ 696786 h 696786"/>
              <a:gd name="connsiteX1" fmla="*/ 789480 w 7164730"/>
              <a:gd name="connsiteY1" fmla="*/ 209736 h 696786"/>
              <a:gd name="connsiteX2" fmla="*/ 1666755 w 7164730"/>
              <a:gd name="connsiteY2" fmla="*/ 48603 h 696786"/>
              <a:gd name="connsiteX3" fmla="*/ 1666755 w 7164730"/>
              <a:gd name="connsiteY3" fmla="*/ 48603 h 696786"/>
              <a:gd name="connsiteX4" fmla="*/ 4514127 w 7164730"/>
              <a:gd name="connsiteY4" fmla="*/ 37028 h 696786"/>
              <a:gd name="connsiteX5" fmla="*/ 7164730 w 7164730"/>
              <a:gd name="connsiteY5" fmla="*/ 581039 h 696786"/>
              <a:gd name="connsiteX0" fmla="*/ 0 w 7164730"/>
              <a:gd name="connsiteY0" fmla="*/ 676295 h 676295"/>
              <a:gd name="connsiteX1" fmla="*/ 789480 w 7164730"/>
              <a:gd name="connsiteY1" fmla="*/ 189245 h 676295"/>
              <a:gd name="connsiteX2" fmla="*/ 1666755 w 7164730"/>
              <a:gd name="connsiteY2" fmla="*/ 28112 h 676295"/>
              <a:gd name="connsiteX3" fmla="*/ 1666755 w 7164730"/>
              <a:gd name="connsiteY3" fmla="*/ 28112 h 676295"/>
              <a:gd name="connsiteX4" fmla="*/ 4514127 w 7164730"/>
              <a:gd name="connsiteY4" fmla="*/ 16537 h 676295"/>
              <a:gd name="connsiteX5" fmla="*/ 6299029 w 7164730"/>
              <a:gd name="connsiteY5" fmla="*/ 281842 h 676295"/>
              <a:gd name="connsiteX6" fmla="*/ 7164730 w 7164730"/>
              <a:gd name="connsiteY6" fmla="*/ 560548 h 676295"/>
              <a:gd name="connsiteX0" fmla="*/ 0 w 7164730"/>
              <a:gd name="connsiteY0" fmla="*/ 727984 h 727984"/>
              <a:gd name="connsiteX1" fmla="*/ 789480 w 7164730"/>
              <a:gd name="connsiteY1" fmla="*/ 240934 h 727984"/>
              <a:gd name="connsiteX2" fmla="*/ 1666755 w 7164730"/>
              <a:gd name="connsiteY2" fmla="*/ 79801 h 727984"/>
              <a:gd name="connsiteX3" fmla="*/ 1666755 w 7164730"/>
              <a:gd name="connsiteY3" fmla="*/ 79801 h 727984"/>
              <a:gd name="connsiteX4" fmla="*/ 4560425 w 7164730"/>
              <a:gd name="connsiteY4" fmla="*/ 10353 h 727984"/>
              <a:gd name="connsiteX5" fmla="*/ 6299029 w 7164730"/>
              <a:gd name="connsiteY5" fmla="*/ 333531 h 727984"/>
              <a:gd name="connsiteX6" fmla="*/ 7164730 w 7164730"/>
              <a:gd name="connsiteY6" fmla="*/ 612237 h 727984"/>
              <a:gd name="connsiteX0" fmla="*/ 0 w 6325121"/>
              <a:gd name="connsiteY0" fmla="*/ 727984 h 1620421"/>
              <a:gd name="connsiteX1" fmla="*/ 789480 w 6325121"/>
              <a:gd name="connsiteY1" fmla="*/ 240934 h 1620421"/>
              <a:gd name="connsiteX2" fmla="*/ 1666755 w 6325121"/>
              <a:gd name="connsiteY2" fmla="*/ 79801 h 1620421"/>
              <a:gd name="connsiteX3" fmla="*/ 1666755 w 6325121"/>
              <a:gd name="connsiteY3" fmla="*/ 79801 h 1620421"/>
              <a:gd name="connsiteX4" fmla="*/ 4560425 w 6325121"/>
              <a:gd name="connsiteY4" fmla="*/ 10353 h 1620421"/>
              <a:gd name="connsiteX5" fmla="*/ 6299029 w 6325121"/>
              <a:gd name="connsiteY5" fmla="*/ 333531 h 1620421"/>
              <a:gd name="connsiteX6" fmla="*/ 1572823 w 6325121"/>
              <a:gd name="connsiteY6" fmla="*/ 1620421 h 1620421"/>
              <a:gd name="connsiteX0" fmla="*/ 0 w 4560500"/>
              <a:gd name="connsiteY0" fmla="*/ 818183 h 1710620"/>
              <a:gd name="connsiteX1" fmla="*/ 789480 w 4560500"/>
              <a:gd name="connsiteY1" fmla="*/ 331133 h 1710620"/>
              <a:gd name="connsiteX2" fmla="*/ 1666755 w 4560500"/>
              <a:gd name="connsiteY2" fmla="*/ 170000 h 1710620"/>
              <a:gd name="connsiteX3" fmla="*/ 1666755 w 4560500"/>
              <a:gd name="connsiteY3" fmla="*/ 170000 h 1710620"/>
              <a:gd name="connsiteX4" fmla="*/ 4560425 w 4560500"/>
              <a:gd name="connsiteY4" fmla="*/ 100552 h 1710620"/>
              <a:gd name="connsiteX5" fmla="*/ 1572823 w 4560500"/>
              <a:gd name="connsiteY5" fmla="*/ 1710620 h 1710620"/>
              <a:gd name="connsiteX0" fmla="*/ 0 w 1666755"/>
              <a:gd name="connsiteY0" fmla="*/ 648183 h 1540620"/>
              <a:gd name="connsiteX1" fmla="*/ 789480 w 1666755"/>
              <a:gd name="connsiteY1" fmla="*/ 161133 h 1540620"/>
              <a:gd name="connsiteX2" fmla="*/ 1666755 w 1666755"/>
              <a:gd name="connsiteY2" fmla="*/ 0 h 1540620"/>
              <a:gd name="connsiteX3" fmla="*/ 1666755 w 1666755"/>
              <a:gd name="connsiteY3" fmla="*/ 0 h 1540620"/>
              <a:gd name="connsiteX4" fmla="*/ 1572823 w 1666755"/>
              <a:gd name="connsiteY4" fmla="*/ 1540620 h 1540620"/>
              <a:gd name="connsiteX0" fmla="*/ 0 w 1666755"/>
              <a:gd name="connsiteY0" fmla="*/ 648183 h 1540620"/>
              <a:gd name="connsiteX1" fmla="*/ 789480 w 1666755"/>
              <a:gd name="connsiteY1" fmla="*/ 161133 h 1540620"/>
              <a:gd name="connsiteX2" fmla="*/ 1666755 w 1666755"/>
              <a:gd name="connsiteY2" fmla="*/ 0 h 1540620"/>
              <a:gd name="connsiteX3" fmla="*/ 1572823 w 1666755"/>
              <a:gd name="connsiteY3" fmla="*/ 1540620 h 1540620"/>
              <a:gd name="connsiteX0" fmla="*/ 0 w 1572823"/>
              <a:gd name="connsiteY0" fmla="*/ 511843 h 1404280"/>
              <a:gd name="connsiteX1" fmla="*/ 789480 w 1572823"/>
              <a:gd name="connsiteY1" fmla="*/ 24793 h 1404280"/>
              <a:gd name="connsiteX2" fmla="*/ 1572823 w 1572823"/>
              <a:gd name="connsiteY2" fmla="*/ 1404280 h 1404280"/>
              <a:gd name="connsiteX0" fmla="*/ 0 w 1572823"/>
              <a:gd name="connsiteY0" fmla="*/ 0 h 892437"/>
              <a:gd name="connsiteX1" fmla="*/ 1572823 w 1572823"/>
              <a:gd name="connsiteY1" fmla="*/ 892437 h 892437"/>
              <a:gd name="connsiteX0" fmla="*/ 0 w 1572823"/>
              <a:gd name="connsiteY0" fmla="*/ 0 h 892437"/>
              <a:gd name="connsiteX1" fmla="*/ 1346661 w 1572823"/>
              <a:gd name="connsiteY1" fmla="*/ 723834 h 892437"/>
              <a:gd name="connsiteX2" fmla="*/ 1572823 w 1572823"/>
              <a:gd name="connsiteY2" fmla="*/ 892437 h 892437"/>
              <a:gd name="connsiteX0" fmla="*/ 0 w 1346661"/>
              <a:gd name="connsiteY0" fmla="*/ 0 h 723834"/>
              <a:gd name="connsiteX1" fmla="*/ 1346661 w 1346661"/>
              <a:gd name="connsiteY1" fmla="*/ 723834 h 72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6661" h="723834">
                <a:moveTo>
                  <a:pt x="0" y="0"/>
                </a:moveTo>
                <a:cubicBezTo>
                  <a:pt x="401995" y="225647"/>
                  <a:pt x="944666" y="498187"/>
                  <a:pt x="1346661" y="723834"/>
                </a:cubicBezTo>
              </a:path>
            </a:pathLst>
          </a:cu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 rot="1228482" flipH="1">
            <a:off x="2115616" y="2493934"/>
            <a:ext cx="5074633" cy="3092636"/>
          </a:xfrm>
          <a:custGeom>
            <a:avLst/>
            <a:gdLst>
              <a:gd name="connsiteX0" fmla="*/ 0 w 7652283"/>
              <a:gd name="connsiteY0" fmla="*/ 521644 h 790275"/>
              <a:gd name="connsiteX1" fmla="*/ 1747777 w 7652283"/>
              <a:gd name="connsiteY1" fmla="*/ 139679 h 790275"/>
              <a:gd name="connsiteX2" fmla="*/ 1747777 w 7652283"/>
              <a:gd name="connsiteY2" fmla="*/ 139679 h 790275"/>
              <a:gd name="connsiteX3" fmla="*/ 4629873 w 7652283"/>
              <a:gd name="connsiteY3" fmla="*/ 23932 h 790275"/>
              <a:gd name="connsiteX4" fmla="*/ 7245752 w 7652283"/>
              <a:gd name="connsiteY4" fmla="*/ 672115 h 790275"/>
              <a:gd name="connsiteX5" fmla="*/ 7604567 w 7652283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789480 w 7571261"/>
              <a:gd name="connsiteY1" fmla="*/ 300812 h 790275"/>
              <a:gd name="connsiteX2" fmla="*/ 1666755 w 7571261"/>
              <a:gd name="connsiteY2" fmla="*/ 139679 h 790275"/>
              <a:gd name="connsiteX3" fmla="*/ 1666755 w 7571261"/>
              <a:gd name="connsiteY3" fmla="*/ 139679 h 790275"/>
              <a:gd name="connsiteX4" fmla="*/ 4548851 w 7571261"/>
              <a:gd name="connsiteY4" fmla="*/ 23932 h 790275"/>
              <a:gd name="connsiteX5" fmla="*/ 7164730 w 7571261"/>
              <a:gd name="connsiteY5" fmla="*/ 672115 h 790275"/>
              <a:gd name="connsiteX6" fmla="*/ 7523545 w 7571261"/>
              <a:gd name="connsiteY6" fmla="*/ 787862 h 790275"/>
              <a:gd name="connsiteX0" fmla="*/ 0 w 7572648"/>
              <a:gd name="connsiteY0" fmla="*/ 696786 h 697984"/>
              <a:gd name="connsiteX1" fmla="*/ 789480 w 7572648"/>
              <a:gd name="connsiteY1" fmla="*/ 209736 h 697984"/>
              <a:gd name="connsiteX2" fmla="*/ 1666755 w 7572648"/>
              <a:gd name="connsiteY2" fmla="*/ 48603 h 697984"/>
              <a:gd name="connsiteX3" fmla="*/ 1666755 w 7572648"/>
              <a:gd name="connsiteY3" fmla="*/ 48603 h 697984"/>
              <a:gd name="connsiteX4" fmla="*/ 4514127 w 7572648"/>
              <a:gd name="connsiteY4" fmla="*/ 37028 h 697984"/>
              <a:gd name="connsiteX5" fmla="*/ 7164730 w 7572648"/>
              <a:gd name="connsiteY5" fmla="*/ 581039 h 697984"/>
              <a:gd name="connsiteX6" fmla="*/ 7523545 w 7572648"/>
              <a:gd name="connsiteY6" fmla="*/ 696786 h 697984"/>
              <a:gd name="connsiteX0" fmla="*/ 0 w 7164730"/>
              <a:gd name="connsiteY0" fmla="*/ 696786 h 696786"/>
              <a:gd name="connsiteX1" fmla="*/ 789480 w 7164730"/>
              <a:gd name="connsiteY1" fmla="*/ 209736 h 696786"/>
              <a:gd name="connsiteX2" fmla="*/ 1666755 w 7164730"/>
              <a:gd name="connsiteY2" fmla="*/ 48603 h 696786"/>
              <a:gd name="connsiteX3" fmla="*/ 1666755 w 7164730"/>
              <a:gd name="connsiteY3" fmla="*/ 48603 h 696786"/>
              <a:gd name="connsiteX4" fmla="*/ 4514127 w 7164730"/>
              <a:gd name="connsiteY4" fmla="*/ 37028 h 696786"/>
              <a:gd name="connsiteX5" fmla="*/ 7164730 w 7164730"/>
              <a:gd name="connsiteY5" fmla="*/ 581039 h 696786"/>
              <a:gd name="connsiteX0" fmla="*/ 0 w 7164730"/>
              <a:gd name="connsiteY0" fmla="*/ 676295 h 676295"/>
              <a:gd name="connsiteX1" fmla="*/ 789480 w 7164730"/>
              <a:gd name="connsiteY1" fmla="*/ 189245 h 676295"/>
              <a:gd name="connsiteX2" fmla="*/ 1666755 w 7164730"/>
              <a:gd name="connsiteY2" fmla="*/ 28112 h 676295"/>
              <a:gd name="connsiteX3" fmla="*/ 1666755 w 7164730"/>
              <a:gd name="connsiteY3" fmla="*/ 28112 h 676295"/>
              <a:gd name="connsiteX4" fmla="*/ 4514127 w 7164730"/>
              <a:gd name="connsiteY4" fmla="*/ 16537 h 676295"/>
              <a:gd name="connsiteX5" fmla="*/ 6299029 w 7164730"/>
              <a:gd name="connsiteY5" fmla="*/ 281842 h 676295"/>
              <a:gd name="connsiteX6" fmla="*/ 7164730 w 7164730"/>
              <a:gd name="connsiteY6" fmla="*/ 560548 h 676295"/>
              <a:gd name="connsiteX0" fmla="*/ 0 w 7164730"/>
              <a:gd name="connsiteY0" fmla="*/ 727984 h 727984"/>
              <a:gd name="connsiteX1" fmla="*/ 789480 w 7164730"/>
              <a:gd name="connsiteY1" fmla="*/ 240934 h 727984"/>
              <a:gd name="connsiteX2" fmla="*/ 1666755 w 7164730"/>
              <a:gd name="connsiteY2" fmla="*/ 79801 h 727984"/>
              <a:gd name="connsiteX3" fmla="*/ 1666755 w 7164730"/>
              <a:gd name="connsiteY3" fmla="*/ 79801 h 727984"/>
              <a:gd name="connsiteX4" fmla="*/ 4560425 w 7164730"/>
              <a:gd name="connsiteY4" fmla="*/ 10353 h 727984"/>
              <a:gd name="connsiteX5" fmla="*/ 6299029 w 7164730"/>
              <a:gd name="connsiteY5" fmla="*/ 333531 h 727984"/>
              <a:gd name="connsiteX6" fmla="*/ 7164730 w 7164730"/>
              <a:gd name="connsiteY6" fmla="*/ 612237 h 727984"/>
              <a:gd name="connsiteX0" fmla="*/ 0 w 6325121"/>
              <a:gd name="connsiteY0" fmla="*/ 727984 h 1620421"/>
              <a:gd name="connsiteX1" fmla="*/ 789480 w 6325121"/>
              <a:gd name="connsiteY1" fmla="*/ 240934 h 1620421"/>
              <a:gd name="connsiteX2" fmla="*/ 1666755 w 6325121"/>
              <a:gd name="connsiteY2" fmla="*/ 79801 h 1620421"/>
              <a:gd name="connsiteX3" fmla="*/ 1666755 w 6325121"/>
              <a:gd name="connsiteY3" fmla="*/ 79801 h 1620421"/>
              <a:gd name="connsiteX4" fmla="*/ 4560425 w 6325121"/>
              <a:gd name="connsiteY4" fmla="*/ 10353 h 1620421"/>
              <a:gd name="connsiteX5" fmla="*/ 6299029 w 6325121"/>
              <a:gd name="connsiteY5" fmla="*/ 333531 h 1620421"/>
              <a:gd name="connsiteX6" fmla="*/ 1572823 w 6325121"/>
              <a:gd name="connsiteY6" fmla="*/ 1620421 h 1620421"/>
              <a:gd name="connsiteX0" fmla="*/ 0 w 4560500"/>
              <a:gd name="connsiteY0" fmla="*/ 818183 h 1710620"/>
              <a:gd name="connsiteX1" fmla="*/ 789480 w 4560500"/>
              <a:gd name="connsiteY1" fmla="*/ 331133 h 1710620"/>
              <a:gd name="connsiteX2" fmla="*/ 1666755 w 4560500"/>
              <a:gd name="connsiteY2" fmla="*/ 170000 h 1710620"/>
              <a:gd name="connsiteX3" fmla="*/ 1666755 w 4560500"/>
              <a:gd name="connsiteY3" fmla="*/ 170000 h 1710620"/>
              <a:gd name="connsiteX4" fmla="*/ 4560425 w 4560500"/>
              <a:gd name="connsiteY4" fmla="*/ 100552 h 1710620"/>
              <a:gd name="connsiteX5" fmla="*/ 1572823 w 4560500"/>
              <a:gd name="connsiteY5" fmla="*/ 1710620 h 1710620"/>
              <a:gd name="connsiteX0" fmla="*/ 0 w 1666755"/>
              <a:gd name="connsiteY0" fmla="*/ 648183 h 1540620"/>
              <a:gd name="connsiteX1" fmla="*/ 789480 w 1666755"/>
              <a:gd name="connsiteY1" fmla="*/ 161133 h 1540620"/>
              <a:gd name="connsiteX2" fmla="*/ 1666755 w 1666755"/>
              <a:gd name="connsiteY2" fmla="*/ 0 h 1540620"/>
              <a:gd name="connsiteX3" fmla="*/ 1666755 w 1666755"/>
              <a:gd name="connsiteY3" fmla="*/ 0 h 1540620"/>
              <a:gd name="connsiteX4" fmla="*/ 1572823 w 1666755"/>
              <a:gd name="connsiteY4" fmla="*/ 1540620 h 1540620"/>
              <a:gd name="connsiteX0" fmla="*/ 0 w 1666755"/>
              <a:gd name="connsiteY0" fmla="*/ 648183 h 1540620"/>
              <a:gd name="connsiteX1" fmla="*/ 789480 w 1666755"/>
              <a:gd name="connsiteY1" fmla="*/ 161133 h 1540620"/>
              <a:gd name="connsiteX2" fmla="*/ 1666755 w 1666755"/>
              <a:gd name="connsiteY2" fmla="*/ 0 h 1540620"/>
              <a:gd name="connsiteX3" fmla="*/ 1572823 w 1666755"/>
              <a:gd name="connsiteY3" fmla="*/ 1540620 h 1540620"/>
              <a:gd name="connsiteX0" fmla="*/ 0 w 1572823"/>
              <a:gd name="connsiteY0" fmla="*/ 511843 h 1404280"/>
              <a:gd name="connsiteX1" fmla="*/ 789480 w 1572823"/>
              <a:gd name="connsiteY1" fmla="*/ 24793 h 1404280"/>
              <a:gd name="connsiteX2" fmla="*/ 1572823 w 1572823"/>
              <a:gd name="connsiteY2" fmla="*/ 1404280 h 1404280"/>
              <a:gd name="connsiteX0" fmla="*/ 0 w 1572823"/>
              <a:gd name="connsiteY0" fmla="*/ 0 h 892437"/>
              <a:gd name="connsiteX1" fmla="*/ 1572823 w 1572823"/>
              <a:gd name="connsiteY1" fmla="*/ 892437 h 892437"/>
              <a:gd name="connsiteX0" fmla="*/ 0 w 1572823"/>
              <a:gd name="connsiteY0" fmla="*/ 0 h 892437"/>
              <a:gd name="connsiteX1" fmla="*/ 1346661 w 1572823"/>
              <a:gd name="connsiteY1" fmla="*/ 723834 h 892437"/>
              <a:gd name="connsiteX2" fmla="*/ 1572823 w 1572823"/>
              <a:gd name="connsiteY2" fmla="*/ 892437 h 892437"/>
              <a:gd name="connsiteX0" fmla="*/ 0 w 1346661"/>
              <a:gd name="connsiteY0" fmla="*/ 0 h 723834"/>
              <a:gd name="connsiteX1" fmla="*/ 1346661 w 1346661"/>
              <a:gd name="connsiteY1" fmla="*/ 723834 h 723834"/>
              <a:gd name="connsiteX0" fmla="*/ 0 w 1346661"/>
              <a:gd name="connsiteY0" fmla="*/ 0 h 723834"/>
              <a:gd name="connsiteX1" fmla="*/ 325453 w 1346661"/>
              <a:gd name="connsiteY1" fmla="*/ 233764 h 723834"/>
              <a:gd name="connsiteX2" fmla="*/ 1346661 w 1346661"/>
              <a:gd name="connsiteY2" fmla="*/ 723834 h 723834"/>
              <a:gd name="connsiteX0" fmla="*/ 0 w 1346661"/>
              <a:gd name="connsiteY0" fmla="*/ 0 h 723834"/>
              <a:gd name="connsiteX1" fmla="*/ 325453 w 1346661"/>
              <a:gd name="connsiteY1" fmla="*/ 233764 h 723834"/>
              <a:gd name="connsiteX2" fmla="*/ 893806 w 1346661"/>
              <a:gd name="connsiteY2" fmla="*/ 444361 h 723834"/>
              <a:gd name="connsiteX3" fmla="*/ 1346661 w 1346661"/>
              <a:gd name="connsiteY3" fmla="*/ 723834 h 723834"/>
              <a:gd name="connsiteX0" fmla="*/ 0 w 1346661"/>
              <a:gd name="connsiteY0" fmla="*/ 0 h 723834"/>
              <a:gd name="connsiteX1" fmla="*/ 335322 w 1346661"/>
              <a:gd name="connsiteY1" fmla="*/ 257516 h 723834"/>
              <a:gd name="connsiteX2" fmla="*/ 893806 w 1346661"/>
              <a:gd name="connsiteY2" fmla="*/ 444361 h 723834"/>
              <a:gd name="connsiteX3" fmla="*/ 1346661 w 1346661"/>
              <a:gd name="connsiteY3" fmla="*/ 723834 h 72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6661" h="723834">
                <a:moveTo>
                  <a:pt x="0" y="0"/>
                </a:moveTo>
                <a:cubicBezTo>
                  <a:pt x="59268" y="32318"/>
                  <a:pt x="261237" y="217119"/>
                  <a:pt x="335322" y="257516"/>
                </a:cubicBezTo>
                <a:cubicBezTo>
                  <a:pt x="477865" y="336294"/>
                  <a:pt x="723605" y="362683"/>
                  <a:pt x="893806" y="444361"/>
                </a:cubicBezTo>
                <a:cubicBezTo>
                  <a:pt x="1064007" y="526039"/>
                  <a:pt x="1264760" y="681973"/>
                  <a:pt x="1346661" y="723834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 rot="1228482" flipH="1">
            <a:off x="4385827" y="4696448"/>
            <a:ext cx="4653377" cy="1448976"/>
          </a:xfrm>
          <a:custGeom>
            <a:avLst/>
            <a:gdLst>
              <a:gd name="connsiteX0" fmla="*/ 0 w 7652283"/>
              <a:gd name="connsiteY0" fmla="*/ 521644 h 790275"/>
              <a:gd name="connsiteX1" fmla="*/ 1747777 w 7652283"/>
              <a:gd name="connsiteY1" fmla="*/ 139679 h 790275"/>
              <a:gd name="connsiteX2" fmla="*/ 1747777 w 7652283"/>
              <a:gd name="connsiteY2" fmla="*/ 139679 h 790275"/>
              <a:gd name="connsiteX3" fmla="*/ 4629873 w 7652283"/>
              <a:gd name="connsiteY3" fmla="*/ 23932 h 790275"/>
              <a:gd name="connsiteX4" fmla="*/ 7245752 w 7652283"/>
              <a:gd name="connsiteY4" fmla="*/ 672115 h 790275"/>
              <a:gd name="connsiteX5" fmla="*/ 7604567 w 7652283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789480 w 7571261"/>
              <a:gd name="connsiteY1" fmla="*/ 300812 h 790275"/>
              <a:gd name="connsiteX2" fmla="*/ 1666755 w 7571261"/>
              <a:gd name="connsiteY2" fmla="*/ 139679 h 790275"/>
              <a:gd name="connsiteX3" fmla="*/ 1666755 w 7571261"/>
              <a:gd name="connsiteY3" fmla="*/ 139679 h 790275"/>
              <a:gd name="connsiteX4" fmla="*/ 4548851 w 7571261"/>
              <a:gd name="connsiteY4" fmla="*/ 23932 h 790275"/>
              <a:gd name="connsiteX5" fmla="*/ 7164730 w 7571261"/>
              <a:gd name="connsiteY5" fmla="*/ 672115 h 790275"/>
              <a:gd name="connsiteX6" fmla="*/ 7523545 w 7571261"/>
              <a:gd name="connsiteY6" fmla="*/ 787862 h 790275"/>
              <a:gd name="connsiteX0" fmla="*/ 0 w 7572648"/>
              <a:gd name="connsiteY0" fmla="*/ 696786 h 697984"/>
              <a:gd name="connsiteX1" fmla="*/ 789480 w 7572648"/>
              <a:gd name="connsiteY1" fmla="*/ 209736 h 697984"/>
              <a:gd name="connsiteX2" fmla="*/ 1666755 w 7572648"/>
              <a:gd name="connsiteY2" fmla="*/ 48603 h 697984"/>
              <a:gd name="connsiteX3" fmla="*/ 1666755 w 7572648"/>
              <a:gd name="connsiteY3" fmla="*/ 48603 h 697984"/>
              <a:gd name="connsiteX4" fmla="*/ 4514127 w 7572648"/>
              <a:gd name="connsiteY4" fmla="*/ 37028 h 697984"/>
              <a:gd name="connsiteX5" fmla="*/ 7164730 w 7572648"/>
              <a:gd name="connsiteY5" fmla="*/ 581039 h 697984"/>
              <a:gd name="connsiteX6" fmla="*/ 7523545 w 7572648"/>
              <a:gd name="connsiteY6" fmla="*/ 696786 h 697984"/>
              <a:gd name="connsiteX0" fmla="*/ 0 w 7164730"/>
              <a:gd name="connsiteY0" fmla="*/ 696786 h 696786"/>
              <a:gd name="connsiteX1" fmla="*/ 789480 w 7164730"/>
              <a:gd name="connsiteY1" fmla="*/ 209736 h 696786"/>
              <a:gd name="connsiteX2" fmla="*/ 1666755 w 7164730"/>
              <a:gd name="connsiteY2" fmla="*/ 48603 h 696786"/>
              <a:gd name="connsiteX3" fmla="*/ 1666755 w 7164730"/>
              <a:gd name="connsiteY3" fmla="*/ 48603 h 696786"/>
              <a:gd name="connsiteX4" fmla="*/ 4514127 w 7164730"/>
              <a:gd name="connsiteY4" fmla="*/ 37028 h 696786"/>
              <a:gd name="connsiteX5" fmla="*/ 7164730 w 7164730"/>
              <a:gd name="connsiteY5" fmla="*/ 581039 h 696786"/>
              <a:gd name="connsiteX0" fmla="*/ 0 w 7164730"/>
              <a:gd name="connsiteY0" fmla="*/ 676295 h 676295"/>
              <a:gd name="connsiteX1" fmla="*/ 789480 w 7164730"/>
              <a:gd name="connsiteY1" fmla="*/ 189245 h 676295"/>
              <a:gd name="connsiteX2" fmla="*/ 1666755 w 7164730"/>
              <a:gd name="connsiteY2" fmla="*/ 28112 h 676295"/>
              <a:gd name="connsiteX3" fmla="*/ 1666755 w 7164730"/>
              <a:gd name="connsiteY3" fmla="*/ 28112 h 676295"/>
              <a:gd name="connsiteX4" fmla="*/ 4514127 w 7164730"/>
              <a:gd name="connsiteY4" fmla="*/ 16537 h 676295"/>
              <a:gd name="connsiteX5" fmla="*/ 6299029 w 7164730"/>
              <a:gd name="connsiteY5" fmla="*/ 281842 h 676295"/>
              <a:gd name="connsiteX6" fmla="*/ 7164730 w 7164730"/>
              <a:gd name="connsiteY6" fmla="*/ 560548 h 676295"/>
              <a:gd name="connsiteX0" fmla="*/ 0 w 7164730"/>
              <a:gd name="connsiteY0" fmla="*/ 727984 h 727984"/>
              <a:gd name="connsiteX1" fmla="*/ 789480 w 7164730"/>
              <a:gd name="connsiteY1" fmla="*/ 240934 h 727984"/>
              <a:gd name="connsiteX2" fmla="*/ 1666755 w 7164730"/>
              <a:gd name="connsiteY2" fmla="*/ 79801 h 727984"/>
              <a:gd name="connsiteX3" fmla="*/ 1666755 w 7164730"/>
              <a:gd name="connsiteY3" fmla="*/ 79801 h 727984"/>
              <a:gd name="connsiteX4" fmla="*/ 4560425 w 7164730"/>
              <a:gd name="connsiteY4" fmla="*/ 10353 h 727984"/>
              <a:gd name="connsiteX5" fmla="*/ 6299029 w 7164730"/>
              <a:gd name="connsiteY5" fmla="*/ 333531 h 727984"/>
              <a:gd name="connsiteX6" fmla="*/ 7164730 w 7164730"/>
              <a:gd name="connsiteY6" fmla="*/ 612237 h 727984"/>
              <a:gd name="connsiteX0" fmla="*/ 0 w 6325121"/>
              <a:gd name="connsiteY0" fmla="*/ 727984 h 1620421"/>
              <a:gd name="connsiteX1" fmla="*/ 789480 w 6325121"/>
              <a:gd name="connsiteY1" fmla="*/ 240934 h 1620421"/>
              <a:gd name="connsiteX2" fmla="*/ 1666755 w 6325121"/>
              <a:gd name="connsiteY2" fmla="*/ 79801 h 1620421"/>
              <a:gd name="connsiteX3" fmla="*/ 1666755 w 6325121"/>
              <a:gd name="connsiteY3" fmla="*/ 79801 h 1620421"/>
              <a:gd name="connsiteX4" fmla="*/ 4560425 w 6325121"/>
              <a:gd name="connsiteY4" fmla="*/ 10353 h 1620421"/>
              <a:gd name="connsiteX5" fmla="*/ 6299029 w 6325121"/>
              <a:gd name="connsiteY5" fmla="*/ 333531 h 1620421"/>
              <a:gd name="connsiteX6" fmla="*/ 1572823 w 6325121"/>
              <a:gd name="connsiteY6" fmla="*/ 1620421 h 1620421"/>
              <a:gd name="connsiteX0" fmla="*/ 0 w 4560500"/>
              <a:gd name="connsiteY0" fmla="*/ 818183 h 1710620"/>
              <a:gd name="connsiteX1" fmla="*/ 789480 w 4560500"/>
              <a:gd name="connsiteY1" fmla="*/ 331133 h 1710620"/>
              <a:gd name="connsiteX2" fmla="*/ 1666755 w 4560500"/>
              <a:gd name="connsiteY2" fmla="*/ 170000 h 1710620"/>
              <a:gd name="connsiteX3" fmla="*/ 1666755 w 4560500"/>
              <a:gd name="connsiteY3" fmla="*/ 170000 h 1710620"/>
              <a:gd name="connsiteX4" fmla="*/ 4560425 w 4560500"/>
              <a:gd name="connsiteY4" fmla="*/ 100552 h 1710620"/>
              <a:gd name="connsiteX5" fmla="*/ 1572823 w 4560500"/>
              <a:gd name="connsiteY5" fmla="*/ 1710620 h 1710620"/>
              <a:gd name="connsiteX0" fmla="*/ 0 w 1666755"/>
              <a:gd name="connsiteY0" fmla="*/ 648183 h 1540620"/>
              <a:gd name="connsiteX1" fmla="*/ 789480 w 1666755"/>
              <a:gd name="connsiteY1" fmla="*/ 161133 h 1540620"/>
              <a:gd name="connsiteX2" fmla="*/ 1666755 w 1666755"/>
              <a:gd name="connsiteY2" fmla="*/ 0 h 1540620"/>
              <a:gd name="connsiteX3" fmla="*/ 1666755 w 1666755"/>
              <a:gd name="connsiteY3" fmla="*/ 0 h 1540620"/>
              <a:gd name="connsiteX4" fmla="*/ 1572823 w 1666755"/>
              <a:gd name="connsiteY4" fmla="*/ 1540620 h 1540620"/>
              <a:gd name="connsiteX0" fmla="*/ 0 w 1666755"/>
              <a:gd name="connsiteY0" fmla="*/ 648183 h 1540620"/>
              <a:gd name="connsiteX1" fmla="*/ 789480 w 1666755"/>
              <a:gd name="connsiteY1" fmla="*/ 161133 h 1540620"/>
              <a:gd name="connsiteX2" fmla="*/ 1666755 w 1666755"/>
              <a:gd name="connsiteY2" fmla="*/ 0 h 1540620"/>
              <a:gd name="connsiteX3" fmla="*/ 1572823 w 1666755"/>
              <a:gd name="connsiteY3" fmla="*/ 1540620 h 1540620"/>
              <a:gd name="connsiteX0" fmla="*/ 0 w 1572823"/>
              <a:gd name="connsiteY0" fmla="*/ 511843 h 1404280"/>
              <a:gd name="connsiteX1" fmla="*/ 789480 w 1572823"/>
              <a:gd name="connsiteY1" fmla="*/ 24793 h 1404280"/>
              <a:gd name="connsiteX2" fmla="*/ 1572823 w 1572823"/>
              <a:gd name="connsiteY2" fmla="*/ 1404280 h 1404280"/>
              <a:gd name="connsiteX0" fmla="*/ 0 w 1572823"/>
              <a:gd name="connsiteY0" fmla="*/ 0 h 892437"/>
              <a:gd name="connsiteX1" fmla="*/ 1572823 w 1572823"/>
              <a:gd name="connsiteY1" fmla="*/ 892437 h 892437"/>
              <a:gd name="connsiteX0" fmla="*/ 0 w 1572823"/>
              <a:gd name="connsiteY0" fmla="*/ 0 h 892437"/>
              <a:gd name="connsiteX1" fmla="*/ 1346661 w 1572823"/>
              <a:gd name="connsiteY1" fmla="*/ 723834 h 892437"/>
              <a:gd name="connsiteX2" fmla="*/ 1572823 w 1572823"/>
              <a:gd name="connsiteY2" fmla="*/ 892437 h 892437"/>
              <a:gd name="connsiteX0" fmla="*/ 0 w 1346661"/>
              <a:gd name="connsiteY0" fmla="*/ 0 h 723834"/>
              <a:gd name="connsiteX1" fmla="*/ 1346661 w 1346661"/>
              <a:gd name="connsiteY1" fmla="*/ 723834 h 723834"/>
              <a:gd name="connsiteX0" fmla="*/ 0 w 1346661"/>
              <a:gd name="connsiteY0" fmla="*/ 0 h 723834"/>
              <a:gd name="connsiteX1" fmla="*/ 325453 w 1346661"/>
              <a:gd name="connsiteY1" fmla="*/ 233764 h 723834"/>
              <a:gd name="connsiteX2" fmla="*/ 1346661 w 1346661"/>
              <a:gd name="connsiteY2" fmla="*/ 723834 h 723834"/>
              <a:gd name="connsiteX0" fmla="*/ 0 w 1346661"/>
              <a:gd name="connsiteY0" fmla="*/ 0 h 723834"/>
              <a:gd name="connsiteX1" fmla="*/ 325453 w 1346661"/>
              <a:gd name="connsiteY1" fmla="*/ 233764 h 723834"/>
              <a:gd name="connsiteX2" fmla="*/ 893806 w 1346661"/>
              <a:gd name="connsiteY2" fmla="*/ 444361 h 723834"/>
              <a:gd name="connsiteX3" fmla="*/ 1346661 w 1346661"/>
              <a:gd name="connsiteY3" fmla="*/ 723834 h 723834"/>
              <a:gd name="connsiteX0" fmla="*/ 0 w 1346661"/>
              <a:gd name="connsiteY0" fmla="*/ 0 h 723834"/>
              <a:gd name="connsiteX1" fmla="*/ 335322 w 1346661"/>
              <a:gd name="connsiteY1" fmla="*/ 257516 h 723834"/>
              <a:gd name="connsiteX2" fmla="*/ 893806 w 1346661"/>
              <a:gd name="connsiteY2" fmla="*/ 444361 h 723834"/>
              <a:gd name="connsiteX3" fmla="*/ 1346661 w 1346661"/>
              <a:gd name="connsiteY3" fmla="*/ 723834 h 723834"/>
              <a:gd name="connsiteX0" fmla="*/ 0 w 1346661"/>
              <a:gd name="connsiteY0" fmla="*/ 0 h 864310"/>
              <a:gd name="connsiteX1" fmla="*/ 335322 w 1346661"/>
              <a:gd name="connsiteY1" fmla="*/ 257516 h 864310"/>
              <a:gd name="connsiteX2" fmla="*/ 686548 w 1346661"/>
              <a:gd name="connsiteY2" fmla="*/ 847648 h 864310"/>
              <a:gd name="connsiteX3" fmla="*/ 1346661 w 1346661"/>
              <a:gd name="connsiteY3" fmla="*/ 723834 h 864310"/>
              <a:gd name="connsiteX0" fmla="*/ 0 w 1346661"/>
              <a:gd name="connsiteY0" fmla="*/ 0 h 864310"/>
              <a:gd name="connsiteX1" fmla="*/ 295237 w 1346661"/>
              <a:gd name="connsiteY1" fmla="*/ 689496 h 864310"/>
              <a:gd name="connsiteX2" fmla="*/ 686548 w 1346661"/>
              <a:gd name="connsiteY2" fmla="*/ 847648 h 864310"/>
              <a:gd name="connsiteX3" fmla="*/ 1346661 w 1346661"/>
              <a:gd name="connsiteY3" fmla="*/ 723834 h 864310"/>
              <a:gd name="connsiteX0" fmla="*/ 0 w 1051424"/>
              <a:gd name="connsiteY0" fmla="*/ 0 h 174814"/>
              <a:gd name="connsiteX1" fmla="*/ 391311 w 1051424"/>
              <a:gd name="connsiteY1" fmla="*/ 158152 h 174814"/>
              <a:gd name="connsiteX2" fmla="*/ 1051424 w 1051424"/>
              <a:gd name="connsiteY2" fmla="*/ 34338 h 174814"/>
              <a:gd name="connsiteX0" fmla="*/ 0 w 1234872"/>
              <a:gd name="connsiteY0" fmla="*/ 0 h 361165"/>
              <a:gd name="connsiteX1" fmla="*/ 574759 w 1234872"/>
              <a:gd name="connsiteY1" fmla="*/ 344503 h 361165"/>
              <a:gd name="connsiteX2" fmla="*/ 1234872 w 1234872"/>
              <a:gd name="connsiteY2" fmla="*/ 220689 h 361165"/>
              <a:gd name="connsiteX0" fmla="*/ 0 w 1234872"/>
              <a:gd name="connsiteY0" fmla="*/ 0 h 361165"/>
              <a:gd name="connsiteX1" fmla="*/ 574759 w 1234872"/>
              <a:gd name="connsiteY1" fmla="*/ 344503 h 361165"/>
              <a:gd name="connsiteX2" fmla="*/ 1234872 w 1234872"/>
              <a:gd name="connsiteY2" fmla="*/ 220689 h 361165"/>
              <a:gd name="connsiteX0" fmla="*/ 0 w 1234872"/>
              <a:gd name="connsiteY0" fmla="*/ 0 h 361165"/>
              <a:gd name="connsiteX1" fmla="*/ 240645 w 1234872"/>
              <a:gd name="connsiteY1" fmla="*/ 217067 h 361165"/>
              <a:gd name="connsiteX2" fmla="*/ 574759 w 1234872"/>
              <a:gd name="connsiteY2" fmla="*/ 344503 h 361165"/>
              <a:gd name="connsiteX3" fmla="*/ 1234872 w 1234872"/>
              <a:gd name="connsiteY3" fmla="*/ 220689 h 361165"/>
              <a:gd name="connsiteX0" fmla="*/ 0 w 1234872"/>
              <a:gd name="connsiteY0" fmla="*/ 0 h 361165"/>
              <a:gd name="connsiteX1" fmla="*/ 240645 w 1234872"/>
              <a:gd name="connsiteY1" fmla="*/ 217067 h 361165"/>
              <a:gd name="connsiteX2" fmla="*/ 574759 w 1234872"/>
              <a:gd name="connsiteY2" fmla="*/ 344503 h 361165"/>
              <a:gd name="connsiteX3" fmla="*/ 1234872 w 1234872"/>
              <a:gd name="connsiteY3" fmla="*/ 220689 h 361165"/>
              <a:gd name="connsiteX0" fmla="*/ 0 w 1234872"/>
              <a:gd name="connsiteY0" fmla="*/ 0 h 361165"/>
              <a:gd name="connsiteX1" fmla="*/ 240645 w 1234872"/>
              <a:gd name="connsiteY1" fmla="*/ 217067 h 361165"/>
              <a:gd name="connsiteX2" fmla="*/ 574759 w 1234872"/>
              <a:gd name="connsiteY2" fmla="*/ 344503 h 361165"/>
              <a:gd name="connsiteX3" fmla="*/ 1234872 w 1234872"/>
              <a:gd name="connsiteY3" fmla="*/ 220689 h 361165"/>
              <a:gd name="connsiteX0" fmla="*/ 0 w 1234872"/>
              <a:gd name="connsiteY0" fmla="*/ 0 h 361165"/>
              <a:gd name="connsiteX1" fmla="*/ 240645 w 1234872"/>
              <a:gd name="connsiteY1" fmla="*/ 217067 h 361165"/>
              <a:gd name="connsiteX2" fmla="*/ 574759 w 1234872"/>
              <a:gd name="connsiteY2" fmla="*/ 344503 h 361165"/>
              <a:gd name="connsiteX3" fmla="*/ 1234872 w 1234872"/>
              <a:gd name="connsiteY3" fmla="*/ 220689 h 361165"/>
              <a:gd name="connsiteX0" fmla="*/ 0 w 1234872"/>
              <a:gd name="connsiteY0" fmla="*/ 0 h 344241"/>
              <a:gd name="connsiteX1" fmla="*/ 240645 w 1234872"/>
              <a:gd name="connsiteY1" fmla="*/ 217067 h 344241"/>
              <a:gd name="connsiteX2" fmla="*/ 582377 w 1234872"/>
              <a:gd name="connsiteY2" fmla="*/ 326509 h 344241"/>
              <a:gd name="connsiteX3" fmla="*/ 1234872 w 1234872"/>
              <a:gd name="connsiteY3" fmla="*/ 220689 h 344241"/>
              <a:gd name="connsiteX0" fmla="*/ 0 w 1234872"/>
              <a:gd name="connsiteY0" fmla="*/ 0 h 329926"/>
              <a:gd name="connsiteX1" fmla="*/ 240645 w 1234872"/>
              <a:gd name="connsiteY1" fmla="*/ 217067 h 329926"/>
              <a:gd name="connsiteX2" fmla="*/ 582377 w 1234872"/>
              <a:gd name="connsiteY2" fmla="*/ 326509 h 329926"/>
              <a:gd name="connsiteX3" fmla="*/ 1234872 w 1234872"/>
              <a:gd name="connsiteY3" fmla="*/ 220689 h 329926"/>
              <a:gd name="connsiteX0" fmla="*/ 0 w 1234872"/>
              <a:gd name="connsiteY0" fmla="*/ 0 h 329926"/>
              <a:gd name="connsiteX1" fmla="*/ 240645 w 1234872"/>
              <a:gd name="connsiteY1" fmla="*/ 217067 h 329926"/>
              <a:gd name="connsiteX2" fmla="*/ 582377 w 1234872"/>
              <a:gd name="connsiteY2" fmla="*/ 326509 h 329926"/>
              <a:gd name="connsiteX3" fmla="*/ 1234872 w 1234872"/>
              <a:gd name="connsiteY3" fmla="*/ 220689 h 329926"/>
              <a:gd name="connsiteX0" fmla="*/ 0 w 1234872"/>
              <a:gd name="connsiteY0" fmla="*/ 0 h 339134"/>
              <a:gd name="connsiteX1" fmla="*/ 240645 w 1234872"/>
              <a:gd name="connsiteY1" fmla="*/ 217067 h 339134"/>
              <a:gd name="connsiteX2" fmla="*/ 582377 w 1234872"/>
              <a:gd name="connsiteY2" fmla="*/ 326509 h 339134"/>
              <a:gd name="connsiteX3" fmla="*/ 1234872 w 1234872"/>
              <a:gd name="connsiteY3" fmla="*/ 220689 h 33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4872" h="339134">
                <a:moveTo>
                  <a:pt x="0" y="0"/>
                </a:moveTo>
                <a:cubicBezTo>
                  <a:pt x="40282" y="31842"/>
                  <a:pt x="155734" y="133945"/>
                  <a:pt x="240645" y="217067"/>
                </a:cubicBezTo>
                <a:cubicBezTo>
                  <a:pt x="338614" y="269343"/>
                  <a:pt x="392019" y="278247"/>
                  <a:pt x="582377" y="326509"/>
                </a:cubicBezTo>
                <a:cubicBezTo>
                  <a:pt x="792604" y="392080"/>
                  <a:pt x="1152971" y="178828"/>
                  <a:pt x="1234872" y="220689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2735641" y="6107673"/>
            <a:ext cx="2778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E012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977242" y="6107672"/>
            <a:ext cx="311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790693" y="6115744"/>
            <a:ext cx="206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endParaRPr lang="en-US" sz="36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3130150" y="1899264"/>
            <a:ext cx="7164730" cy="727984"/>
          </a:xfrm>
          <a:custGeom>
            <a:avLst/>
            <a:gdLst>
              <a:gd name="connsiteX0" fmla="*/ 0 w 7652283"/>
              <a:gd name="connsiteY0" fmla="*/ 521644 h 790275"/>
              <a:gd name="connsiteX1" fmla="*/ 1747777 w 7652283"/>
              <a:gd name="connsiteY1" fmla="*/ 139679 h 790275"/>
              <a:gd name="connsiteX2" fmla="*/ 1747777 w 7652283"/>
              <a:gd name="connsiteY2" fmla="*/ 139679 h 790275"/>
              <a:gd name="connsiteX3" fmla="*/ 4629873 w 7652283"/>
              <a:gd name="connsiteY3" fmla="*/ 23932 h 790275"/>
              <a:gd name="connsiteX4" fmla="*/ 7245752 w 7652283"/>
              <a:gd name="connsiteY4" fmla="*/ 672115 h 790275"/>
              <a:gd name="connsiteX5" fmla="*/ 7604567 w 7652283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789480 w 7571261"/>
              <a:gd name="connsiteY1" fmla="*/ 300812 h 790275"/>
              <a:gd name="connsiteX2" fmla="*/ 1666755 w 7571261"/>
              <a:gd name="connsiteY2" fmla="*/ 139679 h 790275"/>
              <a:gd name="connsiteX3" fmla="*/ 1666755 w 7571261"/>
              <a:gd name="connsiteY3" fmla="*/ 139679 h 790275"/>
              <a:gd name="connsiteX4" fmla="*/ 4548851 w 7571261"/>
              <a:gd name="connsiteY4" fmla="*/ 23932 h 790275"/>
              <a:gd name="connsiteX5" fmla="*/ 7164730 w 7571261"/>
              <a:gd name="connsiteY5" fmla="*/ 672115 h 790275"/>
              <a:gd name="connsiteX6" fmla="*/ 7523545 w 7571261"/>
              <a:gd name="connsiteY6" fmla="*/ 787862 h 790275"/>
              <a:gd name="connsiteX0" fmla="*/ 0 w 7572648"/>
              <a:gd name="connsiteY0" fmla="*/ 696786 h 697984"/>
              <a:gd name="connsiteX1" fmla="*/ 789480 w 7572648"/>
              <a:gd name="connsiteY1" fmla="*/ 209736 h 697984"/>
              <a:gd name="connsiteX2" fmla="*/ 1666755 w 7572648"/>
              <a:gd name="connsiteY2" fmla="*/ 48603 h 697984"/>
              <a:gd name="connsiteX3" fmla="*/ 1666755 w 7572648"/>
              <a:gd name="connsiteY3" fmla="*/ 48603 h 697984"/>
              <a:gd name="connsiteX4" fmla="*/ 4514127 w 7572648"/>
              <a:gd name="connsiteY4" fmla="*/ 37028 h 697984"/>
              <a:gd name="connsiteX5" fmla="*/ 7164730 w 7572648"/>
              <a:gd name="connsiteY5" fmla="*/ 581039 h 697984"/>
              <a:gd name="connsiteX6" fmla="*/ 7523545 w 7572648"/>
              <a:gd name="connsiteY6" fmla="*/ 696786 h 697984"/>
              <a:gd name="connsiteX0" fmla="*/ 0 w 7164730"/>
              <a:gd name="connsiteY0" fmla="*/ 696786 h 696786"/>
              <a:gd name="connsiteX1" fmla="*/ 789480 w 7164730"/>
              <a:gd name="connsiteY1" fmla="*/ 209736 h 696786"/>
              <a:gd name="connsiteX2" fmla="*/ 1666755 w 7164730"/>
              <a:gd name="connsiteY2" fmla="*/ 48603 h 696786"/>
              <a:gd name="connsiteX3" fmla="*/ 1666755 w 7164730"/>
              <a:gd name="connsiteY3" fmla="*/ 48603 h 696786"/>
              <a:gd name="connsiteX4" fmla="*/ 4514127 w 7164730"/>
              <a:gd name="connsiteY4" fmla="*/ 37028 h 696786"/>
              <a:gd name="connsiteX5" fmla="*/ 7164730 w 7164730"/>
              <a:gd name="connsiteY5" fmla="*/ 581039 h 696786"/>
              <a:gd name="connsiteX0" fmla="*/ 0 w 7164730"/>
              <a:gd name="connsiteY0" fmla="*/ 676295 h 676295"/>
              <a:gd name="connsiteX1" fmla="*/ 789480 w 7164730"/>
              <a:gd name="connsiteY1" fmla="*/ 189245 h 676295"/>
              <a:gd name="connsiteX2" fmla="*/ 1666755 w 7164730"/>
              <a:gd name="connsiteY2" fmla="*/ 28112 h 676295"/>
              <a:gd name="connsiteX3" fmla="*/ 1666755 w 7164730"/>
              <a:gd name="connsiteY3" fmla="*/ 28112 h 676295"/>
              <a:gd name="connsiteX4" fmla="*/ 4514127 w 7164730"/>
              <a:gd name="connsiteY4" fmla="*/ 16537 h 676295"/>
              <a:gd name="connsiteX5" fmla="*/ 6299029 w 7164730"/>
              <a:gd name="connsiteY5" fmla="*/ 281842 h 676295"/>
              <a:gd name="connsiteX6" fmla="*/ 7164730 w 7164730"/>
              <a:gd name="connsiteY6" fmla="*/ 560548 h 676295"/>
              <a:gd name="connsiteX0" fmla="*/ 0 w 7164730"/>
              <a:gd name="connsiteY0" fmla="*/ 727984 h 727984"/>
              <a:gd name="connsiteX1" fmla="*/ 789480 w 7164730"/>
              <a:gd name="connsiteY1" fmla="*/ 240934 h 727984"/>
              <a:gd name="connsiteX2" fmla="*/ 1666755 w 7164730"/>
              <a:gd name="connsiteY2" fmla="*/ 79801 h 727984"/>
              <a:gd name="connsiteX3" fmla="*/ 1666755 w 7164730"/>
              <a:gd name="connsiteY3" fmla="*/ 79801 h 727984"/>
              <a:gd name="connsiteX4" fmla="*/ 4560425 w 7164730"/>
              <a:gd name="connsiteY4" fmla="*/ 10353 h 727984"/>
              <a:gd name="connsiteX5" fmla="*/ 6299029 w 7164730"/>
              <a:gd name="connsiteY5" fmla="*/ 333531 h 727984"/>
              <a:gd name="connsiteX6" fmla="*/ 7164730 w 7164730"/>
              <a:gd name="connsiteY6" fmla="*/ 612237 h 72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64730" h="727984">
                <a:moveTo>
                  <a:pt x="0" y="727984"/>
                </a:moveTo>
                <a:cubicBezTo>
                  <a:pt x="135438" y="658384"/>
                  <a:pt x="511688" y="348964"/>
                  <a:pt x="789480" y="240934"/>
                </a:cubicBezTo>
                <a:cubicBezTo>
                  <a:pt x="1067272" y="132904"/>
                  <a:pt x="1520543" y="106656"/>
                  <a:pt x="1666755" y="79801"/>
                </a:cubicBezTo>
                <a:lnTo>
                  <a:pt x="1666755" y="79801"/>
                </a:lnTo>
                <a:cubicBezTo>
                  <a:pt x="2149033" y="68226"/>
                  <a:pt x="3788380" y="-31935"/>
                  <a:pt x="4560425" y="10353"/>
                </a:cubicBezTo>
                <a:cubicBezTo>
                  <a:pt x="5332470" y="52641"/>
                  <a:pt x="5857262" y="242863"/>
                  <a:pt x="6299029" y="333531"/>
                </a:cubicBezTo>
                <a:cubicBezTo>
                  <a:pt x="6740796" y="424199"/>
                  <a:pt x="7016588" y="579290"/>
                  <a:pt x="7164730" y="612237"/>
                </a:cubicBezTo>
              </a:path>
            </a:pathLst>
          </a:custGeom>
          <a:noFill/>
          <a:ln w="38100">
            <a:solidFill>
              <a:srgbClr val="C4000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70618" y="2095696"/>
            <a:ext cx="11821382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altLang="zh-CN" sz="5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zh-CN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altLang="zh-C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altLang="zh-C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altLang="zh-CN" sz="5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altLang="zh-CN" sz="5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5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altLang="zh-CN" sz="5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altLang="zh-CN" sz="5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altLang="zh-CN" sz="5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zh-CN" sz="5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lang="en-US" altLang="zh-CN" sz="5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altLang="zh-CN" sz="5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5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altLang="zh-CN" sz="5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altLang="zh-CN" sz="5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!)</a:t>
            </a:r>
            <a:endParaRPr lang="zh-CN" altLang="en-US" sz="5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4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72" grpId="0" animBg="1"/>
      <p:bldP spid="73" grpId="0" animBg="1"/>
      <p:bldP spid="74" grpId="0"/>
      <p:bldP spid="75" grpId="0"/>
      <p:bldP spid="76" grpId="0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668595" y="2491440"/>
            <a:ext cx="3220659" cy="1154499"/>
            <a:chOff x="1813159" y="1147626"/>
            <a:chExt cx="3220659" cy="115449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1" t="56053" r="21806" b="20703"/>
            <a:stretch/>
          </p:blipFill>
          <p:spPr>
            <a:xfrm>
              <a:off x="1813159" y="1147626"/>
              <a:ext cx="3220659" cy="1154499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B7CC0FA1-562C-40AC-A52C-6308232AE192}"/>
                </a:ext>
              </a:extLst>
            </p:cNvPr>
            <p:cNvSpPr txBox="1"/>
            <p:nvPr/>
          </p:nvSpPr>
          <p:spPr>
            <a:xfrm>
              <a:off x="1963986" y="1401709"/>
              <a:ext cx="2919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Từ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chỉ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sự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vật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491" y="1031113"/>
            <a:ext cx="5920509" cy="592050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68595" y="3900024"/>
            <a:ext cx="4116586" cy="1154499"/>
            <a:chOff x="1813159" y="1147626"/>
            <a:chExt cx="4116586" cy="1154499"/>
          </a:xfrm>
        </p:grpSpPr>
        <p:pic>
          <p:nvPicPr>
            <p:cNvPr id="16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1" t="56053" r="21806" b="20703"/>
            <a:stretch/>
          </p:blipFill>
          <p:spPr>
            <a:xfrm>
              <a:off x="1813159" y="1147626"/>
              <a:ext cx="4116586" cy="1154499"/>
            </a:xfrm>
            <a:prstGeom prst="rect">
              <a:avLst/>
            </a:prstGeom>
          </p:spPr>
        </p:pic>
        <p:sp>
          <p:nvSpPr>
            <p:cNvPr id="17" name="文本框 3">
              <a:extLst>
                <a:ext uri="{FF2B5EF4-FFF2-40B4-BE49-F238E27FC236}">
                  <a16:creationId xmlns:a16="http://schemas.microsoft.com/office/drawing/2014/main" id="{B7CC0FA1-562C-40AC-A52C-6308232AE192}"/>
                </a:ext>
              </a:extLst>
            </p:cNvPr>
            <p:cNvSpPr txBox="1"/>
            <p:nvPr/>
          </p:nvSpPr>
          <p:spPr>
            <a:xfrm>
              <a:off x="1963986" y="1401709"/>
              <a:ext cx="37448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Từ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chỉ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3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động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16897" y="5308608"/>
            <a:ext cx="3846186" cy="1154499"/>
            <a:chOff x="1813159" y="1147626"/>
            <a:chExt cx="3846186" cy="1154499"/>
          </a:xfrm>
        </p:grpSpPr>
        <p:pic>
          <p:nvPicPr>
            <p:cNvPr id="19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1" t="56053" r="21806" b="20703"/>
            <a:stretch/>
          </p:blipFill>
          <p:spPr>
            <a:xfrm>
              <a:off x="1813159" y="1147626"/>
              <a:ext cx="3846186" cy="1154499"/>
            </a:xfrm>
            <a:prstGeom prst="rect">
              <a:avLst/>
            </a:prstGeom>
          </p:spPr>
        </p:pic>
        <p:sp>
          <p:nvSpPr>
            <p:cNvPr id="20" name="文本框 3">
              <a:extLst>
                <a:ext uri="{FF2B5EF4-FFF2-40B4-BE49-F238E27FC236}">
                  <a16:creationId xmlns:a16="http://schemas.microsoft.com/office/drawing/2014/main" id="{B7CC0FA1-562C-40AC-A52C-6308232AE192}"/>
                </a:ext>
              </a:extLst>
            </p:cNvPr>
            <p:cNvSpPr txBox="1"/>
            <p:nvPr/>
          </p:nvSpPr>
          <p:spPr>
            <a:xfrm>
              <a:off x="1963986" y="1401709"/>
              <a:ext cx="35493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Từ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chỉ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đặc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điểm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7213" y="702352"/>
            <a:ext cx="8248064" cy="1535003"/>
            <a:chOff x="217213" y="702352"/>
            <a:chExt cx="8248064" cy="1535003"/>
          </a:xfrm>
        </p:grpSpPr>
        <p:pic>
          <p:nvPicPr>
            <p:cNvPr id="21" name="图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12" b="38408"/>
            <a:stretch/>
          </p:blipFill>
          <p:spPr>
            <a:xfrm>
              <a:off x="217213" y="702352"/>
              <a:ext cx="8248064" cy="1535003"/>
            </a:xfrm>
            <a:prstGeom prst="rect">
              <a:avLst/>
            </a:prstGeom>
          </p:spPr>
        </p:pic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B7CC0FA1-562C-40AC-A52C-6308232AE192}"/>
                </a:ext>
              </a:extLst>
            </p:cNvPr>
            <p:cNvSpPr txBox="1"/>
            <p:nvPr/>
          </p:nvSpPr>
          <p:spPr>
            <a:xfrm>
              <a:off x="1819422" y="1146687"/>
              <a:ext cx="5391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ở </a:t>
              </a:r>
              <a:r>
                <a:rPr lang="en-US" altLang="zh-CN" sz="36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bài</a:t>
              </a:r>
              <a:r>
                <a:rPr lang="en-US" altLang="zh-CN" sz="3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tập</a:t>
              </a:r>
              <a:r>
                <a:rPr lang="en-US" altLang="zh-CN" sz="3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1 </a:t>
              </a:r>
              <a:r>
                <a:rPr lang="en-US" altLang="zh-CN" sz="36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1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6297" y="2172981"/>
            <a:ext cx="7556321" cy="3765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216192" y="-47267"/>
            <a:ext cx="13091477" cy="2152386"/>
            <a:chOff x="-37808" y="-8161"/>
            <a:chExt cx="13091477" cy="2152386"/>
          </a:xfrm>
        </p:grpSpPr>
        <p:pic>
          <p:nvPicPr>
            <p:cNvPr id="6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599" b="11221"/>
            <a:stretch/>
          </p:blipFill>
          <p:spPr>
            <a:xfrm flipH="1">
              <a:off x="941861" y="-8161"/>
              <a:ext cx="12111808" cy="2036096"/>
            </a:xfrm>
            <a:prstGeom prst="rect">
              <a:avLst/>
            </a:prstGeom>
          </p:spPr>
        </p:pic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id="{4BC3DA29-405D-42DF-860D-EB134EEA4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97" t="3869" r="28702" b="34467"/>
            <a:stretch/>
          </p:blipFill>
          <p:spPr>
            <a:xfrm>
              <a:off x="-37808" y="106928"/>
              <a:ext cx="2251916" cy="203729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73232" y="471278"/>
              <a:ext cx="84353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– 5 </a:t>
              </a:r>
              <a:r>
                <a:rPr lang="en-US" sz="32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r>
                <a:rPr lang="en-US" sz="32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32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32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US" sz="32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ngược</a:t>
              </a:r>
              <a:r>
                <a:rPr lang="en-US" sz="32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2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M: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32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chậm</a:t>
              </a:r>
              <a:endPara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9341" y="562241"/>
            <a:ext cx="1579001" cy="1426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684" y="2133333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– </a:t>
            </a: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83" y="2746322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–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6192" y="3419541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E541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dirty="0" smtClean="0">
                <a:solidFill>
                  <a:srgbClr val="E541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 smtClean="0">
                <a:solidFill>
                  <a:srgbClr val="E541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 smtClean="0">
                <a:solidFill>
                  <a:srgbClr val="E541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solidFill>
                <a:srgbClr val="E5417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683" y="4174253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683" y="4812085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thua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683" y="5423254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683" y="6128266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…..</a:t>
            </a:r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711764" y="1413573"/>
            <a:ext cx="5112578" cy="5622772"/>
            <a:chOff x="-711764" y="1413573"/>
            <a:chExt cx="5112578" cy="562277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711764" y="2714627"/>
              <a:ext cx="4321718" cy="4321718"/>
            </a:xfrm>
            <a:prstGeom prst="rect">
              <a:avLst/>
            </a:prstGeom>
          </p:spPr>
        </p:pic>
        <p:sp>
          <p:nvSpPr>
            <p:cNvPr id="3" name="Cloud 2"/>
            <p:cNvSpPr/>
            <p:nvPr/>
          </p:nvSpPr>
          <p:spPr>
            <a:xfrm>
              <a:off x="1308822" y="1413573"/>
              <a:ext cx="3091992" cy="2358150"/>
            </a:xfrm>
            <a:prstGeom prst="cloud">
              <a:avLst/>
            </a:prstGeom>
            <a:solidFill>
              <a:srgbClr val="FFDF1A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51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5EAFBF-F694-4813-97F1-A2F7ECFDB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38" y="48986"/>
            <a:ext cx="6330977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431E078-5E90-4C1C-8051-D0463AEA627F}"/>
              </a:ext>
            </a:extLst>
          </p:cNvPr>
          <p:cNvGrpSpPr/>
          <p:nvPr/>
        </p:nvGrpSpPr>
        <p:grpSpPr>
          <a:xfrm>
            <a:off x="6316441" y="2005180"/>
            <a:ext cx="4279370" cy="2664080"/>
            <a:chOff x="1595150" y="1227579"/>
            <a:chExt cx="2699776" cy="2664080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19E62A9-C0CD-449C-A64B-86A2FD1E828C}"/>
                </a:ext>
              </a:extLst>
            </p:cNvPr>
            <p:cNvSpPr txBox="1"/>
            <p:nvPr/>
          </p:nvSpPr>
          <p:spPr>
            <a:xfrm>
              <a:off x="2317860" y="1227579"/>
              <a:ext cx="13907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Ghi</a:t>
              </a:r>
              <a:r>
                <a:rPr kumimoji="0" lang="en-US" altLang="zh-CN" sz="40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nhớ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: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245A8C4-9E25-4968-8C72-3EEB87593688}"/>
                </a:ext>
              </a:extLst>
            </p:cNvPr>
            <p:cNvSpPr txBox="1"/>
            <p:nvPr/>
          </p:nvSpPr>
          <p:spPr>
            <a:xfrm>
              <a:off x="1595150" y="1952667"/>
              <a:ext cx="2699776" cy="1938992"/>
            </a:xfrm>
            <a:prstGeom prst="rect">
              <a:avLst/>
            </a:prstGeom>
            <a:noFill/>
          </p:spPr>
          <p:txBody>
            <a:bodyPr wrap="square" lIns="9144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300" normalizeH="0" baseline="0" noProof="0" dirty="0" err="1" smtClean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Từ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trái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nghĩa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là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từ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có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nghĩa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trái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ngược</a:t>
              </a:r>
              <a:r>
                <a:rPr kumimoji="0" lang="en-US" altLang="zh-CN" sz="4000" b="1" i="0" u="none" strike="noStrike" kern="1200" cap="none" spc="30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nhau</a:t>
              </a:r>
              <a:endParaRPr kumimoji="0" lang="zh-CN" alt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E126749-72E9-41F0-8271-FA97D6105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1" y="140201"/>
            <a:ext cx="6096012" cy="65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2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8954" y="202158"/>
            <a:ext cx="13237031" cy="2036096"/>
            <a:chOff x="-128954" y="202158"/>
            <a:chExt cx="13237031" cy="2036096"/>
          </a:xfrm>
        </p:grpSpPr>
        <p:grpSp>
          <p:nvGrpSpPr>
            <p:cNvPr id="9" name="Group 8"/>
            <p:cNvGrpSpPr/>
            <p:nvPr/>
          </p:nvGrpSpPr>
          <p:grpSpPr>
            <a:xfrm>
              <a:off x="-128954" y="202158"/>
              <a:ext cx="13237031" cy="2036096"/>
              <a:chOff x="-1517471" y="39106"/>
              <a:chExt cx="13237031" cy="2036096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599" b="11221"/>
              <a:stretch/>
            </p:blipFill>
            <p:spPr>
              <a:xfrm flipH="1">
                <a:off x="-1517471" y="39106"/>
                <a:ext cx="13237031" cy="2036096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BC3DA29-405D-42DF-860D-EB134EEA44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97" t="3869" r="28702" b="34467"/>
              <a:stretch/>
            </p:blipFill>
            <p:spPr>
              <a:xfrm>
                <a:off x="-1303831" y="740371"/>
                <a:ext cx="1436745" cy="129981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73727" y="430716"/>
                <a:ext cx="8687817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chuyện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i="1" dirty="0" err="1" smtClean="0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3400" b="1" i="1" dirty="0" smtClean="0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i="1" dirty="0" err="1" smtClean="0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3400" b="1" i="1" dirty="0" smtClean="0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i="1" dirty="0" err="1" smtClean="0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mặt</a:t>
                </a:r>
                <a:r>
                  <a:rPr lang="en-US" sz="3400" b="1" i="1" dirty="0" smtClean="0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i="1" dirty="0" err="1" smtClean="0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trời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đặt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khiến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tình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huống</a:t>
                </a:r>
                <a:r>
                  <a:rPr lang="en-US" sz="34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39764">
              <a:off x="1205068" y="383725"/>
              <a:ext cx="1505843" cy="169483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519512" y="2273955"/>
            <a:ext cx="9953909" cy="1999293"/>
            <a:chOff x="796152" y="2725107"/>
            <a:chExt cx="9953909" cy="1999293"/>
          </a:xfrm>
        </p:grpSpPr>
        <p:pic>
          <p:nvPicPr>
            <p:cNvPr id="14" name="图片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1" t="20000" r="21806" b="56756"/>
            <a:stretch/>
          </p:blipFill>
          <p:spPr>
            <a:xfrm>
              <a:off x="803058" y="2725107"/>
              <a:ext cx="9841496" cy="199929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96152" y="3026389"/>
              <a:ext cx="995390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eriod"/>
                <a:tabLst/>
                <a:defRPr/>
              </a:pP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gõ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liếu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điếu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chích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chòe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12606" y="4294434"/>
            <a:ext cx="9953909" cy="1999293"/>
            <a:chOff x="796152" y="2725107"/>
            <a:chExt cx="9953909" cy="1999293"/>
          </a:xfrm>
        </p:grpSpPr>
        <p:pic>
          <p:nvPicPr>
            <p:cNvPr id="16" name="图片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1" t="20000" r="21806" b="56756"/>
            <a:stretch/>
          </p:blipFill>
          <p:spPr>
            <a:xfrm>
              <a:off x="803058" y="2725107"/>
              <a:ext cx="9841496" cy="199929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96152" y="3026389"/>
              <a:ext cx="995390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nghị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rừng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tối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tăm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en-US" sz="34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ướt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12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528852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90910"/>
        </a:solidFill>
      </a:spPr>
      <a:bodyPr wrap="square">
        <a:spAutoFit/>
      </a:bodyPr>
      <a:lstStyle>
        <a:defPPr algn="ctr">
          <a:defRPr sz="2400" dirty="0">
            <a:solidFill>
              <a:schemeClr val="bg1"/>
            </a:solidFill>
            <a:latin typeface="思源黑体 CN Normal" panose="020B0400000000000000" pitchFamily="34" charset="-122"/>
            <a:ea typeface="思源黑体 CN Normal" panose="020B0400000000000000" pitchFamily="34" charset="-122"/>
            <a:sym typeface="思源黑体 CN Normal" panose="020B0400000000000000" pitchFamily="34" charset="-12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403</Words>
  <Application>Microsoft Office PowerPoint</Application>
  <PresentationFormat>Widescreen</PresentationFormat>
  <Paragraphs>80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UTM Aquarelle</vt:lpstr>
      <vt:lpstr>UYa Respective</vt:lpstr>
      <vt:lpstr>#9Slide07 HoneyCream</vt:lpstr>
      <vt:lpstr>Times New Roman</vt:lpstr>
      <vt:lpstr>思源黑体 CN Bold</vt:lpstr>
      <vt:lpstr>UTM Scriptina KT</vt:lpstr>
      <vt:lpstr>字魂27号-布丁体</vt:lpstr>
      <vt:lpstr>SVN-Newton</vt:lpstr>
      <vt:lpstr>Calibri</vt:lpstr>
      <vt:lpstr>等线</vt:lpstr>
      <vt:lpstr>Arial</vt:lpstr>
      <vt:lpstr>Cambria</vt:lpstr>
      <vt:lpstr>思源黑体 CN Normal</vt:lpstr>
      <vt:lpstr>等线 Light</vt:lpstr>
      <vt:lpstr>字魂59号-创粗黑</vt:lpstr>
      <vt:lpstr>UTM Avo</vt:lpstr>
      <vt:lpstr>#9Slide05 ViceroyJF</vt:lpstr>
      <vt:lpstr>SVN-Dancing Script</vt:lpstr>
      <vt:lpstr>字魂70号-灵悦黑体</vt:lpstr>
      <vt:lpstr>#9Slide05 Bodega Script</vt:lpstr>
      <vt:lpstr>Office 主题​​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54</cp:revision>
  <dcterms:created xsi:type="dcterms:W3CDTF">2022-11-09T12:32:55Z</dcterms:created>
  <dcterms:modified xsi:type="dcterms:W3CDTF">2022-11-14T23:15:49Z</dcterms:modified>
</cp:coreProperties>
</file>