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20"/>
  </p:notesMasterIdLst>
  <p:sldIdLst>
    <p:sldId id="287" r:id="rId3"/>
    <p:sldId id="261" r:id="rId4"/>
    <p:sldId id="257" r:id="rId5"/>
    <p:sldId id="289" r:id="rId6"/>
    <p:sldId id="288" r:id="rId7"/>
    <p:sldId id="258" r:id="rId8"/>
    <p:sldId id="290" r:id="rId9"/>
    <p:sldId id="260" r:id="rId10"/>
    <p:sldId id="265" r:id="rId11"/>
    <p:sldId id="263" r:id="rId12"/>
    <p:sldId id="262" r:id="rId13"/>
    <p:sldId id="270" r:id="rId14"/>
    <p:sldId id="291" r:id="rId15"/>
    <p:sldId id="268" r:id="rId16"/>
    <p:sldId id="293" r:id="rId17"/>
    <p:sldId id="284" r:id="rId18"/>
    <p:sldId id="294" r:id="rId19"/>
  </p:sldIdLst>
  <p:sldSz cx="12192000" cy="6858000"/>
  <p:notesSz cx="6858000" cy="9144000"/>
  <p:embeddedFontLst>
    <p:embeddedFont>
      <p:font typeface="#9Slide05 Bodega Script" pitchFamily="2" charset="0"/>
      <p:regular r:id="rId21"/>
    </p:embeddedFont>
    <p:embeddedFont>
      <p:font typeface="#9Slide05 ViceroyJF" panose="0204060305050602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VN-Dancing Script" panose="02040603050506020204" pitchFamily="18" charset="0"/>
      <p:regular r:id="rId27"/>
    </p:embeddedFont>
    <p:embeddedFont>
      <p:font typeface="UTM Aquarelle" panose="02040603050506020204" pitchFamily="18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SVN-Newton" panose="02040603050506020204" pitchFamily="18" charset="0"/>
      <p:regular r:id="rId37"/>
    </p:embeddedFont>
    <p:embeddedFont>
      <p:font typeface="UYa Respective" panose="02000000000000000000" pitchFamily="2" charset="0"/>
      <p:regular r:id="rId38"/>
    </p:embeddedFont>
    <p:embeddedFont>
      <p:font typeface="#9Slide07 HoneyCream" pitchFamily="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BFE2"/>
    <a:srgbClr val="F9ADB1"/>
    <a:srgbClr val="89CB97"/>
    <a:srgbClr val="F6B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950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E7707-E1AC-4D8C-AFAB-6A51AEBE5838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9E321-2C29-442B-BB80-A984E9A2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3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0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9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29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4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6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汉仪润圆-65W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9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2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字魂27号-布丁体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字魂27号-布丁体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字魂27号-布丁体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字魂27号-布丁体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字魂27号-布丁体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字魂27号-布丁体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字魂27号-布丁体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字魂27号-布丁体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27号-布丁体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27号-布丁体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字魂27号-布丁体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8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6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27号-布丁体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27号-布丁体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字魂27号-布丁体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6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2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2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0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27号-布丁体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27号-布丁体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字魂27号-布丁体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ea typeface="字魂27号-布丁体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2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0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汉仪润圆-65W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3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7319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润圆-65W" panose="00020600040101010101" pitchFamily="18" charset="-122"/>
              </a:defRPr>
            </a:lvl1pPr>
            <a:lvl2pPr>
              <a:defRPr sz="2800">
                <a:latin typeface="汉仪润圆-65W" panose="00020600040101010101" pitchFamily="18" charset="-122"/>
              </a:defRPr>
            </a:lvl2pPr>
            <a:lvl3pPr>
              <a:defRPr sz="2400">
                <a:latin typeface="汉仪润圆-65W" panose="00020600040101010101" pitchFamily="18" charset="-122"/>
              </a:defRPr>
            </a:lvl3pPr>
            <a:lvl4pPr>
              <a:defRPr sz="2000">
                <a:latin typeface="汉仪润圆-65W" panose="00020600040101010101" pitchFamily="18" charset="-122"/>
              </a:defRPr>
            </a:lvl4pPr>
            <a:lvl5pPr>
              <a:defRPr sz="2000">
                <a:latin typeface="汉仪润圆-65W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7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b="69500"/>
          <a:stretch/>
        </p:blipFill>
        <p:spPr>
          <a:xfrm>
            <a:off x="6350000" y="-1"/>
            <a:ext cx="5841999" cy="1054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908470" y="-74721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9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ea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27号-布丁体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字魂27号-布丁体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27号-布丁体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27号-布丁体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27号-布丁体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字魂27号-布丁体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字魂27号-布丁体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45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5325" y="323850"/>
            <a:ext cx="10801350" cy="601027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27" y="1595301"/>
            <a:ext cx="11053546" cy="2145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0326" t="17999" r="7783" b="24565"/>
          <a:stretch/>
        </p:blipFill>
        <p:spPr>
          <a:xfrm>
            <a:off x="2380713" y="3664267"/>
            <a:ext cx="7376160" cy="210312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3396" y="623972"/>
            <a:ext cx="5718544" cy="1511939"/>
          </a:xfrm>
          <a:prstGeom prst="rect">
            <a:avLst/>
          </a:prstGeom>
        </p:spPr>
      </p:pic>
      <p:pic>
        <p:nvPicPr>
          <p:cNvPr id="11" name="图片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35197" r="7259" b="35683"/>
          <a:stretch/>
        </p:blipFill>
        <p:spPr>
          <a:xfrm>
            <a:off x="8901940" y="4198112"/>
            <a:ext cx="2880995" cy="2436135"/>
          </a:xfrm>
          <a:prstGeom prst="rect">
            <a:avLst/>
          </a:prstGeom>
        </p:spPr>
      </p:pic>
      <p:pic>
        <p:nvPicPr>
          <p:cNvPr id="12" name="图片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35560" r="53109" b="35320"/>
          <a:stretch/>
        </p:blipFill>
        <p:spPr>
          <a:xfrm>
            <a:off x="605816" y="-1"/>
            <a:ext cx="2227296" cy="18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56052" y="669076"/>
            <a:ext cx="11121486" cy="584775"/>
            <a:chOff x="487488" y="738579"/>
            <a:chExt cx="11121486" cy="584775"/>
          </a:xfrm>
        </p:grpSpPr>
        <p:grpSp>
          <p:nvGrpSpPr>
            <p:cNvPr id="27" name="组合 26"/>
            <p:cNvGrpSpPr/>
            <p:nvPr/>
          </p:nvGrpSpPr>
          <p:grpSpPr>
            <a:xfrm>
              <a:off x="487488" y="765174"/>
              <a:ext cx="905145" cy="516161"/>
              <a:chOff x="1143001" y="1387020"/>
              <a:chExt cx="905145" cy="516161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9" name="燕尾形 28"/>
              <p:cNvSpPr/>
              <p:nvPr/>
            </p:nvSpPr>
            <p:spPr>
              <a:xfrm>
                <a:off x="1143001" y="1387020"/>
                <a:ext cx="305244" cy="516161"/>
              </a:xfrm>
              <a:prstGeom prst="chevron">
                <a:avLst>
                  <a:gd name="adj" fmla="val 45571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30" name="燕尾形 29"/>
              <p:cNvSpPr/>
              <p:nvPr/>
            </p:nvSpPr>
            <p:spPr>
              <a:xfrm>
                <a:off x="1442951" y="1387020"/>
                <a:ext cx="305244" cy="516161"/>
              </a:xfrm>
              <a:prstGeom prst="chevron">
                <a:avLst>
                  <a:gd name="adj" fmla="val 45571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31" name="燕尾形 30"/>
              <p:cNvSpPr/>
              <p:nvPr/>
            </p:nvSpPr>
            <p:spPr>
              <a:xfrm>
                <a:off x="1742902" y="1387020"/>
                <a:ext cx="305244" cy="516161"/>
              </a:xfrm>
              <a:prstGeom prst="chevron">
                <a:avLst>
                  <a:gd name="adj" fmla="val 45571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1485900" y="738579"/>
              <a:ext cx="10123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3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D36C55B-54DC-41BC-9393-798654389FD8}"/>
              </a:ext>
            </a:extLst>
          </p:cNvPr>
          <p:cNvSpPr txBox="1"/>
          <p:nvPr/>
        </p:nvSpPr>
        <p:spPr>
          <a:xfrm>
            <a:off x="85043" y="1375006"/>
            <a:ext cx="4314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A274"/>
              </a:buClr>
              <a:defRPr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阿里巴巴普惠体 Medium" panose="00020600040101010101" pitchFamily="18" charset="-122"/>
              <a:sym typeface="字魂160号-檀宋" panose="00000500000000000000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FF0F486-B14A-455E-9BE7-F5C3639B8789}"/>
              </a:ext>
            </a:extLst>
          </p:cNvPr>
          <p:cNvSpPr txBox="1"/>
          <p:nvPr/>
        </p:nvSpPr>
        <p:spPr>
          <a:xfrm>
            <a:off x="3834801" y="2784837"/>
            <a:ext cx="4055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A274"/>
              </a:buClr>
              <a:defRPr/>
            </a:pP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200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lnSpc>
                <a:spcPct val="150000"/>
              </a:lnSpc>
              <a:buClr>
                <a:srgbClr val="00A274"/>
              </a:buClr>
              <a:defRPr/>
            </a:pP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阿里巴巴普惠体 Medium" panose="00020600040101010101" pitchFamily="18" charset="-122"/>
              <a:sym typeface="字魂160号-檀宋" panose="00000500000000000000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4DBB809-C9B4-4528-8AAD-2F678016C091}"/>
              </a:ext>
            </a:extLst>
          </p:cNvPr>
          <p:cNvSpPr txBox="1"/>
          <p:nvPr/>
        </p:nvSpPr>
        <p:spPr>
          <a:xfrm>
            <a:off x="7916515" y="3404676"/>
            <a:ext cx="3397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Clr>
                <a:srgbClr val="00A274"/>
              </a:buClr>
              <a:defRPr/>
            </a:pP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阿里巴巴普惠体 Medium" panose="00020600040101010101" pitchFamily="18" charset="-122"/>
              <a:sym typeface="字魂160号-檀宋" panose="00000500000000000000" pitchFamily="2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456052" y="3651343"/>
            <a:ext cx="11279895" cy="1572547"/>
            <a:chOff x="689610" y="3749040"/>
            <a:chExt cx="11279895" cy="1572547"/>
          </a:xfrm>
        </p:grpSpPr>
        <p:sp>
          <p:nvSpPr>
            <p:cNvPr id="22" name="任意多边形 21"/>
            <p:cNvSpPr/>
            <p:nvPr/>
          </p:nvSpPr>
          <p:spPr>
            <a:xfrm>
              <a:off x="689610" y="3749040"/>
              <a:ext cx="10812780" cy="1325880"/>
            </a:xfrm>
            <a:custGeom>
              <a:avLst/>
              <a:gdLst>
                <a:gd name="connsiteX0" fmla="*/ 0 w 10812780"/>
                <a:gd name="connsiteY0" fmla="*/ 125730 h 1325880"/>
                <a:gd name="connsiteX1" fmla="*/ 3440430 w 10812780"/>
                <a:gd name="connsiteY1" fmla="*/ 125730 h 1325880"/>
                <a:gd name="connsiteX2" fmla="*/ 3440430 w 10812780"/>
                <a:gd name="connsiteY2" fmla="*/ 0 h 1325880"/>
                <a:gd name="connsiteX3" fmla="*/ 3440430 w 10812780"/>
                <a:gd name="connsiteY3" fmla="*/ 685800 h 1325880"/>
                <a:gd name="connsiteX4" fmla="*/ 7349490 w 10812780"/>
                <a:gd name="connsiteY4" fmla="*/ 685800 h 1325880"/>
                <a:gd name="connsiteX5" fmla="*/ 7349490 w 10812780"/>
                <a:gd name="connsiteY5" fmla="*/ 525780 h 1325880"/>
                <a:gd name="connsiteX6" fmla="*/ 7349490 w 10812780"/>
                <a:gd name="connsiteY6" fmla="*/ 1325880 h 1325880"/>
                <a:gd name="connsiteX7" fmla="*/ 10812780 w 10812780"/>
                <a:gd name="connsiteY7" fmla="*/ 1325880 h 1325880"/>
                <a:gd name="connsiteX8" fmla="*/ 10812780 w 10812780"/>
                <a:gd name="connsiteY8" fmla="*/ 120015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2780" h="1325880">
                  <a:moveTo>
                    <a:pt x="0" y="125730"/>
                  </a:moveTo>
                  <a:lnTo>
                    <a:pt x="3440430" y="125730"/>
                  </a:lnTo>
                  <a:lnTo>
                    <a:pt x="3440430" y="0"/>
                  </a:lnTo>
                  <a:lnTo>
                    <a:pt x="3440430" y="685800"/>
                  </a:lnTo>
                  <a:lnTo>
                    <a:pt x="7349490" y="685800"/>
                  </a:lnTo>
                  <a:lnTo>
                    <a:pt x="7349490" y="525780"/>
                  </a:lnTo>
                  <a:lnTo>
                    <a:pt x="7349490" y="1325880"/>
                  </a:lnTo>
                  <a:lnTo>
                    <a:pt x="10812780" y="1325880"/>
                  </a:lnTo>
                  <a:lnTo>
                    <a:pt x="10812780" y="1200150"/>
                  </a:lnTo>
                </a:path>
              </a:pathLst>
            </a:cu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3" t="61645" r="57445" b="22597"/>
            <a:stretch/>
          </p:blipFill>
          <p:spPr>
            <a:xfrm>
              <a:off x="11125784" y="4687053"/>
              <a:ext cx="843721" cy="634534"/>
            </a:xfrm>
            <a:prstGeom prst="rect">
              <a:avLst/>
            </a:prstGeom>
          </p:spPr>
        </p:pic>
      </p:grpSp>
      <p:sp>
        <p:nvSpPr>
          <p:cNvPr id="61" name="圆角矩形标注 60"/>
          <p:cNvSpPr/>
          <p:nvPr/>
        </p:nvSpPr>
        <p:spPr>
          <a:xfrm>
            <a:off x="975241" y="3973921"/>
            <a:ext cx="2244437" cy="628353"/>
          </a:xfrm>
          <a:prstGeom prst="wedgeRoundRectCallout">
            <a:avLst>
              <a:gd name="adj1" fmla="val 23630"/>
              <a:gd name="adj2" fmla="val -106872"/>
              <a:gd name="adj3" fmla="val 16667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Bước</a:t>
            </a: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2" name="圆角矩形标注 61"/>
          <p:cNvSpPr/>
          <p:nvPr/>
        </p:nvSpPr>
        <p:spPr>
          <a:xfrm>
            <a:off x="4740224" y="4514456"/>
            <a:ext cx="2244437" cy="628353"/>
          </a:xfrm>
          <a:prstGeom prst="wedgeRoundRectCallout">
            <a:avLst>
              <a:gd name="adj1" fmla="val 24146"/>
              <a:gd name="adj2" fmla="val -95820"/>
              <a:gd name="adj3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accent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Bước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 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3" name="圆角矩形标注 62"/>
          <p:cNvSpPr/>
          <p:nvPr/>
        </p:nvSpPr>
        <p:spPr>
          <a:xfrm>
            <a:off x="8505207" y="5176661"/>
            <a:ext cx="2244437" cy="628353"/>
          </a:xfrm>
          <a:prstGeom prst="wedgeRoundRectCallout">
            <a:avLst>
              <a:gd name="adj1" fmla="val 26724"/>
              <a:gd name="adj2" fmla="val -106872"/>
              <a:gd name="adj3" fmla="val 16667"/>
            </a:avLst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accent5">
                <a:lumMod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Bước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 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40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43" grpId="0"/>
      <p:bldP spid="61" grpId="0" animBg="1"/>
      <p:bldP spid="62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0796" y="635534"/>
            <a:ext cx="7884161" cy="3005348"/>
            <a:chOff x="12850" y="484217"/>
            <a:chExt cx="10337553" cy="40943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793" y="792586"/>
              <a:ext cx="7312245" cy="37859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850" y="484217"/>
              <a:ext cx="10337553" cy="71281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28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ý: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Cắt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tuyết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đón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33852" y="2367667"/>
            <a:ext cx="5458148" cy="4361539"/>
            <a:chOff x="6733852" y="2367667"/>
            <a:chExt cx="5458148" cy="4361539"/>
          </a:xfrm>
        </p:grpSpPr>
        <p:pic>
          <p:nvPicPr>
            <p:cNvPr id="2050" name="Picture 2" descr="Làm khung ảnh bằng que k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852" y="3090441"/>
              <a:ext cx="5458148" cy="3638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435953" y="2367667"/>
              <a:ext cx="4083591" cy="95410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28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ý: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que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kem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khung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图片 2">
            <a:extLst>
              <a:ext uri="{FF2B5EF4-FFF2-40B4-BE49-F238E27FC236}">
                <a16:creationId xmlns:a16="http://schemas.microsoft.com/office/drawing/2014/main" id="{4ABD071F-E067-E8B0-104B-8ED03D837F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37" y="3651797"/>
            <a:ext cx="4507715" cy="32062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73" y="3640882"/>
            <a:ext cx="3890503" cy="7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74716" y="3650080"/>
            <a:ext cx="2761514" cy="2508465"/>
            <a:chOff x="7114567" y="618316"/>
            <a:chExt cx="3080707" cy="2799394"/>
          </a:xfrm>
        </p:grpSpPr>
        <p:grpSp>
          <p:nvGrpSpPr>
            <p:cNvPr id="6" name="组合 5"/>
            <p:cNvGrpSpPr/>
            <p:nvPr/>
          </p:nvGrpSpPr>
          <p:grpSpPr>
            <a:xfrm>
              <a:off x="7114567" y="618316"/>
              <a:ext cx="3080707" cy="2799394"/>
              <a:chOff x="1015898" y="1964720"/>
              <a:chExt cx="3080707" cy="2799394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565"/>
              <a:stretch/>
            </p:blipFill>
            <p:spPr>
              <a:xfrm>
                <a:off x="1015898" y="1964720"/>
                <a:ext cx="3080707" cy="2799394"/>
              </a:xfrm>
              <a:prstGeom prst="rect">
                <a:avLst/>
              </a:prstGeom>
            </p:spPr>
          </p:pic>
          <p:sp>
            <p:nvSpPr>
              <p:cNvPr id="5" name="对角圆角矩形 4"/>
              <p:cNvSpPr/>
              <p:nvPr/>
            </p:nvSpPr>
            <p:spPr>
              <a:xfrm rot="21164919">
                <a:off x="1035537" y="2159146"/>
                <a:ext cx="1318803" cy="597141"/>
              </a:xfrm>
              <a:prstGeom prst="round2Diag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01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7299377" y="1644112"/>
              <a:ext cx="2651985" cy="1202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 err="1" smtClean="0">
                  <a:solidFill>
                    <a:srgbClr val="89CB9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Phòng</a:t>
              </a:r>
              <a:r>
                <a:rPr lang="en-US" altLang="zh-CN" sz="3200" dirty="0" smtClean="0">
                  <a:solidFill>
                    <a:srgbClr val="89CB9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200" dirty="0" err="1" smtClean="0">
                  <a:solidFill>
                    <a:srgbClr val="89CB9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riêng</a:t>
              </a:r>
              <a:r>
                <a:rPr lang="en-US" altLang="zh-CN" sz="3200" dirty="0" smtClean="0">
                  <a:solidFill>
                    <a:srgbClr val="89CB9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200" dirty="0" err="1" smtClean="0">
                  <a:solidFill>
                    <a:srgbClr val="89CB9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của</a:t>
              </a:r>
              <a:r>
                <a:rPr lang="en-US" altLang="zh-CN" sz="3200" dirty="0" smtClean="0">
                  <a:solidFill>
                    <a:srgbClr val="89CB9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3200" dirty="0" err="1" smtClean="0">
                  <a:solidFill>
                    <a:srgbClr val="89CB9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em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9CB9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234497" y="3995239"/>
            <a:ext cx="2768516" cy="2245687"/>
            <a:chOff x="6995623" y="618317"/>
            <a:chExt cx="3088519" cy="2506140"/>
          </a:xfrm>
        </p:grpSpPr>
        <p:grpSp>
          <p:nvGrpSpPr>
            <p:cNvPr id="63" name="组合 62"/>
            <p:cNvGrpSpPr/>
            <p:nvPr/>
          </p:nvGrpSpPr>
          <p:grpSpPr>
            <a:xfrm>
              <a:off x="6995623" y="618317"/>
              <a:ext cx="3088519" cy="2506140"/>
              <a:chOff x="896954" y="1964721"/>
              <a:chExt cx="3088519" cy="2506140"/>
            </a:xfrm>
          </p:grpSpPr>
          <p:pic>
            <p:nvPicPr>
              <p:cNvPr id="65" name="图片 6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565"/>
              <a:stretch/>
            </p:blipFill>
            <p:spPr>
              <a:xfrm>
                <a:off x="1015897" y="1964721"/>
                <a:ext cx="2969576" cy="2506140"/>
              </a:xfrm>
              <a:prstGeom prst="rect">
                <a:avLst/>
              </a:prstGeom>
            </p:spPr>
          </p:pic>
          <p:sp>
            <p:nvSpPr>
              <p:cNvPr id="66" name="对角圆角矩形 65"/>
              <p:cNvSpPr/>
              <p:nvPr/>
            </p:nvSpPr>
            <p:spPr>
              <a:xfrm rot="21164919">
                <a:off x="896954" y="2067521"/>
                <a:ext cx="1318803" cy="597141"/>
              </a:xfrm>
              <a:prstGeom prst="round2Diag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02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64" name="文本框 63"/>
            <p:cNvSpPr txBox="1"/>
            <p:nvPr/>
          </p:nvSpPr>
          <p:spPr>
            <a:xfrm>
              <a:off x="7278765" y="1399090"/>
              <a:ext cx="2641274" cy="120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Góc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để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đồ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chơi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của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69BFE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em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9BFE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318563" y="4159914"/>
            <a:ext cx="2254160" cy="1806474"/>
            <a:chOff x="7114567" y="618317"/>
            <a:chExt cx="2514710" cy="2015987"/>
          </a:xfrm>
        </p:grpSpPr>
        <p:grpSp>
          <p:nvGrpSpPr>
            <p:cNvPr id="98" name="组合 97"/>
            <p:cNvGrpSpPr/>
            <p:nvPr/>
          </p:nvGrpSpPr>
          <p:grpSpPr>
            <a:xfrm>
              <a:off x="7114567" y="618317"/>
              <a:ext cx="2514710" cy="2015987"/>
              <a:chOff x="1015898" y="1964721"/>
              <a:chExt cx="2514710" cy="2015987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565"/>
              <a:stretch/>
            </p:blipFill>
            <p:spPr>
              <a:xfrm>
                <a:off x="1015898" y="1964721"/>
                <a:ext cx="2514710" cy="2015987"/>
              </a:xfrm>
              <a:prstGeom prst="rect">
                <a:avLst/>
              </a:prstGeom>
            </p:spPr>
          </p:pic>
          <p:sp>
            <p:nvSpPr>
              <p:cNvPr id="101" name="对角圆角矩形 100"/>
              <p:cNvSpPr/>
              <p:nvPr/>
            </p:nvSpPr>
            <p:spPr>
              <a:xfrm rot="21164919">
                <a:off x="1027230" y="2132084"/>
                <a:ext cx="1318803" cy="597141"/>
              </a:xfrm>
              <a:prstGeom prst="round2DiagRect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03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9" name="文本框 98"/>
            <p:cNvSpPr txBox="1"/>
            <p:nvPr/>
          </p:nvSpPr>
          <p:spPr>
            <a:xfrm>
              <a:off x="7279722" y="1396403"/>
              <a:ext cx="2184401" cy="65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6B650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Góc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6B650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6B650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vườn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6B65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8791363" y="3642149"/>
            <a:ext cx="3374126" cy="2598777"/>
            <a:chOff x="7114567" y="202619"/>
            <a:chExt cx="3764129" cy="2900181"/>
          </a:xfrm>
        </p:grpSpPr>
        <p:grpSp>
          <p:nvGrpSpPr>
            <p:cNvPr id="103" name="组合 102"/>
            <p:cNvGrpSpPr/>
            <p:nvPr/>
          </p:nvGrpSpPr>
          <p:grpSpPr>
            <a:xfrm>
              <a:off x="7114567" y="202619"/>
              <a:ext cx="3764129" cy="2900181"/>
              <a:chOff x="1015898" y="1549023"/>
              <a:chExt cx="3764129" cy="2900181"/>
            </a:xfrm>
          </p:grpSpPr>
          <p:pic>
            <p:nvPicPr>
              <p:cNvPr id="105" name="图片 10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565"/>
              <a:stretch/>
            </p:blipFill>
            <p:spPr>
              <a:xfrm>
                <a:off x="1015898" y="1549023"/>
                <a:ext cx="3764129" cy="2900181"/>
              </a:xfrm>
              <a:prstGeom prst="rect">
                <a:avLst/>
              </a:prstGeom>
            </p:spPr>
          </p:pic>
          <p:sp>
            <p:nvSpPr>
              <p:cNvPr id="106" name="对角圆角矩形 105"/>
              <p:cNvSpPr/>
              <p:nvPr/>
            </p:nvSpPr>
            <p:spPr>
              <a:xfrm rot="21164919">
                <a:off x="1134311" y="1694411"/>
                <a:ext cx="1318803" cy="597141"/>
              </a:xfrm>
              <a:prstGeom prst="round2Diag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04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104" name="文本框 103"/>
            <p:cNvSpPr txBox="1"/>
            <p:nvPr/>
          </p:nvSpPr>
          <p:spPr>
            <a:xfrm>
              <a:off x="7281769" y="912574"/>
              <a:ext cx="3429725" cy="175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Góc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đọc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sách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của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em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: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giá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sách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,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chỗ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9ADB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60号-檀宋" panose="00000500000000000000" pitchFamily="2" charset="-122"/>
                </a:rPr>
                <a:t>ngồi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9ADB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16" y="323367"/>
            <a:ext cx="7439836" cy="13042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7215" y="1350431"/>
            <a:ext cx="1144678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hành sắp xếp góc học tập ở nhà theo các ý tưởng đã thảo luận.</a:t>
            </a:r>
          </a:p>
          <a:p>
            <a:r>
              <a:rPr lang="vi-VN" sz="3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Sắp xếp, trang trí rồi chụp ảnh hoặc vẽ lại một góc yêu thích của em trong nhà.</a:t>
            </a:r>
            <a:endParaRPr lang="vi-VN" sz="3400" b="0" i="0" dirty="0">
              <a:solidFill>
                <a:schemeClr val="accent6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95325" y="323850"/>
            <a:ext cx="10801350" cy="6010275"/>
          </a:xfrm>
          <a:prstGeom prst="roundRect">
            <a:avLst/>
          </a:prstGeom>
          <a:solidFill>
            <a:schemeClr val="bg1">
              <a:lumMod val="85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24" y="323850"/>
            <a:ext cx="6547792" cy="1826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44" y="2266557"/>
            <a:ext cx="10796952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12324"/>
            <a:ext cx="76786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Treo, dán hoặc xếp các bức tranh theo tổ.</a:t>
            </a:r>
          </a:p>
          <a:p>
            <a:pPr algn="just"/>
            <a:r>
              <a:rPr lang="vi-VN" sz="32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Giới thiệu với các bạn về góc yêu thích của em qua tranh ảnh.</a:t>
            </a:r>
            <a:endParaRPr lang="vi-VN" sz="3200" b="0" i="0" dirty="0">
              <a:solidFill>
                <a:schemeClr val="accent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8" name="Picture 6" descr="7 Những bức tranh đẹp vẽ về chủ đề học tập của học sinh mới nhất 2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38" y="3678658"/>
            <a:ext cx="4923691" cy="26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NTT] Trắc nghiệm hướng nghiệp 6 tuần 13: Góc học tập của em | Tech1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97299"/>
            <a:ext cx="4407877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182" y="515321"/>
            <a:ext cx="11629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279F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tranh ảnh và giới thiệu </a:t>
            </a:r>
            <a:endParaRPr lang="en-US" sz="3600" b="1" dirty="0" smtClean="0">
              <a:solidFill>
                <a:srgbClr val="279F6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b="1" dirty="0" smtClean="0">
                <a:solidFill>
                  <a:srgbClr val="279F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vi-VN" sz="3600" b="1" dirty="0">
                <a:solidFill>
                  <a:srgbClr val="279F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yêu thích của em ở nhà</a:t>
            </a:r>
            <a:endParaRPr lang="vi-VN" sz="3600" dirty="0">
              <a:solidFill>
                <a:srgbClr val="279F6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4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6" y="1006272"/>
            <a:ext cx="9181841" cy="16096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8807" y="3210027"/>
            <a:ext cx="800858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tục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279F6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279F6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2459" r="53109" b="68421"/>
          <a:stretch/>
        </p:blipFill>
        <p:spPr>
          <a:xfrm>
            <a:off x="7892431" y="2361235"/>
            <a:ext cx="4399883" cy="37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4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92"/>
          <a:stretch/>
        </p:blipFill>
        <p:spPr>
          <a:xfrm rot="5400000" flipH="1">
            <a:off x="1325222" y="3561810"/>
            <a:ext cx="1541073" cy="419151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387320" y="2844407"/>
            <a:ext cx="9975666" cy="1090458"/>
            <a:chOff x="1108167" y="1005043"/>
            <a:chExt cx="9975666" cy="109045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876172" y="-112161"/>
              <a:ext cx="1090458" cy="332486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225371" y="-112161"/>
              <a:ext cx="1090458" cy="33248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381" y="1220776"/>
            <a:ext cx="105043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字魂27号-布丁体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字魂27号-布丁体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字魂27号-布丁体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字魂27号-布丁体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字魂27号-布丁体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字魂27号-布丁体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字魂27号-布丁体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1885848" y="214176"/>
            <a:ext cx="10882435" cy="66438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2064651"/>
            <a:ext cx="6096012" cy="6096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951" y="1655239"/>
            <a:ext cx="876071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1"/>
          <p:cNvSpPr/>
          <p:nvPr/>
        </p:nvSpPr>
        <p:spPr>
          <a:xfrm>
            <a:off x="0" y="212220"/>
            <a:ext cx="12192000" cy="6498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1026" name="Picture 2" descr="Trò chơi bổ trợ khéo léo Trò chơi Chim về tổ | VietJac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0"/>
          <a:stretch/>
        </p:blipFill>
        <p:spPr bwMode="auto">
          <a:xfrm>
            <a:off x="6494744" y="2103409"/>
            <a:ext cx="5601462" cy="39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944" y="1678704"/>
            <a:ext cx="63068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HS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HS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1HS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Ai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endParaRPr lang="en-US" sz="2400" b="1" i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400" b="1" i="1" dirty="0" smtClean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2400" b="1" i="1" dirty="0" smtClean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2400" b="1" i="1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GV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xáo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en-US" sz="2400" dirty="0" smtClean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GV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53006" y="539921"/>
            <a:ext cx="7059111" cy="1117968"/>
            <a:chOff x="4586628" y="212219"/>
            <a:chExt cx="7059111" cy="1117968"/>
          </a:xfrm>
        </p:grpSpPr>
        <p:sp>
          <p:nvSpPr>
            <p:cNvPr id="15" name="矩形: 圆角 22">
              <a:extLst>
                <a:ext uri="{FF2B5EF4-FFF2-40B4-BE49-F238E27FC236}">
                  <a16:creationId xmlns:a16="http://schemas.microsoft.com/office/drawing/2014/main" id="{5682A5EB-8F4B-44C1-8193-FDCD5BC281B1}"/>
                </a:ext>
              </a:extLst>
            </p:cNvPr>
            <p:cNvSpPr/>
            <p:nvPr/>
          </p:nvSpPr>
          <p:spPr>
            <a:xfrm>
              <a:off x="4586628" y="330038"/>
              <a:ext cx="7059111" cy="882331"/>
            </a:xfrm>
            <a:prstGeom prst="roundRect">
              <a:avLst>
                <a:gd name="adj" fmla="val 50000"/>
              </a:avLst>
            </a:prstGeom>
            <a:solidFill>
              <a:srgbClr val="2A777E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A9A36"/>
                </a:solidFill>
                <a:effectLst/>
                <a:uLnTx/>
                <a:uFillTx/>
                <a:latin typeface="字魂160号-檀宋" panose="00000500000000000000" pitchFamily="2" charset="-122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4350" y="212219"/>
              <a:ext cx="6547443" cy="111796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21069" b="30818"/>
          <a:stretch/>
        </p:blipFill>
        <p:spPr>
          <a:xfrm>
            <a:off x="-236768" y="141605"/>
            <a:ext cx="5119384" cy="151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49"/>
          <p:cNvSpPr/>
          <p:nvPr/>
        </p:nvSpPr>
        <p:spPr>
          <a:xfrm>
            <a:off x="2578374" y="653089"/>
            <a:ext cx="4390276" cy="2436775"/>
          </a:xfrm>
          <a:prstGeom prst="wedgeRoundRectCallout">
            <a:avLst>
              <a:gd name="adj1" fmla="val 34971"/>
              <a:gd name="adj2" fmla="val 86962"/>
              <a:gd name="adj3" fmla="val 16667"/>
            </a:avLst>
          </a:prstGeom>
          <a:solidFill>
            <a:srgbClr val="F9ADB1"/>
          </a:solidFill>
          <a:ln>
            <a:solidFill>
              <a:schemeClr val="accent5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algn="just"/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endParaRPr lang="en-US" sz="32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32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2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DBFA1D9E-AD22-AB4B-A138-6DBAB9CDE8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054" y="2368111"/>
            <a:ext cx="7157292" cy="47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2064651"/>
            <a:ext cx="6096012" cy="6096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204" y="2399817"/>
            <a:ext cx="826079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3" y="4163239"/>
            <a:ext cx="12047459" cy="3731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40" y="571515"/>
            <a:ext cx="11340520" cy="41485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BB1EC3-F73B-4C93-9D57-711440893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1" y="3782856"/>
            <a:ext cx="3481665" cy="3481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419" y="2033570"/>
            <a:ext cx="1042926" cy="8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ỉ 500k, nữ sinh Hải Phòng cải tạo góc học tập từ cũ nát thành sang chảnh  bất ngờ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6"/>
          <a:stretch/>
        </p:blipFill>
        <p:spPr bwMode="auto">
          <a:xfrm>
            <a:off x="102802" y="587748"/>
            <a:ext cx="4683576" cy="49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ỉ 500k, nữ sinh Hải Phòng cải tạo góc học tập từ cũ nát thành sang chảnh  bất ng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005" y="717629"/>
            <a:ext cx="4918208" cy="468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063" y="5305460"/>
            <a:ext cx="1005927" cy="1042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7706" y="5305460"/>
            <a:ext cx="1012024" cy="1042506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01DC9485-D238-3648-800D-CBC714D304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03826" y="1432267"/>
            <a:ext cx="5503333" cy="5503333"/>
          </a:xfrm>
          <a:prstGeom prst="rect">
            <a:avLst/>
          </a:prstGeom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01DC9485-D238-3648-800D-CBC714D304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016" y="1432267"/>
            <a:ext cx="5503333" cy="550333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4447338" y="359916"/>
            <a:ext cx="3256339" cy="2144702"/>
          </a:xfrm>
          <a:prstGeom prst="cloud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hay 2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62978" y="776923"/>
            <a:ext cx="3069077" cy="5304155"/>
            <a:chOff x="962978" y="776923"/>
            <a:chExt cx="3069077" cy="5304155"/>
          </a:xfrm>
        </p:grpSpPr>
        <p:sp>
          <p:nvSpPr>
            <p:cNvPr id="7" name="矩形 6"/>
            <p:cNvSpPr/>
            <p:nvPr/>
          </p:nvSpPr>
          <p:spPr>
            <a:xfrm>
              <a:off x="962978" y="776923"/>
              <a:ext cx="3069077" cy="53041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60号-檀宋" panose="00000500000000000000" pitchFamily="2" charset="-122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11103" y="897100"/>
              <a:ext cx="2772826" cy="506380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60号-檀宋" panose="00000500000000000000" pitchFamily="2" charset="-122"/>
                <a:ea typeface="字魂27号-布丁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817298" y="2404671"/>
            <a:ext cx="8176699" cy="1483554"/>
            <a:chOff x="3052324" y="2340205"/>
            <a:chExt cx="8176699" cy="1483554"/>
          </a:xfrm>
        </p:grpSpPr>
        <p:grpSp>
          <p:nvGrpSpPr>
            <p:cNvPr id="18" name="组合 17"/>
            <p:cNvGrpSpPr/>
            <p:nvPr/>
          </p:nvGrpSpPr>
          <p:grpSpPr>
            <a:xfrm>
              <a:off x="3052324" y="2340205"/>
              <a:ext cx="8176699" cy="1483554"/>
              <a:chOff x="2784669" y="2328457"/>
              <a:chExt cx="8176699" cy="1483554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86099" y="2328457"/>
                <a:ext cx="7875269" cy="1483554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60号-檀宋" panose="00000500000000000000" pitchFamily="2" charset="-122"/>
                  <a:ea typeface="字魂27号-布丁体" panose="00000500000000000000" pitchFamily="2" charset="-122"/>
                  <a:cs typeface="+mn-cs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2784669" y="2611544"/>
                <a:ext cx="806352" cy="806352"/>
              </a:xfrm>
              <a:prstGeom prst="ellips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marR="0" lvl="0" indent="-5715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60号-檀宋" panose="00000500000000000000" pitchFamily="2" charset="-122"/>
                  <a:ea typeface="字魂27号-布丁体" panose="00000500000000000000" pitchFamily="2" charset="-122"/>
                  <a:cs typeface="+mn-cs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CCB33C9D-A1D0-4411-ADED-4A0282ED99AE}"/>
                </a:ext>
              </a:extLst>
            </p:cNvPr>
            <p:cNvSpPr txBox="1"/>
            <p:nvPr/>
          </p:nvSpPr>
          <p:spPr>
            <a:xfrm>
              <a:off x="4032052" y="2465942"/>
              <a:ext cx="65797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阿里巴巴普惠体 Medium" panose="00020600040101010101" pitchFamily="18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35433" y="4441559"/>
            <a:ext cx="8158564" cy="1515114"/>
            <a:chOff x="3052324" y="3401283"/>
            <a:chExt cx="8158564" cy="1515114"/>
          </a:xfrm>
        </p:grpSpPr>
        <p:grpSp>
          <p:nvGrpSpPr>
            <p:cNvPr id="19" name="组合 18"/>
            <p:cNvGrpSpPr/>
            <p:nvPr/>
          </p:nvGrpSpPr>
          <p:grpSpPr>
            <a:xfrm>
              <a:off x="3052324" y="3401283"/>
              <a:ext cx="8158564" cy="1515114"/>
              <a:chOff x="2784669" y="3488146"/>
              <a:chExt cx="8158564" cy="1515114"/>
            </a:xfrm>
          </p:grpSpPr>
          <p:sp>
            <p:nvSpPr>
              <p:cNvPr id="29" name="平行四边形 28"/>
              <p:cNvSpPr/>
              <p:nvPr/>
            </p:nvSpPr>
            <p:spPr>
              <a:xfrm>
                <a:off x="3067964" y="3488146"/>
                <a:ext cx="7875269" cy="1515114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60号-檀宋" panose="00000500000000000000" pitchFamily="2" charset="-122"/>
                  <a:ea typeface="字魂27号-布丁体" panose="00000500000000000000" pitchFamily="2" charset="-122"/>
                  <a:cs typeface="+mn-cs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60号-檀宋" panose="00000500000000000000" pitchFamily="2" charset="-122"/>
                  <a:ea typeface="字魂27号-布丁体" panose="00000500000000000000" pitchFamily="2" charset="-122"/>
                  <a:cs typeface="+mn-cs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3983379" y="3595214"/>
              <a:ext cx="65797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vi-VN" altLang="zh-CN" sz="3600" dirty="0">
                  <a:solidFill>
                    <a:srgbClr val="F6B65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 Medium" panose="00020600040101010101" pitchFamily="18" charset="-122"/>
                  <a:sym typeface="字魂160号-檀宋" panose="00000500000000000000" pitchFamily="2" charset="-122"/>
                </a:rPr>
                <a:t>Thảo luận thêm về các ý tưởng sắp xếp và trang trí góc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6B65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阿里巴巴普惠体 Medium" panose="00020600040101010101" pitchFamily="18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0" t="70700"/>
          <a:stretch/>
        </p:blipFill>
        <p:spPr>
          <a:xfrm>
            <a:off x="9945100" y="215413"/>
            <a:ext cx="1846609" cy="2124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" y="3044142"/>
            <a:ext cx="3708904" cy="3319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564" y="1053074"/>
            <a:ext cx="1859441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03" y="1193391"/>
            <a:ext cx="6584210" cy="5935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43" y="708717"/>
            <a:ext cx="506011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342</Words>
  <Application>Microsoft Office PowerPoint</Application>
  <PresentationFormat>Widescreen</PresentationFormat>
  <Paragraphs>49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#9Slide05 Bodega Script</vt:lpstr>
      <vt:lpstr>Arial</vt:lpstr>
      <vt:lpstr>036-上首金牛体</vt:lpstr>
      <vt:lpstr>#9Slide05 ViceroyJF</vt:lpstr>
      <vt:lpstr>Calibri</vt:lpstr>
      <vt:lpstr>阿里巴巴普惠体 Medium</vt:lpstr>
      <vt:lpstr>SVN-Dancing Script</vt:lpstr>
      <vt:lpstr>印品灵秀体</vt:lpstr>
      <vt:lpstr>字魂160号-檀宋</vt:lpstr>
      <vt:lpstr>UTM Aquarelle</vt:lpstr>
      <vt:lpstr>Wingdings</vt:lpstr>
      <vt:lpstr>字体视界-细黑体手写字体</vt:lpstr>
      <vt:lpstr>等线</vt:lpstr>
      <vt:lpstr>字魂27号-布丁体</vt:lpstr>
      <vt:lpstr>Cambria</vt:lpstr>
      <vt:lpstr>UTM Avo</vt:lpstr>
      <vt:lpstr>汉仪润圆-65W</vt:lpstr>
      <vt:lpstr>SVN-Newton</vt:lpstr>
      <vt:lpstr>UYa Respective</vt:lpstr>
      <vt:lpstr>#9Slide07 HoneyCream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59</cp:revision>
  <dcterms:created xsi:type="dcterms:W3CDTF">2022-11-09T12:57:40Z</dcterms:created>
  <dcterms:modified xsi:type="dcterms:W3CDTF">2022-11-12T01:31:01Z</dcterms:modified>
</cp:coreProperties>
</file>