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 id="2147483672" r:id="rId3"/>
  </p:sldMasterIdLst>
  <p:notesMasterIdLst>
    <p:notesMasterId r:id="rId31"/>
  </p:notesMasterIdLst>
  <p:sldIdLst>
    <p:sldId id="256" r:id="rId4"/>
    <p:sldId id="258" r:id="rId5"/>
    <p:sldId id="261" r:id="rId6"/>
    <p:sldId id="281" r:id="rId7"/>
    <p:sldId id="303" r:id="rId8"/>
    <p:sldId id="282" r:id="rId9"/>
    <p:sldId id="287" r:id="rId10"/>
    <p:sldId id="285" r:id="rId11"/>
    <p:sldId id="286" r:id="rId12"/>
    <p:sldId id="283" r:id="rId13"/>
    <p:sldId id="284" r:id="rId14"/>
    <p:sldId id="304" r:id="rId15"/>
    <p:sldId id="290" r:id="rId16"/>
    <p:sldId id="291" r:id="rId17"/>
    <p:sldId id="297" r:id="rId18"/>
    <p:sldId id="292" r:id="rId19"/>
    <p:sldId id="298" r:id="rId20"/>
    <p:sldId id="299" r:id="rId21"/>
    <p:sldId id="300" r:id="rId22"/>
    <p:sldId id="293" r:id="rId23"/>
    <p:sldId id="294" r:id="rId24"/>
    <p:sldId id="301" r:id="rId25"/>
    <p:sldId id="259" r:id="rId26"/>
    <p:sldId id="260" r:id="rId27"/>
    <p:sldId id="302" r:id="rId28"/>
    <p:sldId id="279" r:id="rId29"/>
    <p:sldId id="305" r:id="rId30"/>
  </p:sldIdLst>
  <p:sldSz cx="12192000" cy="6858000"/>
  <p:notesSz cx="6858000" cy="9144000"/>
  <p:embeddedFontLst>
    <p:embeddedFont>
      <p:font typeface="#9Slide05 SVNStoryteller Script" panose="00000500000000000000" charset="0"/>
      <p:regular r:id="rId32"/>
    </p:embeddedFont>
    <p:embeddedFont>
      <p:font typeface="#9Slide07 Altus" panose="020B0604020202020204" charset="0"/>
      <p:regular r:id="rId33"/>
    </p:embeddedFont>
    <p:embeddedFont>
      <p:font typeface="#9Slide07 HoneyCream" panose="020B0604020202020204" charset="0"/>
      <p:regular r:id="rId34"/>
    </p:embeddedFont>
    <p:embeddedFont>
      <p:font typeface="#9Slide07 SVNAdeline" panose="02000500000000000000" charset="0"/>
      <p:regular r:id="rId35"/>
    </p:embeddedFont>
    <p:embeddedFont>
      <p:font typeface="#9Slide07 SVNStick A Round" panose="02000503000000000000" charset="0"/>
      <p:regular r:id="rId36"/>
    </p:embeddedFont>
    <p:embeddedFont>
      <p:font typeface="Calibri" panose="020F0502020204030204" pitchFamily="34" charset="0"/>
      <p:regular r:id="rId37"/>
      <p:bold r:id="rId38"/>
      <p:italic r:id="rId39"/>
      <p:boldItalic r:id="rId40"/>
    </p:embeddedFont>
    <p:embeddedFont>
      <p:font typeface="Calibri Light" panose="020F0302020204030204" pitchFamily="34" charset="0"/>
      <p:regular r:id="rId41"/>
      <p:italic r:id="rId42"/>
    </p:embeddedFont>
    <p:embeddedFont>
      <p:font typeface="Cambria" panose="02040503050406030204" pitchFamily="18" charset="0"/>
      <p:regular r:id="rId43"/>
      <p:bold r:id="rId44"/>
      <p:italic r:id="rId45"/>
      <p:boldItalic r:id="rId4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1" d="100"/>
          <a:sy n="61" d="100"/>
        </p:scale>
        <p:origin x="1014"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font" Target="fonts/font8.fntdata"/><Relationship Id="rId21" Type="http://schemas.openxmlformats.org/officeDocument/2006/relationships/slide" Target="slides/slide18.xml"/><Relationship Id="rId34" Type="http://schemas.openxmlformats.org/officeDocument/2006/relationships/font" Target="fonts/font3.fntdata"/><Relationship Id="rId42" Type="http://schemas.openxmlformats.org/officeDocument/2006/relationships/font" Target="fonts/font11.fntdata"/><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font" Target="fonts/font1.fntdata"/><Relationship Id="rId37" Type="http://schemas.openxmlformats.org/officeDocument/2006/relationships/font" Target="fonts/font6.fntdata"/><Relationship Id="rId40" Type="http://schemas.openxmlformats.org/officeDocument/2006/relationships/font" Target="fonts/font9.fntdata"/><Relationship Id="rId45" Type="http://schemas.openxmlformats.org/officeDocument/2006/relationships/font" Target="fonts/font14.fntdata"/><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font" Target="fonts/font5.fntdata"/><Relationship Id="rId49"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notesMaster" Target="notesMasters/notesMaster1.xml"/><Relationship Id="rId44" Type="http://schemas.openxmlformats.org/officeDocument/2006/relationships/font" Target="fonts/font13.fntdata"/><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font" Target="fonts/font4.fntdata"/><Relationship Id="rId43" Type="http://schemas.openxmlformats.org/officeDocument/2006/relationships/font" Target="fonts/font12.fntdata"/><Relationship Id="rId48" Type="http://schemas.openxmlformats.org/officeDocument/2006/relationships/viewProps" Target="viewProps.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font" Target="fonts/font2.fntdata"/><Relationship Id="rId38" Type="http://schemas.openxmlformats.org/officeDocument/2006/relationships/font" Target="fonts/font7.fntdata"/><Relationship Id="rId46" Type="http://schemas.openxmlformats.org/officeDocument/2006/relationships/font" Target="fonts/font15.fntdata"/><Relationship Id="rId20" Type="http://schemas.openxmlformats.org/officeDocument/2006/relationships/slide" Target="slides/slide17.xml"/><Relationship Id="rId41" Type="http://schemas.openxmlformats.org/officeDocument/2006/relationships/font" Target="fonts/font10.fntdata"/><Relationship Id="rId1" Type="http://schemas.openxmlformats.org/officeDocument/2006/relationships/slideMaster" Target="slideMasters/slideMaster1.xml"/><Relationship Id="rId6"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8C2D9FB-CB07-47B8-9AD8-F137A693D2AF}" type="datetimeFigureOut">
              <a:rPr lang="en-US" smtClean="0"/>
              <a:t>12/8/2024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00EA5F1-F31B-4410-B409-9A6E23CF0AA0}" type="slidenum">
              <a:rPr lang="en-US" smtClean="0"/>
              <a:t>‹#›</a:t>
            </a:fld>
            <a:endParaRPr lang="en-US"/>
          </a:p>
        </p:txBody>
      </p:sp>
    </p:spTree>
    <p:extLst>
      <p:ext uri="{BB962C8B-B14F-4D97-AF65-F5344CB8AC3E}">
        <p14:creationId xmlns:p14="http://schemas.microsoft.com/office/powerpoint/2010/main" val="33517835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dirty="0">
              <a:ln>
                <a:noFill/>
              </a:ln>
              <a:solidFill>
                <a:prstClr val="black"/>
              </a:solidFill>
              <a:effectLst/>
              <a:uLnTx/>
              <a:uFillTx/>
              <a:ea typeface="宋体" panose="02010600030101010101" pitchFamily="2" charset="-122"/>
              <a:cs typeface="+mn-cs"/>
            </a:endParaRPr>
          </a:p>
        </p:txBody>
      </p:sp>
    </p:spTree>
    <p:extLst>
      <p:ext uri="{BB962C8B-B14F-4D97-AF65-F5344CB8AC3E}">
        <p14:creationId xmlns:p14="http://schemas.microsoft.com/office/powerpoint/2010/main" val="25620745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ea typeface="宋体" panose="02010600030101010101" pitchFamily="2" charset="-122"/>
              <a:cs typeface="+mn-cs"/>
            </a:endParaRPr>
          </a:p>
        </p:txBody>
      </p:sp>
    </p:spTree>
    <p:extLst>
      <p:ext uri="{BB962C8B-B14F-4D97-AF65-F5344CB8AC3E}">
        <p14:creationId xmlns:p14="http://schemas.microsoft.com/office/powerpoint/2010/main" val="13707879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ea typeface="宋体" panose="02010600030101010101" pitchFamily="2" charset="-122"/>
              <a:cs typeface="+mn-cs"/>
            </a:endParaRPr>
          </a:p>
        </p:txBody>
      </p:sp>
    </p:spTree>
    <p:extLst>
      <p:ext uri="{BB962C8B-B14F-4D97-AF65-F5344CB8AC3E}">
        <p14:creationId xmlns:p14="http://schemas.microsoft.com/office/powerpoint/2010/main" val="22829284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ea typeface="宋体" panose="02010600030101010101" pitchFamily="2" charset="-122"/>
              <a:cs typeface="+mn-cs"/>
            </a:endParaRPr>
          </a:p>
        </p:txBody>
      </p:sp>
    </p:spTree>
    <p:extLst>
      <p:ext uri="{BB962C8B-B14F-4D97-AF65-F5344CB8AC3E}">
        <p14:creationId xmlns:p14="http://schemas.microsoft.com/office/powerpoint/2010/main" val="11552375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ea typeface="宋体" panose="02010600030101010101" pitchFamily="2" charset="-122"/>
              <a:cs typeface="+mn-cs"/>
            </a:endParaRPr>
          </a:p>
        </p:txBody>
      </p:sp>
    </p:spTree>
    <p:extLst>
      <p:ext uri="{BB962C8B-B14F-4D97-AF65-F5344CB8AC3E}">
        <p14:creationId xmlns:p14="http://schemas.microsoft.com/office/powerpoint/2010/main" val="1574675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ea typeface="宋体" panose="02010600030101010101" pitchFamily="2" charset="-122"/>
              <a:cs typeface="+mn-cs"/>
            </a:endParaRPr>
          </a:p>
        </p:txBody>
      </p:sp>
    </p:spTree>
    <p:extLst>
      <p:ext uri="{BB962C8B-B14F-4D97-AF65-F5344CB8AC3E}">
        <p14:creationId xmlns:p14="http://schemas.microsoft.com/office/powerpoint/2010/main" val="42684109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ea typeface="宋体" panose="02010600030101010101" pitchFamily="2" charset="-122"/>
              <a:cs typeface="+mn-cs"/>
            </a:endParaRPr>
          </a:p>
        </p:txBody>
      </p:sp>
    </p:spTree>
    <p:extLst>
      <p:ext uri="{BB962C8B-B14F-4D97-AF65-F5344CB8AC3E}">
        <p14:creationId xmlns:p14="http://schemas.microsoft.com/office/powerpoint/2010/main" val="166297384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ea typeface="宋体" panose="02010600030101010101" pitchFamily="2" charset="-122"/>
              <a:cs typeface="+mn-cs"/>
            </a:endParaRPr>
          </a:p>
        </p:txBody>
      </p:sp>
    </p:spTree>
    <p:extLst>
      <p:ext uri="{BB962C8B-B14F-4D97-AF65-F5344CB8AC3E}">
        <p14:creationId xmlns:p14="http://schemas.microsoft.com/office/powerpoint/2010/main" val="4242685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ea typeface="宋体" panose="02010600030101010101" pitchFamily="2" charset="-122"/>
              <a:cs typeface="+mn-cs"/>
            </a:endParaRPr>
          </a:p>
        </p:txBody>
      </p:sp>
    </p:spTree>
    <p:extLst>
      <p:ext uri="{BB962C8B-B14F-4D97-AF65-F5344CB8AC3E}">
        <p14:creationId xmlns:p14="http://schemas.microsoft.com/office/powerpoint/2010/main" val="88191173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ea typeface="宋体" panose="02010600030101010101" pitchFamily="2" charset="-122"/>
              <a:cs typeface="+mn-cs"/>
            </a:endParaRPr>
          </a:p>
        </p:txBody>
      </p:sp>
    </p:spTree>
    <p:extLst>
      <p:ext uri="{BB962C8B-B14F-4D97-AF65-F5344CB8AC3E}">
        <p14:creationId xmlns:p14="http://schemas.microsoft.com/office/powerpoint/2010/main" val="3086358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ea typeface="宋体" panose="02010600030101010101" pitchFamily="2" charset="-122"/>
              <a:cs typeface="+mn-cs"/>
            </a:endParaRPr>
          </a:p>
        </p:txBody>
      </p:sp>
    </p:spTree>
    <p:extLst>
      <p:ext uri="{BB962C8B-B14F-4D97-AF65-F5344CB8AC3E}">
        <p14:creationId xmlns:p14="http://schemas.microsoft.com/office/powerpoint/2010/main" val="37797894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ea typeface="宋体" panose="02010600030101010101" pitchFamily="2" charset="-122"/>
              <a:cs typeface="+mn-cs"/>
            </a:endParaRPr>
          </a:p>
        </p:txBody>
      </p:sp>
    </p:spTree>
    <p:extLst>
      <p:ext uri="{BB962C8B-B14F-4D97-AF65-F5344CB8AC3E}">
        <p14:creationId xmlns:p14="http://schemas.microsoft.com/office/powerpoint/2010/main" val="64962355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ea typeface="宋体" panose="02010600030101010101" pitchFamily="2" charset="-122"/>
              <a:cs typeface="+mn-cs"/>
            </a:endParaRPr>
          </a:p>
        </p:txBody>
      </p:sp>
    </p:spTree>
    <p:extLst>
      <p:ext uri="{BB962C8B-B14F-4D97-AF65-F5344CB8AC3E}">
        <p14:creationId xmlns:p14="http://schemas.microsoft.com/office/powerpoint/2010/main" val="35514899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ea typeface="宋体" panose="02010600030101010101" pitchFamily="2" charset="-122"/>
              <a:cs typeface="+mn-cs"/>
            </a:endParaRPr>
          </a:p>
        </p:txBody>
      </p:sp>
    </p:spTree>
    <p:extLst>
      <p:ext uri="{BB962C8B-B14F-4D97-AF65-F5344CB8AC3E}">
        <p14:creationId xmlns:p14="http://schemas.microsoft.com/office/powerpoint/2010/main" val="168114057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ea typeface="宋体" panose="02010600030101010101" pitchFamily="2" charset="-122"/>
              <a:cs typeface="+mn-cs"/>
            </a:endParaRPr>
          </a:p>
        </p:txBody>
      </p:sp>
    </p:spTree>
    <p:extLst>
      <p:ext uri="{BB962C8B-B14F-4D97-AF65-F5344CB8AC3E}">
        <p14:creationId xmlns:p14="http://schemas.microsoft.com/office/powerpoint/2010/main" val="414132980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ea typeface="宋体" panose="02010600030101010101" pitchFamily="2" charset="-122"/>
              <a:cs typeface="+mn-cs"/>
            </a:endParaRPr>
          </a:p>
        </p:txBody>
      </p:sp>
    </p:spTree>
    <p:extLst>
      <p:ext uri="{BB962C8B-B14F-4D97-AF65-F5344CB8AC3E}">
        <p14:creationId xmlns:p14="http://schemas.microsoft.com/office/powerpoint/2010/main" val="195938827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ea typeface="宋体" panose="02010600030101010101" pitchFamily="2" charset="-122"/>
              <a:cs typeface="+mn-cs"/>
            </a:endParaRPr>
          </a:p>
        </p:txBody>
      </p:sp>
    </p:spTree>
    <p:extLst>
      <p:ext uri="{BB962C8B-B14F-4D97-AF65-F5344CB8AC3E}">
        <p14:creationId xmlns:p14="http://schemas.microsoft.com/office/powerpoint/2010/main" val="173716656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ea typeface="宋体" panose="02010600030101010101" pitchFamily="2" charset="-122"/>
              <a:cs typeface="+mn-cs"/>
            </a:endParaRPr>
          </a:p>
        </p:txBody>
      </p:sp>
    </p:spTree>
    <p:extLst>
      <p:ext uri="{BB962C8B-B14F-4D97-AF65-F5344CB8AC3E}">
        <p14:creationId xmlns:p14="http://schemas.microsoft.com/office/powerpoint/2010/main" val="88667515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ea typeface="宋体" panose="02010600030101010101" pitchFamily="2" charset="-122"/>
              <a:cs typeface="+mn-cs"/>
            </a:endParaRPr>
          </a:p>
        </p:txBody>
      </p:sp>
    </p:spTree>
    <p:extLst>
      <p:ext uri="{BB962C8B-B14F-4D97-AF65-F5344CB8AC3E}">
        <p14:creationId xmlns:p14="http://schemas.microsoft.com/office/powerpoint/2010/main" val="12409316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ea typeface="宋体" panose="02010600030101010101" pitchFamily="2" charset="-122"/>
              <a:cs typeface="+mn-cs"/>
            </a:endParaRPr>
          </a:p>
        </p:txBody>
      </p:sp>
    </p:spTree>
    <p:extLst>
      <p:ext uri="{BB962C8B-B14F-4D97-AF65-F5344CB8AC3E}">
        <p14:creationId xmlns:p14="http://schemas.microsoft.com/office/powerpoint/2010/main" val="32999365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ea typeface="宋体" panose="02010600030101010101" pitchFamily="2" charset="-122"/>
              <a:cs typeface="+mn-cs"/>
            </a:endParaRPr>
          </a:p>
        </p:txBody>
      </p:sp>
    </p:spTree>
    <p:extLst>
      <p:ext uri="{BB962C8B-B14F-4D97-AF65-F5344CB8AC3E}">
        <p14:creationId xmlns:p14="http://schemas.microsoft.com/office/powerpoint/2010/main" val="25590519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ea typeface="宋体" panose="02010600030101010101" pitchFamily="2" charset="-122"/>
              <a:cs typeface="+mn-cs"/>
            </a:endParaRPr>
          </a:p>
        </p:txBody>
      </p:sp>
    </p:spTree>
    <p:extLst>
      <p:ext uri="{BB962C8B-B14F-4D97-AF65-F5344CB8AC3E}">
        <p14:creationId xmlns:p14="http://schemas.microsoft.com/office/powerpoint/2010/main" val="33097170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ea typeface="宋体" panose="02010600030101010101" pitchFamily="2" charset="-122"/>
              <a:cs typeface="+mn-cs"/>
            </a:endParaRPr>
          </a:p>
        </p:txBody>
      </p:sp>
    </p:spTree>
    <p:extLst>
      <p:ext uri="{BB962C8B-B14F-4D97-AF65-F5344CB8AC3E}">
        <p14:creationId xmlns:p14="http://schemas.microsoft.com/office/powerpoint/2010/main" val="22291369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ea typeface="宋体" panose="02010600030101010101" pitchFamily="2" charset="-122"/>
              <a:cs typeface="+mn-cs"/>
            </a:endParaRPr>
          </a:p>
        </p:txBody>
      </p:sp>
    </p:spTree>
    <p:extLst>
      <p:ext uri="{BB962C8B-B14F-4D97-AF65-F5344CB8AC3E}">
        <p14:creationId xmlns:p14="http://schemas.microsoft.com/office/powerpoint/2010/main" val="23046355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ea typeface="宋体" panose="02010600030101010101" pitchFamily="2" charset="-122"/>
              <a:cs typeface="+mn-cs"/>
            </a:endParaRPr>
          </a:p>
        </p:txBody>
      </p:sp>
    </p:spTree>
    <p:extLst>
      <p:ext uri="{BB962C8B-B14F-4D97-AF65-F5344CB8AC3E}">
        <p14:creationId xmlns:p14="http://schemas.microsoft.com/office/powerpoint/2010/main" val="1321283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ea typeface="宋体" panose="02010600030101010101" pitchFamily="2" charset="-122"/>
              <a:cs typeface="+mn-cs"/>
            </a:endParaRPr>
          </a:p>
        </p:txBody>
      </p:sp>
    </p:spTree>
    <p:extLst>
      <p:ext uri="{BB962C8B-B14F-4D97-AF65-F5344CB8AC3E}">
        <p14:creationId xmlns:p14="http://schemas.microsoft.com/office/powerpoint/2010/main" val="18157796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2DAA76C-29DB-4E45-81F7-DE4BC1CB6D42}" type="datetimeFigureOut">
              <a:rPr lang="en-US" smtClean="0"/>
              <a:t>12/8/2024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4DE8BD-1858-4CB1-BE58-281344279973}" type="slidenum">
              <a:rPr lang="en-US" smtClean="0"/>
              <a:t>‹#›</a:t>
            </a:fld>
            <a:endParaRPr lang="en-US"/>
          </a:p>
        </p:txBody>
      </p:sp>
    </p:spTree>
    <p:extLst>
      <p:ext uri="{BB962C8B-B14F-4D97-AF65-F5344CB8AC3E}">
        <p14:creationId xmlns:p14="http://schemas.microsoft.com/office/powerpoint/2010/main" val="38330499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airplane"/>
      </p:transition>
    </mc:Choice>
    <mc:Fallback xmlns="">
      <p:transition>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2DAA76C-29DB-4E45-81F7-DE4BC1CB6D42}" type="datetimeFigureOut">
              <a:rPr lang="en-US" smtClean="0"/>
              <a:t>12/8/2024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4DE8BD-1858-4CB1-BE58-281344279973}" type="slidenum">
              <a:rPr lang="en-US" smtClean="0"/>
              <a:t>‹#›</a:t>
            </a:fld>
            <a:endParaRPr lang="en-US"/>
          </a:p>
        </p:txBody>
      </p:sp>
    </p:spTree>
    <p:extLst>
      <p:ext uri="{BB962C8B-B14F-4D97-AF65-F5344CB8AC3E}">
        <p14:creationId xmlns:p14="http://schemas.microsoft.com/office/powerpoint/2010/main" val="28229064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airplane"/>
      </p:transition>
    </mc:Choice>
    <mc:Fallback xmlns="">
      <p:transition>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2DAA76C-29DB-4E45-81F7-DE4BC1CB6D42}" type="datetimeFigureOut">
              <a:rPr lang="en-US" smtClean="0"/>
              <a:t>12/8/2024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4DE8BD-1858-4CB1-BE58-281344279973}" type="slidenum">
              <a:rPr lang="en-US" smtClean="0"/>
              <a:t>‹#›</a:t>
            </a:fld>
            <a:endParaRPr lang="en-US"/>
          </a:p>
        </p:txBody>
      </p:sp>
    </p:spTree>
    <p:extLst>
      <p:ext uri="{BB962C8B-B14F-4D97-AF65-F5344CB8AC3E}">
        <p14:creationId xmlns:p14="http://schemas.microsoft.com/office/powerpoint/2010/main" val="10691423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airplane"/>
      </p:transition>
    </mc:Choice>
    <mc:Fallback xmlns="">
      <p:transition>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914015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airplane"/>
      </p:transition>
    </mc:Choice>
    <mc:Fallback xmlns="">
      <p:transition>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2024/12/8</a:t>
            </a:fld>
            <a:endParaRPr kumimoji="0" lang="zh-CN" altLang="en-US" sz="1200" b="0" i="0" u="none" strike="noStrike" kern="1200" cap="none" spc="0" normalizeH="0" baseline="0" noProof="0">
              <a:ln>
                <a:noFill/>
              </a:ln>
              <a:solidFill>
                <a:prstClr val="black">
                  <a:tint val="75000"/>
                </a:prstClr>
              </a:solidFill>
              <a:effectLst/>
              <a:uLnTx/>
              <a:uFillTx/>
              <a:ea typeface="字魂27号-布丁体"/>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字魂27号-布丁体"/>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字魂27号-布丁体"/>
              <a:cs typeface="+mn-cs"/>
            </a:endParaRPr>
          </a:p>
        </p:txBody>
      </p:sp>
    </p:spTree>
    <p:extLst>
      <p:ext uri="{BB962C8B-B14F-4D97-AF65-F5344CB8AC3E}">
        <p14:creationId xmlns:p14="http://schemas.microsoft.com/office/powerpoint/2010/main" val="24164958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airplane"/>
      </p:transition>
    </mc:Choice>
    <mc:Fallback xmlns="">
      <p:transition>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2024/12/8</a:t>
            </a:fld>
            <a:endParaRPr kumimoji="0" lang="zh-CN" altLang="en-US" sz="1200" b="0" i="0" u="none" strike="noStrike" kern="1200" cap="none" spc="0" normalizeH="0" baseline="0" noProof="0">
              <a:ln>
                <a:noFill/>
              </a:ln>
              <a:solidFill>
                <a:prstClr val="black">
                  <a:tint val="75000"/>
                </a:prstClr>
              </a:solidFill>
              <a:effectLst/>
              <a:uLnTx/>
              <a:uFillTx/>
              <a:ea typeface="字魂27号-布丁体"/>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字魂27号-布丁体"/>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字魂27号-布丁体"/>
              <a:cs typeface="+mn-cs"/>
            </a:endParaRPr>
          </a:p>
        </p:txBody>
      </p:sp>
    </p:spTree>
    <p:extLst>
      <p:ext uri="{BB962C8B-B14F-4D97-AF65-F5344CB8AC3E}">
        <p14:creationId xmlns:p14="http://schemas.microsoft.com/office/powerpoint/2010/main" val="31992301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airplane"/>
      </p:transition>
    </mc:Choice>
    <mc:Fallback xmlns="">
      <p:transition>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2024/12/8</a:t>
            </a:fld>
            <a:endParaRPr kumimoji="0" lang="zh-CN" altLang="en-US" sz="1200" b="0" i="0" u="none" strike="noStrike" kern="1200" cap="none" spc="0" normalizeH="0" baseline="0" noProof="0">
              <a:ln>
                <a:noFill/>
              </a:ln>
              <a:solidFill>
                <a:prstClr val="black">
                  <a:tint val="75000"/>
                </a:prstClr>
              </a:solidFill>
              <a:effectLst/>
              <a:uLnTx/>
              <a:uFillTx/>
              <a:ea typeface="字魂27号-布丁体"/>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字魂27号-布丁体"/>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字魂27号-布丁体"/>
              <a:cs typeface="+mn-cs"/>
            </a:endParaRPr>
          </a:p>
        </p:txBody>
      </p:sp>
    </p:spTree>
    <p:extLst>
      <p:ext uri="{BB962C8B-B14F-4D97-AF65-F5344CB8AC3E}">
        <p14:creationId xmlns:p14="http://schemas.microsoft.com/office/powerpoint/2010/main" val="11136914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airplane"/>
      </p:transition>
    </mc:Choice>
    <mc:Fallback xmlns="">
      <p:transition>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2024/12/8</a:t>
            </a:fld>
            <a:endParaRPr kumimoji="0" lang="zh-CN" altLang="en-US" sz="1200" b="0" i="0" u="none" strike="noStrike" kern="1200" cap="none" spc="0" normalizeH="0" baseline="0" noProof="0">
              <a:ln>
                <a:noFill/>
              </a:ln>
              <a:solidFill>
                <a:prstClr val="black">
                  <a:tint val="75000"/>
                </a:prstClr>
              </a:solidFill>
              <a:effectLst/>
              <a:uLnTx/>
              <a:uFillTx/>
              <a:ea typeface="字魂27号-布丁体"/>
              <a:cs typeface="+mn-cs"/>
            </a:endParaRPr>
          </a:p>
        </p:txBody>
      </p:sp>
      <p:sp>
        <p:nvSpPr>
          <p:cNvPr id="8" name="页脚占位符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字魂27号-布丁体"/>
              <a:cs typeface="+mn-cs"/>
            </a:endParaRPr>
          </a:p>
        </p:txBody>
      </p:sp>
      <p:sp>
        <p:nvSpPr>
          <p:cNvPr id="9" name="灯片编号占位符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字魂27号-布丁体"/>
              <a:cs typeface="+mn-cs"/>
            </a:endParaRPr>
          </a:p>
        </p:txBody>
      </p:sp>
    </p:spTree>
    <p:extLst>
      <p:ext uri="{BB962C8B-B14F-4D97-AF65-F5344CB8AC3E}">
        <p14:creationId xmlns:p14="http://schemas.microsoft.com/office/powerpoint/2010/main" val="6163380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airplane"/>
      </p:transition>
    </mc:Choice>
    <mc:Fallback xmlns="">
      <p:transition>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2024/12/8</a:t>
            </a:fld>
            <a:endParaRPr kumimoji="0" lang="zh-CN" altLang="en-US" sz="1200" b="0" i="0" u="none" strike="noStrike" kern="1200" cap="none" spc="0" normalizeH="0" baseline="0" noProof="0">
              <a:ln>
                <a:noFill/>
              </a:ln>
              <a:solidFill>
                <a:prstClr val="black">
                  <a:tint val="75000"/>
                </a:prstClr>
              </a:solidFill>
              <a:effectLst/>
              <a:uLnTx/>
              <a:uFillTx/>
              <a:ea typeface="字魂27号-布丁体"/>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字魂27号-布丁体"/>
              <a:cs typeface="+mn-cs"/>
            </a:endParaRPr>
          </a:p>
        </p:txBody>
      </p:sp>
      <p:sp>
        <p:nvSpPr>
          <p:cNvPr id="5" name="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字魂27号-布丁体"/>
              <a:cs typeface="+mn-cs"/>
            </a:endParaRPr>
          </a:p>
        </p:txBody>
      </p:sp>
    </p:spTree>
    <p:extLst>
      <p:ext uri="{BB962C8B-B14F-4D97-AF65-F5344CB8AC3E}">
        <p14:creationId xmlns:p14="http://schemas.microsoft.com/office/powerpoint/2010/main" val="32211641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airplane"/>
      </p:transition>
    </mc:Choice>
    <mc:Fallback xmlns="">
      <p:transition>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2024/12/8</a:t>
            </a:fld>
            <a:endParaRPr kumimoji="0" lang="zh-CN" altLang="en-US" sz="1200" b="0" i="0" u="none" strike="noStrike" kern="1200" cap="none" spc="0" normalizeH="0" baseline="0" noProof="0">
              <a:ln>
                <a:noFill/>
              </a:ln>
              <a:solidFill>
                <a:prstClr val="black">
                  <a:tint val="75000"/>
                </a:prstClr>
              </a:solidFill>
              <a:effectLst/>
              <a:uLnTx/>
              <a:uFillTx/>
              <a:ea typeface="字魂27号-布丁体"/>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字魂27号-布丁体"/>
              <a:cs typeface="+mn-cs"/>
            </a:endParaRPr>
          </a:p>
        </p:txBody>
      </p:sp>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字魂27号-布丁体"/>
              <a:cs typeface="+mn-cs"/>
            </a:endParaRPr>
          </a:p>
        </p:txBody>
      </p:sp>
    </p:spTree>
    <p:extLst>
      <p:ext uri="{BB962C8B-B14F-4D97-AF65-F5344CB8AC3E}">
        <p14:creationId xmlns:p14="http://schemas.microsoft.com/office/powerpoint/2010/main" val="28474928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airplane"/>
      </p:transition>
    </mc:Choice>
    <mc:Fallback xmlns="">
      <p:transition>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2024/12/8</a:t>
            </a:fld>
            <a:endParaRPr kumimoji="0" lang="zh-CN" altLang="en-US" sz="1200" b="0" i="0" u="none" strike="noStrike" kern="1200" cap="none" spc="0" normalizeH="0" baseline="0" noProof="0">
              <a:ln>
                <a:noFill/>
              </a:ln>
              <a:solidFill>
                <a:prstClr val="black">
                  <a:tint val="75000"/>
                </a:prstClr>
              </a:solidFill>
              <a:effectLst/>
              <a:uLnTx/>
              <a:uFillTx/>
              <a:ea typeface="字魂27号-布丁体"/>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字魂27号-布丁体"/>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字魂27号-布丁体"/>
              <a:cs typeface="+mn-cs"/>
            </a:endParaRPr>
          </a:p>
        </p:txBody>
      </p:sp>
    </p:spTree>
    <p:extLst>
      <p:ext uri="{BB962C8B-B14F-4D97-AF65-F5344CB8AC3E}">
        <p14:creationId xmlns:p14="http://schemas.microsoft.com/office/powerpoint/2010/main" val="41522112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airplane"/>
      </p:transition>
    </mc:Choice>
    <mc:Fallback xmlns="">
      <p:transition>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2DAA76C-29DB-4E45-81F7-DE4BC1CB6D42}" type="datetimeFigureOut">
              <a:rPr lang="en-US" smtClean="0"/>
              <a:t>12/8/2024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4DE8BD-1858-4CB1-BE58-281344279973}" type="slidenum">
              <a:rPr lang="en-US" smtClean="0"/>
              <a:t>‹#›</a:t>
            </a:fld>
            <a:endParaRPr lang="en-US"/>
          </a:p>
        </p:txBody>
      </p:sp>
    </p:spTree>
    <p:extLst>
      <p:ext uri="{BB962C8B-B14F-4D97-AF65-F5344CB8AC3E}">
        <p14:creationId xmlns:p14="http://schemas.microsoft.com/office/powerpoint/2010/main" val="42397487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airplane"/>
      </p:transition>
    </mc:Choice>
    <mc:Fallback xmlns="">
      <p:transition>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2024/12/8</a:t>
            </a:fld>
            <a:endParaRPr kumimoji="0" lang="zh-CN" altLang="en-US" sz="1200" b="0" i="0" u="none" strike="noStrike" kern="1200" cap="none" spc="0" normalizeH="0" baseline="0" noProof="0">
              <a:ln>
                <a:noFill/>
              </a:ln>
              <a:solidFill>
                <a:prstClr val="black">
                  <a:tint val="75000"/>
                </a:prstClr>
              </a:solidFill>
              <a:effectLst/>
              <a:uLnTx/>
              <a:uFillTx/>
              <a:ea typeface="字魂27号-布丁体"/>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字魂27号-布丁体"/>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字魂27号-布丁体"/>
              <a:cs typeface="+mn-cs"/>
            </a:endParaRPr>
          </a:p>
        </p:txBody>
      </p:sp>
    </p:spTree>
    <p:extLst>
      <p:ext uri="{BB962C8B-B14F-4D97-AF65-F5344CB8AC3E}">
        <p14:creationId xmlns:p14="http://schemas.microsoft.com/office/powerpoint/2010/main" val="3683118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airplane"/>
      </p:transition>
    </mc:Choice>
    <mc:Fallback xmlns="">
      <p:transition>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2024/12/8</a:t>
            </a:fld>
            <a:endParaRPr kumimoji="0" lang="zh-CN" altLang="en-US" sz="1200" b="0" i="0" u="none" strike="noStrike" kern="1200" cap="none" spc="0" normalizeH="0" baseline="0" noProof="0">
              <a:ln>
                <a:noFill/>
              </a:ln>
              <a:solidFill>
                <a:prstClr val="black">
                  <a:tint val="75000"/>
                </a:prstClr>
              </a:solidFill>
              <a:effectLst/>
              <a:uLnTx/>
              <a:uFillTx/>
              <a:ea typeface="字魂27号-布丁体"/>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字魂27号-布丁体"/>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字魂27号-布丁体"/>
              <a:cs typeface="+mn-cs"/>
            </a:endParaRPr>
          </a:p>
        </p:txBody>
      </p:sp>
    </p:spTree>
    <p:extLst>
      <p:ext uri="{BB962C8B-B14F-4D97-AF65-F5344CB8AC3E}">
        <p14:creationId xmlns:p14="http://schemas.microsoft.com/office/powerpoint/2010/main" val="30188480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airplane"/>
      </p:transition>
    </mc:Choice>
    <mc:Fallback xmlns="">
      <p:transition>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2024/12/8</a:t>
            </a:fld>
            <a:endParaRPr kumimoji="0" lang="zh-CN" altLang="en-US" sz="1200" b="0" i="0" u="none" strike="noStrike" kern="1200" cap="none" spc="0" normalizeH="0" baseline="0" noProof="0">
              <a:ln>
                <a:noFill/>
              </a:ln>
              <a:solidFill>
                <a:prstClr val="black">
                  <a:tint val="75000"/>
                </a:prstClr>
              </a:solidFill>
              <a:effectLst/>
              <a:uLnTx/>
              <a:uFillTx/>
              <a:ea typeface="字魂27号-布丁体"/>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字魂27号-布丁体"/>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字魂27号-布丁体"/>
              <a:cs typeface="+mn-cs"/>
            </a:endParaRPr>
          </a:p>
        </p:txBody>
      </p:sp>
    </p:spTree>
    <p:extLst>
      <p:ext uri="{BB962C8B-B14F-4D97-AF65-F5344CB8AC3E}">
        <p14:creationId xmlns:p14="http://schemas.microsoft.com/office/powerpoint/2010/main" val="7699875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airplane"/>
      </p:transition>
    </mc:Choice>
    <mc:Fallback xmlns="">
      <p:transition>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303605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2DAA76C-29DB-4E45-81F7-DE4BC1CB6D42}" type="datetimeFigureOut">
              <a:rPr lang="en-US" smtClean="0"/>
              <a:t>12/8/2024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4DE8BD-1858-4CB1-BE58-281344279973}" type="slidenum">
              <a:rPr lang="en-US" smtClean="0"/>
              <a:t>‹#›</a:t>
            </a:fld>
            <a:endParaRPr lang="en-US"/>
          </a:p>
        </p:txBody>
      </p:sp>
    </p:spTree>
    <p:extLst>
      <p:ext uri="{BB962C8B-B14F-4D97-AF65-F5344CB8AC3E}">
        <p14:creationId xmlns:p14="http://schemas.microsoft.com/office/powerpoint/2010/main" val="42265646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airplane"/>
      </p:transition>
    </mc:Choice>
    <mc:Fallback xmlns="">
      <p:transition>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2DAA76C-29DB-4E45-81F7-DE4BC1CB6D42}" type="datetimeFigureOut">
              <a:rPr lang="en-US" smtClean="0"/>
              <a:t>12/8/2024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4DE8BD-1858-4CB1-BE58-281344279973}" type="slidenum">
              <a:rPr lang="en-US" smtClean="0"/>
              <a:t>‹#›</a:t>
            </a:fld>
            <a:endParaRPr lang="en-US"/>
          </a:p>
        </p:txBody>
      </p:sp>
    </p:spTree>
    <p:extLst>
      <p:ext uri="{BB962C8B-B14F-4D97-AF65-F5344CB8AC3E}">
        <p14:creationId xmlns:p14="http://schemas.microsoft.com/office/powerpoint/2010/main" val="13843685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airplane"/>
      </p:transition>
    </mc:Choice>
    <mc:Fallback xmlns="">
      <p:transition>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2DAA76C-29DB-4E45-81F7-DE4BC1CB6D42}" type="datetimeFigureOut">
              <a:rPr lang="en-US" smtClean="0"/>
              <a:t>12/8/2024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94DE8BD-1858-4CB1-BE58-281344279973}" type="slidenum">
              <a:rPr lang="en-US" smtClean="0"/>
              <a:t>‹#›</a:t>
            </a:fld>
            <a:endParaRPr lang="en-US"/>
          </a:p>
        </p:txBody>
      </p:sp>
    </p:spTree>
    <p:extLst>
      <p:ext uri="{BB962C8B-B14F-4D97-AF65-F5344CB8AC3E}">
        <p14:creationId xmlns:p14="http://schemas.microsoft.com/office/powerpoint/2010/main" val="38751416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airplane"/>
      </p:transition>
    </mc:Choice>
    <mc:Fallback xmlns="">
      <p:transition>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2DAA76C-29DB-4E45-81F7-DE4BC1CB6D42}" type="datetimeFigureOut">
              <a:rPr lang="en-US" smtClean="0"/>
              <a:t>12/8/2024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94DE8BD-1858-4CB1-BE58-281344279973}" type="slidenum">
              <a:rPr lang="en-US" smtClean="0"/>
              <a:t>‹#›</a:t>
            </a:fld>
            <a:endParaRPr lang="en-US"/>
          </a:p>
        </p:txBody>
      </p:sp>
    </p:spTree>
    <p:extLst>
      <p:ext uri="{BB962C8B-B14F-4D97-AF65-F5344CB8AC3E}">
        <p14:creationId xmlns:p14="http://schemas.microsoft.com/office/powerpoint/2010/main" val="27516081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airplane"/>
      </p:transition>
    </mc:Choice>
    <mc:Fallback xmlns="">
      <p:transition>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2DAA76C-29DB-4E45-81F7-DE4BC1CB6D42}" type="datetimeFigureOut">
              <a:rPr lang="en-US" smtClean="0"/>
              <a:t>12/8/2024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94DE8BD-1858-4CB1-BE58-281344279973}" type="slidenum">
              <a:rPr lang="en-US" smtClean="0"/>
              <a:t>‹#›</a:t>
            </a:fld>
            <a:endParaRPr lang="en-US"/>
          </a:p>
        </p:txBody>
      </p:sp>
    </p:spTree>
    <p:extLst>
      <p:ext uri="{BB962C8B-B14F-4D97-AF65-F5344CB8AC3E}">
        <p14:creationId xmlns:p14="http://schemas.microsoft.com/office/powerpoint/2010/main" val="29132707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airplane"/>
      </p:transition>
    </mc:Choice>
    <mc:Fallback xmlns="">
      <p:transition>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2DAA76C-29DB-4E45-81F7-DE4BC1CB6D42}" type="datetimeFigureOut">
              <a:rPr lang="en-US" smtClean="0"/>
              <a:t>12/8/2024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4DE8BD-1858-4CB1-BE58-281344279973}" type="slidenum">
              <a:rPr lang="en-US" smtClean="0"/>
              <a:t>‹#›</a:t>
            </a:fld>
            <a:endParaRPr lang="en-US"/>
          </a:p>
        </p:txBody>
      </p:sp>
    </p:spTree>
    <p:extLst>
      <p:ext uri="{BB962C8B-B14F-4D97-AF65-F5344CB8AC3E}">
        <p14:creationId xmlns:p14="http://schemas.microsoft.com/office/powerpoint/2010/main" val="353483129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airplane"/>
      </p:transition>
    </mc:Choice>
    <mc:Fallback xmlns="">
      <p:transition>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2DAA76C-29DB-4E45-81F7-DE4BC1CB6D42}" type="datetimeFigureOut">
              <a:rPr lang="en-US" smtClean="0"/>
              <a:t>12/8/2024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4DE8BD-1858-4CB1-BE58-281344279973}" type="slidenum">
              <a:rPr lang="en-US" smtClean="0"/>
              <a:t>‹#›</a:t>
            </a:fld>
            <a:endParaRPr lang="en-US"/>
          </a:p>
        </p:txBody>
      </p:sp>
    </p:spTree>
    <p:extLst>
      <p:ext uri="{BB962C8B-B14F-4D97-AF65-F5344CB8AC3E}">
        <p14:creationId xmlns:p14="http://schemas.microsoft.com/office/powerpoint/2010/main" val="4129237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airplane"/>
      </p:transition>
    </mc:Choice>
    <mc:Fallback xmlns="">
      <p:transition>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6" Type="http://schemas.openxmlformats.org/officeDocument/2006/relationships/image" Target="../media/image3.pn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3.xml"/><Relationship Id="rId1" Type="http://schemas.openxmlformats.org/officeDocument/2006/relationships/slideLayout" Target="../slideLayouts/slideLayout23.xml"/><Relationship Id="rId6" Type="http://schemas.openxmlformats.org/officeDocument/2006/relationships/image" Target="../media/image3.png"/><Relationship Id="rId5" Type="http://schemas.openxmlformats.org/officeDocument/2006/relationships/hyperlink" Target="https://www.facebook.com/groups/629898828017053" TargetMode="External"/><Relationship Id="rId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2DAA76C-29DB-4E45-81F7-DE4BC1CB6D42}" type="datetimeFigureOut">
              <a:rPr lang="en-US" smtClean="0"/>
              <a:t>12/8/2024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94DE8BD-1858-4CB1-BE58-281344279973}" type="slidenum">
              <a:rPr lang="en-US" smtClean="0"/>
              <a:t>‹#›</a:t>
            </a:fld>
            <a:endParaRPr lang="en-US"/>
          </a:p>
        </p:txBody>
      </p:sp>
      <p:pic>
        <p:nvPicPr>
          <p:cNvPr id="7" name="Picture 6">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13"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8" name="Picture 7">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9" name="TextBox 3">
            <a:extLst>
              <a:ext uri="{FF2B5EF4-FFF2-40B4-BE49-F238E27FC236}">
                <a16:creationId xmlns:a16="http://schemas.microsoft.com/office/drawing/2014/main" id="{F9034237-DA06-4066-849E-00A115FF4EA1}"/>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5">
                  <a:extLst>
                    <a:ext uri="{A12FA001-AC4F-418D-AE19-62706E023703}">
                      <ahyp:hlinkClr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9E5F6F2C-DE77-4B3E-986A-23D69ABD846E}"/>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11" name="Picture 10">
            <a:extLst>
              <a:ext uri="{FF2B5EF4-FFF2-40B4-BE49-F238E27FC236}">
                <a16:creationId xmlns:a16="http://schemas.microsoft.com/office/drawing/2014/main" id="{2C38DA38-71FB-4CEB-B777-09292390EC4A}"/>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12" name="Picture 11">
            <a:extLst>
              <a:ext uri="{FF2B5EF4-FFF2-40B4-BE49-F238E27FC236}">
                <a16:creationId xmlns:a16="http://schemas.microsoft.com/office/drawing/2014/main" id="{7B3E06E2-B8CD-4348-A929-48748D52322A}"/>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13" name="Picture 12">
            <a:extLst>
              <a:ext uri="{FF2B5EF4-FFF2-40B4-BE49-F238E27FC236}">
                <a16:creationId xmlns:a16="http://schemas.microsoft.com/office/drawing/2014/main" id="{D1A0A433-1C81-43D6-86C9-906F9D1CD5C6}"/>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14" name="Picture 13">
            <a:extLst>
              <a:ext uri="{FF2B5EF4-FFF2-40B4-BE49-F238E27FC236}">
                <a16:creationId xmlns:a16="http://schemas.microsoft.com/office/drawing/2014/main" id="{57AB7940-731C-4B6C-8537-33EBAD98DEBF}"/>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15" name="Title 1">
            <a:extLst>
              <a:ext uri="{FF2B5EF4-FFF2-40B4-BE49-F238E27FC236}">
                <a16:creationId xmlns:a16="http://schemas.microsoft.com/office/drawing/2014/main" id="{6108D78E-8090-455C-81F2-F57D8860EAC5}"/>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70AD47">
                    <a:lumMod val="50000"/>
                  </a:srgbClr>
                </a:solidFill>
                <a:effectLst/>
                <a:uLnTx/>
                <a:uFillTx/>
                <a:latin typeface="#9Slide07 Altus" pitchFamily="2" charset="0"/>
                <a:ea typeface="+mj-ea"/>
                <a:cs typeface="+mj-cs"/>
              </a:rPr>
              <a:t>By Hồng Linh</a:t>
            </a:r>
          </a:p>
        </p:txBody>
      </p:sp>
      <p:sp>
        <p:nvSpPr>
          <p:cNvPr id="16" name="Title 1">
            <a:extLst>
              <a:ext uri="{FF2B5EF4-FFF2-40B4-BE49-F238E27FC236}">
                <a16:creationId xmlns:a16="http://schemas.microsoft.com/office/drawing/2014/main" id="{7A218C26-69B7-499C-B190-96851A78FEC6}"/>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7" name="Title 1">
            <a:extLst>
              <a:ext uri="{FF2B5EF4-FFF2-40B4-BE49-F238E27FC236}">
                <a16:creationId xmlns:a16="http://schemas.microsoft.com/office/drawing/2014/main" id="{6AA5128D-EAF5-483C-871A-4BFED87FD86D}"/>
              </a:ext>
            </a:extLst>
          </p:cNvPr>
          <p:cNvSpPr txBox="1">
            <a:spLocks/>
          </p:cNvSpPr>
          <p:nvPr userDrawn="1"/>
        </p:nvSpPr>
        <p:spPr>
          <a:xfrm>
            <a:off x="-2052207" y="1690688"/>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pic>
        <p:nvPicPr>
          <p:cNvPr id="18" name="Picture 17">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9" name="Picture 18">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20" name="Picture 19">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21" name="Picture 20">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Tree>
    <p:extLst>
      <p:ext uri="{BB962C8B-B14F-4D97-AF65-F5344CB8AC3E}">
        <p14:creationId xmlns:p14="http://schemas.microsoft.com/office/powerpoint/2010/main" val="191414508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5="http://schemas.microsoft.com/office/powerpoint/2012/main">
    <mc:Choice Requires="p15">
      <p:transition xmlns:p14="http://schemas.microsoft.com/office/powerpoint/2010/main" p14:dur="10">
        <p15:prstTrans prst="airplane"/>
      </p:transition>
    </mc:Choice>
    <mc:Fallback xmlns="">
      <p:transition>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2024/12/8</a:t>
            </a:fld>
            <a:endParaRPr kumimoji="0" lang="zh-CN" altLang="en-US" sz="1200" b="0" i="0" u="none" strike="noStrike" kern="1200" cap="none" spc="0" normalizeH="0" baseline="0" noProof="0">
              <a:ln>
                <a:noFill/>
              </a:ln>
              <a:solidFill>
                <a:prstClr val="black">
                  <a:tint val="75000"/>
                </a:prstClr>
              </a:solidFill>
              <a:effectLst/>
              <a:uLnTx/>
              <a:uFillTx/>
              <a:ea typeface="字魂27号-布丁体"/>
              <a:cs typeface="+mn-cs"/>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字魂27号-布丁体"/>
              <a:cs typeface="+mn-cs"/>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字魂27号-布丁体"/>
              <a:cs typeface="+mn-cs"/>
            </a:endParaRPr>
          </a:p>
        </p:txBody>
      </p:sp>
      <p:pic>
        <p:nvPicPr>
          <p:cNvPr id="7" name="Picture 6">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13"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8" name="Picture 7">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9" name="TextBox 3">
            <a:extLst>
              <a:ext uri="{FF2B5EF4-FFF2-40B4-BE49-F238E27FC236}">
                <a16:creationId xmlns:a16="http://schemas.microsoft.com/office/drawing/2014/main" id="{F9034237-DA06-4066-849E-00A115FF4EA1}"/>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5">
                  <a:extLst>
                    <a:ext uri="{A12FA001-AC4F-418D-AE19-62706E023703}">
                      <ahyp:hlinkClr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9E5F6F2C-DE77-4B3E-986A-23D69ABD846E}"/>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11" name="Picture 10">
            <a:extLst>
              <a:ext uri="{FF2B5EF4-FFF2-40B4-BE49-F238E27FC236}">
                <a16:creationId xmlns:a16="http://schemas.microsoft.com/office/drawing/2014/main" id="{2C38DA38-71FB-4CEB-B777-09292390EC4A}"/>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12" name="Picture 11">
            <a:extLst>
              <a:ext uri="{FF2B5EF4-FFF2-40B4-BE49-F238E27FC236}">
                <a16:creationId xmlns:a16="http://schemas.microsoft.com/office/drawing/2014/main" id="{7B3E06E2-B8CD-4348-A929-48748D52322A}"/>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13" name="Picture 12">
            <a:extLst>
              <a:ext uri="{FF2B5EF4-FFF2-40B4-BE49-F238E27FC236}">
                <a16:creationId xmlns:a16="http://schemas.microsoft.com/office/drawing/2014/main" id="{D1A0A433-1C81-43D6-86C9-906F9D1CD5C6}"/>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14" name="Picture 13">
            <a:extLst>
              <a:ext uri="{FF2B5EF4-FFF2-40B4-BE49-F238E27FC236}">
                <a16:creationId xmlns:a16="http://schemas.microsoft.com/office/drawing/2014/main" id="{57AB7940-731C-4B6C-8537-33EBAD98DEBF}"/>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15" name="Title 1">
            <a:extLst>
              <a:ext uri="{FF2B5EF4-FFF2-40B4-BE49-F238E27FC236}">
                <a16:creationId xmlns:a16="http://schemas.microsoft.com/office/drawing/2014/main" id="{6108D78E-8090-455C-81F2-F57D8860EAC5}"/>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70AD47">
                    <a:lumMod val="50000"/>
                  </a:srgbClr>
                </a:solidFill>
                <a:effectLst/>
                <a:uLnTx/>
                <a:uFillTx/>
                <a:latin typeface="#9Slide07 Altus" pitchFamily="2" charset="0"/>
                <a:ea typeface="+mj-ea"/>
                <a:cs typeface="+mj-cs"/>
              </a:rPr>
              <a:t>By Hồng Linh</a:t>
            </a:r>
          </a:p>
        </p:txBody>
      </p:sp>
      <p:sp>
        <p:nvSpPr>
          <p:cNvPr id="16" name="Title 1">
            <a:extLst>
              <a:ext uri="{FF2B5EF4-FFF2-40B4-BE49-F238E27FC236}">
                <a16:creationId xmlns:a16="http://schemas.microsoft.com/office/drawing/2014/main" id="{7A218C26-69B7-499C-B190-96851A78FEC6}"/>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7" name="Title 1">
            <a:extLst>
              <a:ext uri="{FF2B5EF4-FFF2-40B4-BE49-F238E27FC236}">
                <a16:creationId xmlns:a16="http://schemas.microsoft.com/office/drawing/2014/main" id="{6AA5128D-EAF5-483C-871A-4BFED87FD86D}"/>
              </a:ext>
            </a:extLst>
          </p:cNvPr>
          <p:cNvSpPr txBox="1">
            <a:spLocks/>
          </p:cNvSpPr>
          <p:nvPr userDrawn="1"/>
        </p:nvSpPr>
        <p:spPr>
          <a:xfrm>
            <a:off x="-2052207" y="1690688"/>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pic>
        <p:nvPicPr>
          <p:cNvPr id="18" name="Picture 17">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9" name="Picture 18">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20" name="Picture 19">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21" name="Picture 20">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Tree>
    <p:extLst>
      <p:ext uri="{BB962C8B-B14F-4D97-AF65-F5344CB8AC3E}">
        <p14:creationId xmlns:p14="http://schemas.microsoft.com/office/powerpoint/2010/main" val="177054793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5="http://schemas.microsoft.com/office/powerpoint/2012/main">
    <mc:Choice Requires="p15">
      <p:transition xmlns:p14="http://schemas.microsoft.com/office/powerpoint/2010/main" p14:dur="10">
        <p15:prstTrans prst="airplane"/>
      </p:transition>
    </mc:Choice>
    <mc:Fallback xmlns="">
      <p:transition>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8" name="Picture 7">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9" name="TextBox 3">
            <a:extLst>
              <a:ext uri="{FF2B5EF4-FFF2-40B4-BE49-F238E27FC236}">
                <a16:creationId xmlns:a16="http://schemas.microsoft.com/office/drawing/2014/main" id="{F9034237-DA06-4066-849E-00A115FF4EA1}"/>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5">
                  <a:extLst>
                    <a:ext uri="{A12FA001-AC4F-418D-AE19-62706E023703}">
                      <ahyp:hlinkClr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1" name="Title 1">
            <a:extLst>
              <a:ext uri="{FF2B5EF4-FFF2-40B4-BE49-F238E27FC236}">
                <a16:creationId xmlns:a16="http://schemas.microsoft.com/office/drawing/2014/main" id="{9E5F6F2C-DE77-4B3E-986A-23D69ABD846E}"/>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12" name="Picture 11">
            <a:extLst>
              <a:ext uri="{FF2B5EF4-FFF2-40B4-BE49-F238E27FC236}">
                <a16:creationId xmlns:a16="http://schemas.microsoft.com/office/drawing/2014/main" id="{2C38DA38-71FB-4CEB-B777-09292390EC4A}"/>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13" name="Picture 12">
            <a:extLst>
              <a:ext uri="{FF2B5EF4-FFF2-40B4-BE49-F238E27FC236}">
                <a16:creationId xmlns:a16="http://schemas.microsoft.com/office/drawing/2014/main" id="{7B3E06E2-B8CD-4348-A929-48748D52322A}"/>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14" name="Picture 13">
            <a:extLst>
              <a:ext uri="{FF2B5EF4-FFF2-40B4-BE49-F238E27FC236}">
                <a16:creationId xmlns:a16="http://schemas.microsoft.com/office/drawing/2014/main" id="{D1A0A433-1C81-43D6-86C9-906F9D1CD5C6}"/>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15" name="Picture 14">
            <a:extLst>
              <a:ext uri="{FF2B5EF4-FFF2-40B4-BE49-F238E27FC236}">
                <a16:creationId xmlns:a16="http://schemas.microsoft.com/office/drawing/2014/main" id="{57AB7940-731C-4B6C-8537-33EBAD98DEBF}"/>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16" name="Title 1">
            <a:extLst>
              <a:ext uri="{FF2B5EF4-FFF2-40B4-BE49-F238E27FC236}">
                <a16:creationId xmlns:a16="http://schemas.microsoft.com/office/drawing/2014/main" id="{6108D78E-8090-455C-81F2-F57D8860EAC5}"/>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70AD47">
                    <a:lumMod val="50000"/>
                  </a:srgbClr>
                </a:solidFill>
                <a:effectLst/>
                <a:uLnTx/>
                <a:uFillTx/>
                <a:latin typeface="#9Slide07 Altus" pitchFamily="2" charset="0"/>
                <a:ea typeface="+mj-ea"/>
                <a:cs typeface="+mj-cs"/>
              </a:rPr>
              <a:t>By Hồng Linh</a:t>
            </a:r>
          </a:p>
        </p:txBody>
      </p:sp>
      <p:sp>
        <p:nvSpPr>
          <p:cNvPr id="17" name="Title 1">
            <a:extLst>
              <a:ext uri="{FF2B5EF4-FFF2-40B4-BE49-F238E27FC236}">
                <a16:creationId xmlns:a16="http://schemas.microsoft.com/office/drawing/2014/main" id="{7A218C26-69B7-499C-B190-96851A78FEC6}"/>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8" name="Title 1">
            <a:extLst>
              <a:ext uri="{FF2B5EF4-FFF2-40B4-BE49-F238E27FC236}">
                <a16:creationId xmlns:a16="http://schemas.microsoft.com/office/drawing/2014/main" id="{6AA5128D-EAF5-483C-871A-4BFED87FD86D}"/>
              </a:ext>
            </a:extLst>
          </p:cNvPr>
          <p:cNvSpPr txBox="1">
            <a:spLocks/>
          </p:cNvSpPr>
          <p:nvPr userDrawn="1"/>
        </p:nvSpPr>
        <p:spPr>
          <a:xfrm>
            <a:off x="-2052207" y="1690688"/>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pic>
        <p:nvPicPr>
          <p:cNvPr id="19" name="Picture 18">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20" name="Picture 19">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21" name="Picture 20">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22" name="Picture 21">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Tree>
    <p:extLst>
      <p:ext uri="{BB962C8B-B14F-4D97-AF65-F5344CB8AC3E}">
        <p14:creationId xmlns:p14="http://schemas.microsoft.com/office/powerpoint/2010/main" val="2251507484"/>
      </p:ext>
    </p:extLst>
  </p:cSld>
  <p:clrMap bg1="lt1" tx1="dk1" bg2="lt2" tx2="dk2" accent1="accent1" accent2="accent2" accent3="accent3" accent4="accent4" accent5="accent5" accent6="accent6" hlink="hlink" folHlink="folHlink"/>
  <p:sldLayoutIdLst>
    <p:sldLayoutId id="2147483673"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12.xml"/><Relationship Id="rId6" Type="http://schemas.openxmlformats.org/officeDocument/2006/relationships/image" Target="../media/image29.png"/><Relationship Id="rId5" Type="http://schemas.openxmlformats.org/officeDocument/2006/relationships/image" Target="../media/image4.png"/><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12.xml"/><Relationship Id="rId6" Type="http://schemas.openxmlformats.org/officeDocument/2006/relationships/image" Target="../media/image30.png"/><Relationship Id="rId5" Type="http://schemas.openxmlformats.org/officeDocument/2006/relationships/image" Target="../media/image4.png"/><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12.xml"/><Relationship Id="rId6" Type="http://schemas.openxmlformats.org/officeDocument/2006/relationships/image" Target="../media/image31.png"/><Relationship Id="rId5" Type="http://schemas.openxmlformats.org/officeDocument/2006/relationships/image" Target="../media/image6.png"/><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3.xml"/><Relationship Id="rId1" Type="http://schemas.openxmlformats.org/officeDocument/2006/relationships/slideLayout" Target="../slideLayouts/slideLayout12.xml"/><Relationship Id="rId6" Type="http://schemas.openxmlformats.org/officeDocument/2006/relationships/image" Target="../media/image32.png"/><Relationship Id="rId5" Type="http://schemas.openxmlformats.org/officeDocument/2006/relationships/image" Target="../media/image4.png"/><Relationship Id="rId4" Type="http://schemas.openxmlformats.org/officeDocument/2006/relationships/image" Target="../media/image6.png"/></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34.png"/><Relationship Id="rId2" Type="http://schemas.openxmlformats.org/officeDocument/2006/relationships/notesSlide" Target="../notesSlides/notesSlide14.xml"/><Relationship Id="rId1" Type="http://schemas.openxmlformats.org/officeDocument/2006/relationships/slideLayout" Target="../slideLayouts/slideLayout12.xml"/><Relationship Id="rId6" Type="http://schemas.openxmlformats.org/officeDocument/2006/relationships/image" Target="../media/image33.png"/><Relationship Id="rId5" Type="http://schemas.openxmlformats.org/officeDocument/2006/relationships/image" Target="../media/image4.png"/><Relationship Id="rId4" Type="http://schemas.openxmlformats.org/officeDocument/2006/relationships/image" Target="../media/image6.png"/></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5.xml"/><Relationship Id="rId1" Type="http://schemas.openxmlformats.org/officeDocument/2006/relationships/slideLayout" Target="../slideLayouts/slideLayout12.xml"/><Relationship Id="rId6" Type="http://schemas.openxmlformats.org/officeDocument/2006/relationships/image" Target="../media/image35.png"/><Relationship Id="rId5" Type="http://schemas.openxmlformats.org/officeDocument/2006/relationships/image" Target="../media/image4.png"/><Relationship Id="rId4" Type="http://schemas.openxmlformats.org/officeDocument/2006/relationships/image" Target="../media/image6.png"/></Relationships>
</file>

<file path=ppt/slides/_rels/slide16.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9.png"/><Relationship Id="rId7" Type="http://schemas.openxmlformats.org/officeDocument/2006/relationships/image" Target="../media/image37.png"/><Relationship Id="rId2" Type="http://schemas.openxmlformats.org/officeDocument/2006/relationships/notesSlide" Target="../notesSlides/notesSlide16.xml"/><Relationship Id="rId1" Type="http://schemas.openxmlformats.org/officeDocument/2006/relationships/slideLayout" Target="../slideLayouts/slideLayout12.xml"/><Relationship Id="rId6" Type="http://schemas.openxmlformats.org/officeDocument/2006/relationships/image" Target="../media/image36.png"/><Relationship Id="rId5" Type="http://schemas.openxmlformats.org/officeDocument/2006/relationships/image" Target="../media/image4.png"/><Relationship Id="rId4" Type="http://schemas.openxmlformats.org/officeDocument/2006/relationships/image" Target="../media/image6.png"/></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7.xml"/><Relationship Id="rId1" Type="http://schemas.openxmlformats.org/officeDocument/2006/relationships/slideLayout" Target="../slideLayouts/slideLayout12.xml"/><Relationship Id="rId6" Type="http://schemas.openxmlformats.org/officeDocument/2006/relationships/image" Target="../media/image38.png"/><Relationship Id="rId5" Type="http://schemas.openxmlformats.org/officeDocument/2006/relationships/image" Target="../media/image4.png"/><Relationship Id="rId4" Type="http://schemas.openxmlformats.org/officeDocument/2006/relationships/image" Target="../media/image6.png"/></Relationships>
</file>

<file path=ppt/slides/_rels/slide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8.xml"/><Relationship Id="rId1" Type="http://schemas.openxmlformats.org/officeDocument/2006/relationships/slideLayout" Target="../slideLayouts/slideLayout12.xml"/><Relationship Id="rId6" Type="http://schemas.openxmlformats.org/officeDocument/2006/relationships/image" Target="../media/image39.png"/><Relationship Id="rId5" Type="http://schemas.openxmlformats.org/officeDocument/2006/relationships/image" Target="../media/image4.png"/><Relationship Id="rId4" Type="http://schemas.openxmlformats.org/officeDocument/2006/relationships/image" Target="../media/image6.png"/></Relationships>
</file>

<file path=ppt/slides/_rels/slide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9.xml"/><Relationship Id="rId1" Type="http://schemas.openxmlformats.org/officeDocument/2006/relationships/slideLayout" Target="../slideLayouts/slideLayout12.xml"/><Relationship Id="rId5" Type="http://schemas.openxmlformats.org/officeDocument/2006/relationships/image" Target="../media/image4.png"/><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10.png"/><Relationship Id="rId5" Type="http://schemas.openxmlformats.org/officeDocument/2006/relationships/image" Target="../media/image4.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40.png"/><Relationship Id="rId2" Type="http://schemas.openxmlformats.org/officeDocument/2006/relationships/notesSlide" Target="../notesSlides/notesSlide20.xml"/><Relationship Id="rId1" Type="http://schemas.openxmlformats.org/officeDocument/2006/relationships/slideLayout" Target="../slideLayouts/slideLayout12.xml"/><Relationship Id="rId6" Type="http://schemas.openxmlformats.org/officeDocument/2006/relationships/image" Target="../media/image33.png"/><Relationship Id="rId5" Type="http://schemas.openxmlformats.org/officeDocument/2006/relationships/image" Target="../media/image4.png"/><Relationship Id="rId4" Type="http://schemas.openxmlformats.org/officeDocument/2006/relationships/image" Target="../media/image6.png"/></Relationships>
</file>

<file path=ppt/slides/_rels/slide21.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41.png"/><Relationship Id="rId2" Type="http://schemas.openxmlformats.org/officeDocument/2006/relationships/notesSlide" Target="../notesSlides/notesSlide21.xml"/><Relationship Id="rId1" Type="http://schemas.openxmlformats.org/officeDocument/2006/relationships/slideLayout" Target="../slideLayouts/slideLayout12.xml"/><Relationship Id="rId6" Type="http://schemas.openxmlformats.org/officeDocument/2006/relationships/image" Target="../media/image33.png"/><Relationship Id="rId5" Type="http://schemas.openxmlformats.org/officeDocument/2006/relationships/image" Target="../media/image4.png"/><Relationship Id="rId4" Type="http://schemas.openxmlformats.org/officeDocument/2006/relationships/image" Target="../media/image6.png"/></Relationships>
</file>

<file path=ppt/slides/_rels/slide2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2.xml"/><Relationship Id="rId1" Type="http://schemas.openxmlformats.org/officeDocument/2006/relationships/slideLayout" Target="../slideLayouts/slideLayout12.xml"/><Relationship Id="rId5" Type="http://schemas.openxmlformats.org/officeDocument/2006/relationships/image" Target="../media/image6.png"/><Relationship Id="rId4" Type="http://schemas.openxmlformats.org/officeDocument/2006/relationships/image" Target="../media/image4.png"/></Relationships>
</file>

<file path=ppt/slides/_rels/slide2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9.png"/><Relationship Id="rId7" Type="http://schemas.openxmlformats.org/officeDocument/2006/relationships/image" Target="../media/image6.png"/><Relationship Id="rId2" Type="http://schemas.openxmlformats.org/officeDocument/2006/relationships/notesSlide" Target="../notesSlides/notesSlide23.xml"/><Relationship Id="rId1" Type="http://schemas.openxmlformats.org/officeDocument/2006/relationships/slideLayout" Target="../slideLayouts/slideLayout12.xml"/><Relationship Id="rId6" Type="http://schemas.openxmlformats.org/officeDocument/2006/relationships/image" Target="../media/image4.png"/><Relationship Id="rId5" Type="http://schemas.openxmlformats.org/officeDocument/2006/relationships/image" Target="../media/image43.png"/><Relationship Id="rId10" Type="http://schemas.openxmlformats.org/officeDocument/2006/relationships/image" Target="../media/image45.png"/><Relationship Id="rId4" Type="http://schemas.openxmlformats.org/officeDocument/2006/relationships/image" Target="../media/image42.png"/><Relationship Id="rId9" Type="http://schemas.openxmlformats.org/officeDocument/2006/relationships/image" Target="../media/image44.png"/></Relationships>
</file>

<file path=ppt/slides/_rels/slide24.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notesSlide" Target="../notesSlides/notesSlide24.xml"/><Relationship Id="rId1" Type="http://schemas.openxmlformats.org/officeDocument/2006/relationships/slideLayout" Target="../slideLayouts/slideLayout12.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25.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notesSlide" Target="../notesSlides/notesSlide25.xml"/><Relationship Id="rId1" Type="http://schemas.openxmlformats.org/officeDocument/2006/relationships/slideLayout" Target="../slideLayouts/slideLayout12.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26.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9.png"/><Relationship Id="rId7" Type="http://schemas.openxmlformats.org/officeDocument/2006/relationships/image" Target="../media/image6.png"/><Relationship Id="rId2" Type="http://schemas.openxmlformats.org/officeDocument/2006/relationships/notesSlide" Target="../notesSlides/notesSlide26.xml"/><Relationship Id="rId1" Type="http://schemas.openxmlformats.org/officeDocument/2006/relationships/slideLayout" Target="../slideLayouts/slideLayout12.xml"/><Relationship Id="rId6" Type="http://schemas.openxmlformats.org/officeDocument/2006/relationships/image" Target="../media/image4.png"/><Relationship Id="rId5" Type="http://schemas.openxmlformats.org/officeDocument/2006/relationships/image" Target="../media/image43.png"/><Relationship Id="rId10" Type="http://schemas.openxmlformats.org/officeDocument/2006/relationships/image" Target="../media/image51.png"/><Relationship Id="rId4" Type="http://schemas.openxmlformats.org/officeDocument/2006/relationships/image" Target="../media/image42.png"/><Relationship Id="rId9" Type="http://schemas.openxmlformats.org/officeDocument/2006/relationships/image" Target="../media/image44.png"/></Relationships>
</file>

<file path=ppt/slides/_rels/slide27.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3.xml"/></Relationships>
</file>

<file path=ppt/slides/_rels/slide3.xml.rels><?xml version="1.0" encoding="UTF-8" standalone="yes"?>
<Relationships xmlns="http://schemas.openxmlformats.org/package/2006/relationships"><Relationship Id="rId8" Type="http://schemas.openxmlformats.org/officeDocument/2006/relationships/image" Target="../media/image15.png"/><Relationship Id="rId13" Type="http://schemas.microsoft.com/office/2007/relationships/hdphoto" Target="../media/hdphoto3.wdp"/><Relationship Id="rId3" Type="http://schemas.openxmlformats.org/officeDocument/2006/relationships/image" Target="../media/image12.png"/><Relationship Id="rId7" Type="http://schemas.openxmlformats.org/officeDocument/2006/relationships/image" Target="../media/image4.png"/><Relationship Id="rId12" Type="http://schemas.openxmlformats.org/officeDocument/2006/relationships/image" Target="../media/image17.png"/><Relationship Id="rId17" Type="http://schemas.microsoft.com/office/2007/relationships/hdphoto" Target="../media/hdphoto5.wdp"/><Relationship Id="rId2" Type="http://schemas.openxmlformats.org/officeDocument/2006/relationships/notesSlide" Target="../notesSlides/notesSlide3.xml"/><Relationship Id="rId16" Type="http://schemas.openxmlformats.org/officeDocument/2006/relationships/image" Target="../media/image19.png"/><Relationship Id="rId1" Type="http://schemas.openxmlformats.org/officeDocument/2006/relationships/slideLayout" Target="../slideLayouts/slideLayout12.xml"/><Relationship Id="rId6" Type="http://schemas.openxmlformats.org/officeDocument/2006/relationships/image" Target="../media/image14.png"/><Relationship Id="rId11" Type="http://schemas.microsoft.com/office/2007/relationships/hdphoto" Target="../media/hdphoto2.wdp"/><Relationship Id="rId5" Type="http://schemas.openxmlformats.org/officeDocument/2006/relationships/image" Target="../media/image13.png"/><Relationship Id="rId15" Type="http://schemas.microsoft.com/office/2007/relationships/hdphoto" Target="../media/hdphoto4.wdp"/><Relationship Id="rId10" Type="http://schemas.openxmlformats.org/officeDocument/2006/relationships/image" Target="../media/image16.png"/><Relationship Id="rId4" Type="http://schemas.openxmlformats.org/officeDocument/2006/relationships/image" Target="../media/image6.png"/><Relationship Id="rId9" Type="http://schemas.microsoft.com/office/2007/relationships/hdphoto" Target="../media/hdphoto1.wdp"/><Relationship Id="rId14" Type="http://schemas.openxmlformats.org/officeDocument/2006/relationships/image" Target="../media/image18.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20.png"/><Relationship Id="rId5" Type="http://schemas.openxmlformats.org/officeDocument/2006/relationships/image" Target="../media/image4.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21.png"/><Relationship Id="rId5" Type="http://schemas.openxmlformats.org/officeDocument/2006/relationships/image" Target="../media/image4.pn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12.xml"/><Relationship Id="rId5" Type="http://schemas.openxmlformats.org/officeDocument/2006/relationships/image" Target="../media/image4.png"/><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image" Target="../media/image22.png"/><Relationship Id="rId5" Type="http://schemas.openxmlformats.org/officeDocument/2006/relationships/image" Target="../media/image4.png"/><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9.png"/><Relationship Id="rId7"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image" Target="../media/image23.png"/><Relationship Id="rId5" Type="http://schemas.openxmlformats.org/officeDocument/2006/relationships/image" Target="../media/image4.png"/><Relationship Id="rId10" Type="http://schemas.openxmlformats.org/officeDocument/2006/relationships/image" Target="../media/image27.png"/><Relationship Id="rId4" Type="http://schemas.openxmlformats.org/officeDocument/2006/relationships/image" Target="../media/image6.png"/><Relationship Id="rId9" Type="http://schemas.openxmlformats.org/officeDocument/2006/relationships/image" Target="../media/image26.png"/></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openxmlformats.org/officeDocument/2006/relationships/image" Target="../media/image28.png"/><Relationship Id="rId5" Type="http://schemas.openxmlformats.org/officeDocument/2006/relationships/image" Target="../media/image6.png"/><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83BA511E-0E91-452F-A70E-E517C041237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6" name="Picture 5"/>
          <p:cNvPicPr>
            <a:picLocks noChangeAspect="1"/>
          </p:cNvPicPr>
          <p:nvPr/>
        </p:nvPicPr>
        <p:blipFill>
          <a:blip r:embed="rId4"/>
          <a:stretch>
            <a:fillRect/>
          </a:stretch>
        </p:blipFill>
        <p:spPr>
          <a:xfrm>
            <a:off x="-232725" y="-555585"/>
            <a:ext cx="12424725" cy="7417060"/>
          </a:xfrm>
          <a:prstGeom prst="rect">
            <a:avLst/>
          </a:prstGeom>
        </p:spPr>
      </p:pic>
      <p:pic>
        <p:nvPicPr>
          <p:cNvPr id="7" name="图片 6">
            <a:extLst>
              <a:ext uri="{FF2B5EF4-FFF2-40B4-BE49-F238E27FC236}">
                <a16:creationId xmlns:a16="http://schemas.microsoft.com/office/drawing/2014/main" id="{1AE9AD67-465D-4C0D-B4D7-48BE45F50B7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8" name="图片 7">
            <a:extLst>
              <a:ext uri="{FF2B5EF4-FFF2-40B4-BE49-F238E27FC236}">
                <a16:creationId xmlns:a16="http://schemas.microsoft.com/office/drawing/2014/main" id="{47A6C6F0-81B4-4615-BDC2-35AA44348922}"/>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2564" r="-636" b="85700"/>
          <a:stretch/>
        </p:blipFill>
        <p:spPr>
          <a:xfrm>
            <a:off x="6333523" y="-43183"/>
            <a:ext cx="5632172" cy="980661"/>
          </a:xfrm>
          <a:prstGeom prst="rect">
            <a:avLst/>
          </a:prstGeom>
        </p:spPr>
      </p:pic>
      <p:pic>
        <p:nvPicPr>
          <p:cNvPr id="36" name="图片 35">
            <a:extLst>
              <a:ext uri="{FF2B5EF4-FFF2-40B4-BE49-F238E27FC236}">
                <a16:creationId xmlns:a16="http://schemas.microsoft.com/office/drawing/2014/main" id="{7FEB544E-1F12-4D4A-8142-6B4F66E72588}"/>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46445" t="61148"/>
          <a:stretch/>
        </p:blipFill>
        <p:spPr>
          <a:xfrm>
            <a:off x="7012651" y="4193510"/>
            <a:ext cx="5194036" cy="2664487"/>
          </a:xfrm>
          <a:prstGeom prst="rect">
            <a:avLst/>
          </a:prstGeom>
        </p:spPr>
      </p:pic>
      <p:pic>
        <p:nvPicPr>
          <p:cNvPr id="2" name="Picture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383608" y="0"/>
            <a:ext cx="1837767" cy="1837767"/>
          </a:xfrm>
          <a:prstGeom prst="rect">
            <a:avLst/>
          </a:prstGeom>
        </p:spPr>
      </p:pic>
    </p:spTree>
    <p:extLst>
      <p:ext uri="{BB962C8B-B14F-4D97-AF65-F5344CB8AC3E}">
        <p14:creationId xmlns:p14="http://schemas.microsoft.com/office/powerpoint/2010/main" val="21168646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airplan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sp>
        <p:nvSpPr>
          <p:cNvPr id="2" name="Rounded Rectangle 1"/>
          <p:cNvSpPr/>
          <p:nvPr/>
        </p:nvSpPr>
        <p:spPr>
          <a:xfrm>
            <a:off x="306513" y="585096"/>
            <a:ext cx="11632557" cy="6169308"/>
          </a:xfrm>
          <a:prstGeom prst="roundRect">
            <a:avLst>
              <a:gd name="adj" fmla="val 9499"/>
            </a:avLst>
          </a:prstGeom>
          <a:solidFill>
            <a:schemeClr val="bg1"/>
          </a:solid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vi-VN" sz="2300" dirty="0">
              <a:solidFill>
                <a:schemeClr val="tx1"/>
              </a:solidFill>
              <a:effectLst/>
              <a:latin typeface="Cambria" panose="02040503050406030204" pitchFamily="18" charset="0"/>
              <a:ea typeface="Cambria" panose="02040503050406030204" pitchFamily="18" charset="0"/>
            </a:endParaRPr>
          </a:p>
        </p:txBody>
      </p:sp>
      <p:grpSp>
        <p:nvGrpSpPr>
          <p:cNvPr id="9" name="组合 47">
            <a:extLst>
              <a:ext uri="{FF2B5EF4-FFF2-40B4-BE49-F238E27FC236}">
                <a16:creationId xmlns:a16="http://schemas.microsoft.com/office/drawing/2014/main" id="{7F189E3D-4A92-0898-D212-05BE8223FB1D}"/>
              </a:ext>
            </a:extLst>
          </p:cNvPr>
          <p:cNvGrpSpPr/>
          <p:nvPr/>
        </p:nvGrpSpPr>
        <p:grpSpPr>
          <a:xfrm>
            <a:off x="1481559" y="2188993"/>
            <a:ext cx="5085495" cy="1144268"/>
            <a:chOff x="3151567" y="4106353"/>
            <a:chExt cx="4182027" cy="1023787"/>
          </a:xfrm>
        </p:grpSpPr>
        <p:grpSp>
          <p:nvGrpSpPr>
            <p:cNvPr id="10" name="组合 31">
              <a:extLst>
                <a:ext uri="{FF2B5EF4-FFF2-40B4-BE49-F238E27FC236}">
                  <a16:creationId xmlns:a16="http://schemas.microsoft.com/office/drawing/2014/main" id="{43B074C8-E946-D6EF-825D-E574784A89DE}"/>
                </a:ext>
              </a:extLst>
            </p:cNvPr>
            <p:cNvGrpSpPr/>
            <p:nvPr/>
          </p:nvGrpSpPr>
          <p:grpSpPr>
            <a:xfrm>
              <a:off x="3151567" y="4106353"/>
              <a:ext cx="4182027" cy="1023787"/>
              <a:chOff x="1346199" y="3302000"/>
              <a:chExt cx="3636545" cy="1136153"/>
            </a:xfrm>
            <a:effectLst>
              <a:outerShdw blurRad="254000" sx="102000" sy="102000" algn="ctr" rotWithShape="0">
                <a:prstClr val="black">
                  <a:alpha val="25000"/>
                </a:prstClr>
              </a:outerShdw>
            </a:effectLst>
          </p:grpSpPr>
          <p:sp>
            <p:nvSpPr>
              <p:cNvPr id="12" name="圆角矩形 32">
                <a:extLst>
                  <a:ext uri="{FF2B5EF4-FFF2-40B4-BE49-F238E27FC236}">
                    <a16:creationId xmlns:a16="http://schemas.microsoft.com/office/drawing/2014/main" id="{F8559DBF-0EE0-1216-2B47-5A150A1111B0}"/>
                  </a:ext>
                </a:extLst>
              </p:cNvPr>
              <p:cNvSpPr/>
              <p:nvPr/>
            </p:nvSpPr>
            <p:spPr>
              <a:xfrm>
                <a:off x="1346199" y="3302000"/>
                <a:ext cx="3636545" cy="113615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i="0" u="none" strike="noStrike" kern="1200" cap="none" spc="0" normalizeH="0" baseline="0" noProof="0" dirty="0">
                  <a:ln>
                    <a:noFill/>
                  </a:ln>
                  <a:solidFill>
                    <a:prstClr val="white"/>
                  </a:solidFill>
                  <a:effectLst/>
                  <a:uLnTx/>
                  <a:uFillTx/>
                  <a:latin typeface="Cambria" panose="02040503050406030204" pitchFamily="18" charset="0"/>
                  <a:ea typeface="思源黑体 CN"/>
                </a:endParaRPr>
              </a:p>
            </p:txBody>
          </p:sp>
          <p:sp>
            <p:nvSpPr>
              <p:cNvPr id="13" name="圆角矩形 33">
                <a:extLst>
                  <a:ext uri="{FF2B5EF4-FFF2-40B4-BE49-F238E27FC236}">
                    <a16:creationId xmlns:a16="http://schemas.microsoft.com/office/drawing/2014/main" id="{4EE8E3EC-5110-7EBA-CD5E-CF551ACD2130}"/>
                  </a:ext>
                </a:extLst>
              </p:cNvPr>
              <p:cNvSpPr/>
              <p:nvPr/>
            </p:nvSpPr>
            <p:spPr>
              <a:xfrm>
                <a:off x="1425654" y="3451354"/>
                <a:ext cx="3477633"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i="0" u="none" strike="noStrike" kern="1200" cap="none" spc="0" normalizeH="0" baseline="0" noProof="0">
                  <a:ln>
                    <a:noFill/>
                  </a:ln>
                  <a:solidFill>
                    <a:prstClr val="white"/>
                  </a:solidFill>
                  <a:effectLst/>
                  <a:uLnTx/>
                  <a:uFillTx/>
                  <a:latin typeface="Cambria" panose="02040503050406030204" pitchFamily="18" charset="0"/>
                  <a:ea typeface="思源黑体 CN"/>
                </a:endParaRPr>
              </a:p>
            </p:txBody>
          </p:sp>
        </p:grpSp>
        <p:sp>
          <p:nvSpPr>
            <p:cNvPr id="11" name="文本框 41">
              <a:extLst>
                <a:ext uri="{FF2B5EF4-FFF2-40B4-BE49-F238E27FC236}">
                  <a16:creationId xmlns:a16="http://schemas.microsoft.com/office/drawing/2014/main" id="{26BE0DB1-98DC-5C4B-C56F-DFB2149B93ED}"/>
                </a:ext>
              </a:extLst>
            </p:cNvPr>
            <p:cNvSpPr txBox="1"/>
            <p:nvPr/>
          </p:nvSpPr>
          <p:spPr>
            <a:xfrm>
              <a:off x="3380795" y="4338261"/>
              <a:ext cx="3920744" cy="578278"/>
            </a:xfrm>
            <a:prstGeom prst="rect">
              <a:avLst/>
            </a:prstGeom>
            <a:noFill/>
          </p:spPr>
          <p:txBody>
            <a:bodyPr wrap="none" rtlCol="0">
              <a:spAutoFit/>
            </a:bodyPr>
            <a:lstStyle/>
            <a:p>
              <a:pPr lvl="0" algn="dist">
                <a:defRPr/>
              </a:pPr>
              <a:r>
                <a:rPr lang="en-US" sz="3600" i="1" dirty="0" err="1">
                  <a:latin typeface="Cambria" panose="02040503050406030204" pitchFamily="18" charset="0"/>
                  <a:ea typeface="Cambria" panose="02040503050406030204" pitchFamily="18" charset="0"/>
                </a:rPr>
                <a:t>cuốn</a:t>
              </a:r>
              <a:r>
                <a:rPr lang="en-US" sz="3600" i="1" dirty="0">
                  <a:latin typeface="Cambria" panose="02040503050406030204" pitchFamily="18" charset="0"/>
                  <a:ea typeface="Cambria" panose="02040503050406030204" pitchFamily="18" charset="0"/>
                </a:rPr>
                <a:t> </a:t>
              </a:r>
              <a:r>
                <a:rPr lang="en-US" sz="3600" i="1" dirty="0" err="1">
                  <a:latin typeface="Cambria" panose="02040503050406030204" pitchFamily="18" charset="0"/>
                  <a:ea typeface="Cambria" panose="02040503050406030204" pitchFamily="18" charset="0"/>
                </a:rPr>
                <a:t>phăng</a:t>
              </a:r>
              <a:r>
                <a:rPr lang="en-US" sz="3600" i="1" dirty="0">
                  <a:latin typeface="Cambria" panose="02040503050406030204" pitchFamily="18" charset="0"/>
                  <a:ea typeface="Cambria" panose="02040503050406030204" pitchFamily="18" charset="0"/>
                </a:rPr>
                <a:t> </a:t>
              </a:r>
              <a:r>
                <a:rPr lang="en-US" sz="3600" i="1" dirty="0" err="1">
                  <a:latin typeface="Cambria" panose="02040503050406030204" pitchFamily="18" charset="0"/>
                  <a:ea typeface="Cambria" panose="02040503050406030204" pitchFamily="18" charset="0"/>
                </a:rPr>
                <a:t>thuyền</a:t>
              </a:r>
              <a:r>
                <a:rPr lang="en-US" sz="3600" i="1" dirty="0">
                  <a:latin typeface="Cambria" panose="02040503050406030204" pitchFamily="18" charset="0"/>
                  <a:ea typeface="Cambria" panose="02040503050406030204" pitchFamily="18" charset="0"/>
                </a:rPr>
                <a:t> </a:t>
              </a:r>
              <a:r>
                <a:rPr lang="en-US" sz="3600" i="1" dirty="0" err="1">
                  <a:latin typeface="Cambria" panose="02040503050406030204" pitchFamily="18" charset="0"/>
                  <a:ea typeface="Cambria" panose="02040503050406030204" pitchFamily="18" charset="0"/>
                </a:rPr>
                <a:t>bè</a:t>
              </a:r>
              <a:endParaRPr kumimoji="0" lang="zh-CN" altLang="en-US" sz="3600"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grpSp>
        <p:nvGrpSpPr>
          <p:cNvPr id="14" name="组合 47">
            <a:extLst>
              <a:ext uri="{FF2B5EF4-FFF2-40B4-BE49-F238E27FC236}">
                <a16:creationId xmlns:a16="http://schemas.microsoft.com/office/drawing/2014/main" id="{BA1949A0-5FDD-12F2-8101-9150EC441915}"/>
              </a:ext>
            </a:extLst>
          </p:cNvPr>
          <p:cNvGrpSpPr/>
          <p:nvPr/>
        </p:nvGrpSpPr>
        <p:grpSpPr>
          <a:xfrm>
            <a:off x="7347483" y="2285004"/>
            <a:ext cx="3114956" cy="997675"/>
            <a:chOff x="3151568" y="4106352"/>
            <a:chExt cx="2774950" cy="892629"/>
          </a:xfrm>
        </p:grpSpPr>
        <p:grpSp>
          <p:nvGrpSpPr>
            <p:cNvPr id="15" name="组合 31">
              <a:extLst>
                <a:ext uri="{FF2B5EF4-FFF2-40B4-BE49-F238E27FC236}">
                  <a16:creationId xmlns:a16="http://schemas.microsoft.com/office/drawing/2014/main" id="{FB2F84D0-6D68-639A-E68C-E6F5A7B6C9C6}"/>
                </a:ext>
              </a:extLst>
            </p:cNvPr>
            <p:cNvGrpSpPr/>
            <p:nvPr/>
          </p:nvGrpSpPr>
          <p:grpSpPr>
            <a:xfrm>
              <a:off x="3151568" y="4106352"/>
              <a:ext cx="2774950" cy="892629"/>
              <a:chOff x="1346200" y="3302000"/>
              <a:chExt cx="2413000" cy="990600"/>
            </a:xfrm>
            <a:effectLst>
              <a:outerShdw blurRad="254000" sx="102000" sy="102000" algn="ctr" rotWithShape="0">
                <a:prstClr val="black">
                  <a:alpha val="25000"/>
                </a:prstClr>
              </a:outerShdw>
            </a:effectLst>
          </p:grpSpPr>
          <p:sp>
            <p:nvSpPr>
              <p:cNvPr id="20" name="圆角矩形 32">
                <a:extLst>
                  <a:ext uri="{FF2B5EF4-FFF2-40B4-BE49-F238E27FC236}">
                    <a16:creationId xmlns:a16="http://schemas.microsoft.com/office/drawing/2014/main" id="{F7BD62C7-A7B4-36EF-A5C2-F9B0E18F097C}"/>
                  </a:ext>
                </a:extLst>
              </p:cNvPr>
              <p:cNvSpPr/>
              <p:nvPr/>
            </p:nvSpPr>
            <p:spPr>
              <a:xfrm>
                <a:off x="1346200" y="3302000"/>
                <a:ext cx="2413000"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i="0" u="none" strike="noStrike" kern="1200" cap="none" spc="0" normalizeH="0" baseline="0" noProof="0">
                  <a:ln>
                    <a:noFill/>
                  </a:ln>
                  <a:solidFill>
                    <a:prstClr val="white"/>
                  </a:solidFill>
                  <a:effectLst/>
                  <a:uLnTx/>
                  <a:uFillTx/>
                  <a:latin typeface="Cambria" panose="02040503050406030204" pitchFamily="18" charset="0"/>
                  <a:ea typeface="思源黑体 CN"/>
                </a:endParaRPr>
              </a:p>
            </p:txBody>
          </p:sp>
          <p:sp>
            <p:nvSpPr>
              <p:cNvPr id="23" name="圆角矩形 33">
                <a:extLst>
                  <a:ext uri="{FF2B5EF4-FFF2-40B4-BE49-F238E27FC236}">
                    <a16:creationId xmlns:a16="http://schemas.microsoft.com/office/drawing/2014/main" id="{68C67C6D-E712-8816-EC26-067A6DDC6180}"/>
                  </a:ext>
                </a:extLst>
              </p:cNvPr>
              <p:cNvSpPr/>
              <p:nvPr/>
            </p:nvSpPr>
            <p:spPr>
              <a:xfrm>
                <a:off x="1402080" y="3378199"/>
                <a:ext cx="2293620"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i="0" u="none" strike="noStrike" kern="1200" cap="none" spc="0" normalizeH="0" baseline="0" noProof="0">
                  <a:ln>
                    <a:noFill/>
                  </a:ln>
                  <a:solidFill>
                    <a:prstClr val="white"/>
                  </a:solidFill>
                  <a:effectLst/>
                  <a:uLnTx/>
                  <a:uFillTx/>
                  <a:latin typeface="Cambria" panose="02040503050406030204" pitchFamily="18" charset="0"/>
                  <a:ea typeface="思源黑体 CN"/>
                </a:endParaRPr>
              </a:p>
            </p:txBody>
          </p:sp>
        </p:grpSp>
        <p:sp>
          <p:nvSpPr>
            <p:cNvPr id="19" name="文本框 41">
              <a:extLst>
                <a:ext uri="{FF2B5EF4-FFF2-40B4-BE49-F238E27FC236}">
                  <a16:creationId xmlns:a16="http://schemas.microsoft.com/office/drawing/2014/main" id="{C7CAD93A-DFC1-3AE0-DE81-9BE1F526F33F}"/>
                </a:ext>
              </a:extLst>
            </p:cNvPr>
            <p:cNvSpPr txBox="1"/>
            <p:nvPr/>
          </p:nvSpPr>
          <p:spPr>
            <a:xfrm>
              <a:off x="3712138" y="4190424"/>
              <a:ext cx="1683020" cy="578278"/>
            </a:xfrm>
            <a:prstGeom prst="rect">
              <a:avLst/>
            </a:prstGeom>
            <a:noFill/>
          </p:spPr>
          <p:txBody>
            <a:bodyPr wrap="none" rtlCol="0">
              <a:spAutoFit/>
            </a:bodyPr>
            <a:lstStyle/>
            <a:p>
              <a:pPr lvl="0" algn="dist">
                <a:defRPr/>
              </a:pPr>
              <a:r>
                <a:rPr lang="en-US" sz="3600" i="1" dirty="0" err="1">
                  <a:latin typeface="Cambria" panose="02040503050406030204" pitchFamily="18" charset="0"/>
                  <a:ea typeface="Cambria" panose="02040503050406030204" pitchFamily="18" charset="0"/>
                </a:rPr>
                <a:t>chài</a:t>
              </a:r>
              <a:r>
                <a:rPr lang="en-US" sz="3600" i="1" dirty="0">
                  <a:latin typeface="Cambria" panose="02040503050406030204" pitchFamily="18" charset="0"/>
                  <a:ea typeface="Cambria" panose="02040503050406030204" pitchFamily="18" charset="0"/>
                </a:rPr>
                <a:t> </a:t>
              </a:r>
              <a:r>
                <a:rPr lang="en-US" sz="3600" i="1" dirty="0" err="1">
                  <a:latin typeface="Cambria" panose="02040503050406030204" pitchFamily="18" charset="0"/>
                  <a:ea typeface="Cambria" panose="02040503050406030204" pitchFamily="18" charset="0"/>
                </a:rPr>
                <a:t>lưới</a:t>
              </a:r>
              <a:endParaRPr kumimoji="0" lang="zh-CN" altLang="en-US" sz="3600"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grpSp>
        <p:nvGrpSpPr>
          <p:cNvPr id="24" name="组合 47">
            <a:extLst>
              <a:ext uri="{FF2B5EF4-FFF2-40B4-BE49-F238E27FC236}">
                <a16:creationId xmlns:a16="http://schemas.microsoft.com/office/drawing/2014/main" id="{A44338A9-366B-14B4-D9B0-56CBE1F0010E}"/>
              </a:ext>
            </a:extLst>
          </p:cNvPr>
          <p:cNvGrpSpPr/>
          <p:nvPr/>
        </p:nvGrpSpPr>
        <p:grpSpPr>
          <a:xfrm>
            <a:off x="7361884" y="4314490"/>
            <a:ext cx="3114956" cy="997675"/>
            <a:chOff x="3151568" y="4106352"/>
            <a:chExt cx="2774950" cy="892629"/>
          </a:xfrm>
        </p:grpSpPr>
        <p:grpSp>
          <p:nvGrpSpPr>
            <p:cNvPr id="25" name="组合 31">
              <a:extLst>
                <a:ext uri="{FF2B5EF4-FFF2-40B4-BE49-F238E27FC236}">
                  <a16:creationId xmlns:a16="http://schemas.microsoft.com/office/drawing/2014/main" id="{8ED9D0AE-00CD-952A-174E-F45C0C8F0854}"/>
                </a:ext>
              </a:extLst>
            </p:cNvPr>
            <p:cNvGrpSpPr/>
            <p:nvPr/>
          </p:nvGrpSpPr>
          <p:grpSpPr>
            <a:xfrm>
              <a:off x="3151568" y="4106352"/>
              <a:ext cx="2774950" cy="892629"/>
              <a:chOff x="1346200" y="3302000"/>
              <a:chExt cx="2413000" cy="990600"/>
            </a:xfrm>
            <a:effectLst>
              <a:outerShdw blurRad="254000" sx="102000" sy="102000" algn="ctr" rotWithShape="0">
                <a:prstClr val="black">
                  <a:alpha val="25000"/>
                </a:prstClr>
              </a:outerShdw>
            </a:effectLst>
          </p:grpSpPr>
          <p:sp>
            <p:nvSpPr>
              <p:cNvPr id="27" name="圆角矩形 32">
                <a:extLst>
                  <a:ext uri="{FF2B5EF4-FFF2-40B4-BE49-F238E27FC236}">
                    <a16:creationId xmlns:a16="http://schemas.microsoft.com/office/drawing/2014/main" id="{223D9C15-0BBF-F4F2-F339-9B4789F8E8F5}"/>
                  </a:ext>
                </a:extLst>
              </p:cNvPr>
              <p:cNvSpPr/>
              <p:nvPr/>
            </p:nvSpPr>
            <p:spPr>
              <a:xfrm>
                <a:off x="1346200" y="3302000"/>
                <a:ext cx="2413000"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i="0" u="none" strike="noStrike" kern="1200" cap="none" spc="0" normalizeH="0" baseline="0" noProof="0">
                  <a:ln>
                    <a:noFill/>
                  </a:ln>
                  <a:solidFill>
                    <a:prstClr val="white"/>
                  </a:solidFill>
                  <a:effectLst/>
                  <a:uLnTx/>
                  <a:uFillTx/>
                  <a:latin typeface="Cambria" panose="02040503050406030204" pitchFamily="18" charset="0"/>
                  <a:ea typeface="思源黑体 CN"/>
                </a:endParaRPr>
              </a:p>
            </p:txBody>
          </p:sp>
          <p:sp>
            <p:nvSpPr>
              <p:cNvPr id="28" name="圆角矩形 33">
                <a:extLst>
                  <a:ext uri="{FF2B5EF4-FFF2-40B4-BE49-F238E27FC236}">
                    <a16:creationId xmlns:a16="http://schemas.microsoft.com/office/drawing/2014/main" id="{071833EE-3470-140B-24F8-6661B95DC01B}"/>
                  </a:ext>
                </a:extLst>
              </p:cNvPr>
              <p:cNvSpPr/>
              <p:nvPr/>
            </p:nvSpPr>
            <p:spPr>
              <a:xfrm>
                <a:off x="1402080" y="3378199"/>
                <a:ext cx="2293620"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i="0" u="none" strike="noStrike" kern="1200" cap="none" spc="0" normalizeH="0" baseline="0" noProof="0">
                  <a:ln>
                    <a:noFill/>
                  </a:ln>
                  <a:solidFill>
                    <a:prstClr val="white"/>
                  </a:solidFill>
                  <a:effectLst/>
                  <a:uLnTx/>
                  <a:uFillTx/>
                  <a:latin typeface="Cambria" panose="02040503050406030204" pitchFamily="18" charset="0"/>
                  <a:ea typeface="思源黑体 CN"/>
                </a:endParaRPr>
              </a:p>
            </p:txBody>
          </p:sp>
        </p:grpSp>
        <p:sp>
          <p:nvSpPr>
            <p:cNvPr id="26" name="文本框 41">
              <a:extLst>
                <a:ext uri="{FF2B5EF4-FFF2-40B4-BE49-F238E27FC236}">
                  <a16:creationId xmlns:a16="http://schemas.microsoft.com/office/drawing/2014/main" id="{10A29F83-44C0-4CA2-BE85-8E617F886A95}"/>
                </a:ext>
              </a:extLst>
            </p:cNvPr>
            <p:cNvSpPr txBox="1"/>
            <p:nvPr/>
          </p:nvSpPr>
          <p:spPr>
            <a:xfrm>
              <a:off x="3319049" y="4279671"/>
              <a:ext cx="2439591" cy="578278"/>
            </a:xfrm>
            <a:prstGeom prst="rect">
              <a:avLst/>
            </a:prstGeom>
            <a:noFill/>
          </p:spPr>
          <p:txBody>
            <a:bodyPr wrap="non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360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ea"/>
                  <a:sym typeface="思源黑体 CN" panose="020B0500000000000000" pitchFamily="34" charset="-122"/>
                </a:rPr>
                <a:t>Truông</a:t>
              </a:r>
              <a:r>
                <a:rPr kumimoji="0" lang="en-US" altLang="zh-CN" sz="360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ea"/>
                  <a:sym typeface="思源黑体 CN" panose="020B0500000000000000" pitchFamily="34" charset="-122"/>
                </a:rPr>
                <a:t> </a:t>
              </a:r>
              <a:r>
                <a:rPr kumimoji="0" lang="en-US" altLang="zh-CN" sz="360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ea"/>
                  <a:sym typeface="思源黑体 CN" panose="020B0500000000000000" pitchFamily="34" charset="-122"/>
                </a:rPr>
                <a:t>Ghép</a:t>
              </a:r>
              <a:endParaRPr kumimoji="0" lang="zh-CN" altLang="en-US" sz="3600"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grpSp>
        <p:nvGrpSpPr>
          <p:cNvPr id="29" name="组合 47">
            <a:extLst>
              <a:ext uri="{FF2B5EF4-FFF2-40B4-BE49-F238E27FC236}">
                <a16:creationId xmlns:a16="http://schemas.microsoft.com/office/drawing/2014/main" id="{EF2C2F84-8950-FD38-239C-1F500C1814CB}"/>
              </a:ext>
            </a:extLst>
          </p:cNvPr>
          <p:cNvGrpSpPr/>
          <p:nvPr/>
        </p:nvGrpSpPr>
        <p:grpSpPr>
          <a:xfrm>
            <a:off x="1481559" y="4296448"/>
            <a:ext cx="5250553" cy="997675"/>
            <a:chOff x="2196318" y="4106352"/>
            <a:chExt cx="4677440" cy="892629"/>
          </a:xfrm>
        </p:grpSpPr>
        <p:grpSp>
          <p:nvGrpSpPr>
            <p:cNvPr id="30" name="组合 31">
              <a:extLst>
                <a:ext uri="{FF2B5EF4-FFF2-40B4-BE49-F238E27FC236}">
                  <a16:creationId xmlns:a16="http://schemas.microsoft.com/office/drawing/2014/main" id="{0E6438CA-01AE-CF54-11FE-26FAE0740FF7}"/>
                </a:ext>
              </a:extLst>
            </p:cNvPr>
            <p:cNvGrpSpPr/>
            <p:nvPr/>
          </p:nvGrpSpPr>
          <p:grpSpPr>
            <a:xfrm>
              <a:off x="2196318" y="4106352"/>
              <a:ext cx="4677440" cy="892629"/>
              <a:chOff x="515548" y="3302000"/>
              <a:chExt cx="4067340" cy="990600"/>
            </a:xfrm>
            <a:effectLst>
              <a:outerShdw blurRad="254000" sx="102000" sy="102000" algn="ctr" rotWithShape="0">
                <a:prstClr val="black">
                  <a:alpha val="25000"/>
                </a:prstClr>
              </a:outerShdw>
            </a:effectLst>
          </p:grpSpPr>
          <p:sp>
            <p:nvSpPr>
              <p:cNvPr id="32" name="圆角矩形 32">
                <a:extLst>
                  <a:ext uri="{FF2B5EF4-FFF2-40B4-BE49-F238E27FC236}">
                    <a16:creationId xmlns:a16="http://schemas.microsoft.com/office/drawing/2014/main" id="{9E465B04-032C-5405-21C4-83186D9FB41C}"/>
                  </a:ext>
                </a:extLst>
              </p:cNvPr>
              <p:cNvSpPr/>
              <p:nvPr/>
            </p:nvSpPr>
            <p:spPr>
              <a:xfrm>
                <a:off x="515548" y="3302000"/>
                <a:ext cx="4067340"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i="0" u="none" strike="noStrike" kern="1200" cap="none" spc="0" normalizeH="0" baseline="0" noProof="0">
                  <a:ln>
                    <a:noFill/>
                  </a:ln>
                  <a:solidFill>
                    <a:prstClr val="white"/>
                  </a:solidFill>
                  <a:effectLst/>
                  <a:uLnTx/>
                  <a:uFillTx/>
                  <a:latin typeface="Cambria" panose="02040503050406030204" pitchFamily="18" charset="0"/>
                  <a:ea typeface="思源黑体 CN"/>
                </a:endParaRPr>
              </a:p>
            </p:txBody>
          </p:sp>
          <p:sp>
            <p:nvSpPr>
              <p:cNvPr id="33" name="圆角矩形 33">
                <a:extLst>
                  <a:ext uri="{FF2B5EF4-FFF2-40B4-BE49-F238E27FC236}">
                    <a16:creationId xmlns:a16="http://schemas.microsoft.com/office/drawing/2014/main" id="{DBEF8188-26C8-5054-E693-B0ADF0E628A9}"/>
                  </a:ext>
                </a:extLst>
              </p:cNvPr>
              <p:cNvSpPr/>
              <p:nvPr/>
            </p:nvSpPr>
            <p:spPr>
              <a:xfrm>
                <a:off x="604298" y="3378199"/>
                <a:ext cx="3888835"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i="0" u="none" strike="noStrike" kern="1200" cap="none" spc="0" normalizeH="0" baseline="0" noProof="0">
                  <a:ln>
                    <a:noFill/>
                  </a:ln>
                  <a:solidFill>
                    <a:prstClr val="white"/>
                  </a:solidFill>
                  <a:effectLst/>
                  <a:uLnTx/>
                  <a:uFillTx/>
                  <a:latin typeface="Cambria" panose="02040503050406030204" pitchFamily="18" charset="0"/>
                  <a:ea typeface="思源黑体 CN"/>
                </a:endParaRPr>
              </a:p>
            </p:txBody>
          </p:sp>
        </p:grpSp>
        <p:sp>
          <p:nvSpPr>
            <p:cNvPr id="31" name="文本框 41">
              <a:extLst>
                <a:ext uri="{FF2B5EF4-FFF2-40B4-BE49-F238E27FC236}">
                  <a16:creationId xmlns:a16="http://schemas.microsoft.com/office/drawing/2014/main" id="{18D52284-262B-F5F2-2DAB-ABB94EC72394}"/>
                </a:ext>
              </a:extLst>
            </p:cNvPr>
            <p:cNvSpPr txBox="1"/>
            <p:nvPr/>
          </p:nvSpPr>
          <p:spPr>
            <a:xfrm>
              <a:off x="2371407" y="4279671"/>
              <a:ext cx="4334873" cy="578278"/>
            </a:xfrm>
            <a:prstGeom prst="rect">
              <a:avLst/>
            </a:prstGeom>
            <a:noFill/>
          </p:spPr>
          <p:txBody>
            <a:bodyPr wrap="none" rtlCol="0">
              <a:spAutoFit/>
            </a:bodyPr>
            <a:lstStyle/>
            <a:p>
              <a:pPr lvl="0" algn="dist">
                <a:defRPr/>
              </a:pPr>
              <a:r>
                <a:rPr lang="en-US" sz="3600" i="1" dirty="0" err="1">
                  <a:latin typeface="Cambria" panose="02040503050406030204" pitchFamily="18" charset="0"/>
                  <a:ea typeface="Cambria" panose="02040503050406030204" pitchFamily="18" charset="0"/>
                </a:rPr>
                <a:t>đương</a:t>
              </a:r>
              <a:r>
                <a:rPr lang="en-US" sz="3600" i="1" dirty="0">
                  <a:latin typeface="Cambria" panose="02040503050406030204" pitchFamily="18" charset="0"/>
                  <a:ea typeface="Cambria" panose="02040503050406030204" pitchFamily="18" charset="0"/>
                </a:rPr>
                <a:t> </a:t>
              </a:r>
              <a:r>
                <a:rPr lang="en-US" sz="3600" i="1" dirty="0" err="1">
                  <a:latin typeface="Cambria" panose="02040503050406030204" pitchFamily="18" charset="0"/>
                  <a:ea typeface="Cambria" panose="02040503050406030204" pitchFamily="18" charset="0"/>
                </a:rPr>
                <a:t>đầu</a:t>
              </a:r>
              <a:r>
                <a:rPr lang="en-US" sz="3600" i="1" dirty="0">
                  <a:latin typeface="Cambria" panose="02040503050406030204" pitchFamily="18" charset="0"/>
                  <a:ea typeface="Cambria" panose="02040503050406030204" pitchFamily="18" charset="0"/>
                </a:rPr>
                <a:t> </a:t>
              </a:r>
              <a:r>
                <a:rPr lang="en-US" sz="3600" i="1" dirty="0" err="1">
                  <a:latin typeface="Cambria" panose="02040503050406030204" pitchFamily="18" charset="0"/>
                  <a:ea typeface="Cambria" panose="02040503050406030204" pitchFamily="18" charset="0"/>
                </a:rPr>
                <a:t>với</a:t>
              </a:r>
              <a:r>
                <a:rPr lang="en-US" sz="3600" i="1" dirty="0">
                  <a:latin typeface="Cambria" panose="02040503050406030204" pitchFamily="18" charset="0"/>
                  <a:ea typeface="Cambria" panose="02040503050406030204" pitchFamily="18" charset="0"/>
                </a:rPr>
                <a:t> </a:t>
              </a:r>
              <a:r>
                <a:rPr lang="en-US" sz="3600" i="1" dirty="0" err="1">
                  <a:latin typeface="Cambria" panose="02040503050406030204" pitchFamily="18" charset="0"/>
                  <a:ea typeface="Cambria" panose="02040503050406030204" pitchFamily="18" charset="0"/>
                </a:rPr>
                <a:t>khó</a:t>
              </a:r>
              <a:r>
                <a:rPr lang="en-US" sz="3600" i="1" dirty="0">
                  <a:latin typeface="Cambria" panose="02040503050406030204" pitchFamily="18" charset="0"/>
                  <a:ea typeface="Cambria" panose="02040503050406030204" pitchFamily="18" charset="0"/>
                </a:rPr>
                <a:t> </a:t>
              </a:r>
              <a:r>
                <a:rPr lang="en-US" sz="3600" i="1" dirty="0" err="1">
                  <a:latin typeface="Cambria" panose="02040503050406030204" pitchFamily="18" charset="0"/>
                  <a:ea typeface="Cambria" panose="02040503050406030204" pitchFamily="18" charset="0"/>
                </a:rPr>
                <a:t>khăn</a:t>
              </a:r>
              <a:endParaRPr kumimoji="0" lang="zh-CN" altLang="en-US" sz="3600"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pic>
        <p:nvPicPr>
          <p:cNvPr id="34" name="Picture 33">
            <a:extLst>
              <a:ext uri="{FF2B5EF4-FFF2-40B4-BE49-F238E27FC236}">
                <a16:creationId xmlns:a16="http://schemas.microsoft.com/office/drawing/2014/main" id="{AC186C54-EFA0-4A18-A39B-94919C22EE4A}"/>
              </a:ext>
            </a:extLst>
          </p:cNvPr>
          <p:cNvPicPr>
            <a:picLocks noChangeAspect="1"/>
          </p:cNvPicPr>
          <p:nvPr/>
        </p:nvPicPr>
        <p:blipFill>
          <a:blip r:embed="rId6"/>
          <a:stretch>
            <a:fillRect/>
          </a:stretch>
        </p:blipFill>
        <p:spPr>
          <a:xfrm>
            <a:off x="2606531" y="623048"/>
            <a:ext cx="7157324" cy="1694835"/>
          </a:xfrm>
          <a:prstGeom prst="rect">
            <a:avLst/>
          </a:prstGeom>
        </p:spPr>
      </p:pic>
    </p:spTree>
    <p:extLst>
      <p:ext uri="{BB962C8B-B14F-4D97-AF65-F5344CB8AC3E}">
        <p14:creationId xmlns:p14="http://schemas.microsoft.com/office/powerpoint/2010/main" val="10448156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airplan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barn(inVertical)">
                                      <p:cBhvr>
                                        <p:cTn id="7" dur="500"/>
                                        <p:tgtEl>
                                          <p:spTgt spid="34"/>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80">
                                          <p:stCondLst>
                                            <p:cond delay="0"/>
                                          </p:stCondLst>
                                        </p:cTn>
                                        <p:tgtEl>
                                          <p:spTgt spid="9"/>
                                        </p:tgtEl>
                                      </p:cBhvr>
                                    </p:animEffect>
                                    <p:anim calcmode="lin" valueType="num">
                                      <p:cBhvr>
                                        <p:cTn id="13"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8" dur="26">
                                          <p:stCondLst>
                                            <p:cond delay="650"/>
                                          </p:stCondLst>
                                        </p:cTn>
                                        <p:tgtEl>
                                          <p:spTgt spid="9"/>
                                        </p:tgtEl>
                                      </p:cBhvr>
                                      <p:to x="100000" y="60000"/>
                                    </p:animScale>
                                    <p:animScale>
                                      <p:cBhvr>
                                        <p:cTn id="19" dur="166" decel="50000">
                                          <p:stCondLst>
                                            <p:cond delay="676"/>
                                          </p:stCondLst>
                                        </p:cTn>
                                        <p:tgtEl>
                                          <p:spTgt spid="9"/>
                                        </p:tgtEl>
                                      </p:cBhvr>
                                      <p:to x="100000" y="100000"/>
                                    </p:animScale>
                                    <p:animScale>
                                      <p:cBhvr>
                                        <p:cTn id="20" dur="26">
                                          <p:stCondLst>
                                            <p:cond delay="1312"/>
                                          </p:stCondLst>
                                        </p:cTn>
                                        <p:tgtEl>
                                          <p:spTgt spid="9"/>
                                        </p:tgtEl>
                                      </p:cBhvr>
                                      <p:to x="100000" y="80000"/>
                                    </p:animScale>
                                    <p:animScale>
                                      <p:cBhvr>
                                        <p:cTn id="21" dur="166" decel="50000">
                                          <p:stCondLst>
                                            <p:cond delay="1338"/>
                                          </p:stCondLst>
                                        </p:cTn>
                                        <p:tgtEl>
                                          <p:spTgt spid="9"/>
                                        </p:tgtEl>
                                      </p:cBhvr>
                                      <p:to x="100000" y="100000"/>
                                    </p:animScale>
                                    <p:animScale>
                                      <p:cBhvr>
                                        <p:cTn id="22" dur="26">
                                          <p:stCondLst>
                                            <p:cond delay="1642"/>
                                          </p:stCondLst>
                                        </p:cTn>
                                        <p:tgtEl>
                                          <p:spTgt spid="9"/>
                                        </p:tgtEl>
                                      </p:cBhvr>
                                      <p:to x="100000" y="90000"/>
                                    </p:animScale>
                                    <p:animScale>
                                      <p:cBhvr>
                                        <p:cTn id="23" dur="166" decel="50000">
                                          <p:stCondLst>
                                            <p:cond delay="1668"/>
                                          </p:stCondLst>
                                        </p:cTn>
                                        <p:tgtEl>
                                          <p:spTgt spid="9"/>
                                        </p:tgtEl>
                                      </p:cBhvr>
                                      <p:to x="100000" y="100000"/>
                                    </p:animScale>
                                    <p:animScale>
                                      <p:cBhvr>
                                        <p:cTn id="24" dur="26">
                                          <p:stCondLst>
                                            <p:cond delay="1808"/>
                                          </p:stCondLst>
                                        </p:cTn>
                                        <p:tgtEl>
                                          <p:spTgt spid="9"/>
                                        </p:tgtEl>
                                      </p:cBhvr>
                                      <p:to x="100000" y="95000"/>
                                    </p:animScale>
                                    <p:animScale>
                                      <p:cBhvr>
                                        <p:cTn id="25" dur="166" decel="50000">
                                          <p:stCondLst>
                                            <p:cond delay="1834"/>
                                          </p:stCondLst>
                                        </p:cTn>
                                        <p:tgtEl>
                                          <p:spTgt spid="9"/>
                                        </p:tgtEl>
                                      </p:cBhvr>
                                      <p:to x="100000" y="100000"/>
                                    </p:animScale>
                                  </p:childTnLst>
                                </p:cTn>
                              </p:par>
                            </p:childTnLst>
                          </p:cTn>
                        </p:par>
                      </p:childTnLst>
                    </p:cTn>
                  </p:par>
                  <p:par>
                    <p:cTn id="26" fill="hold">
                      <p:stCondLst>
                        <p:cond delay="indefinite"/>
                      </p:stCondLst>
                      <p:childTnLst>
                        <p:par>
                          <p:cTn id="27" fill="hold">
                            <p:stCondLst>
                              <p:cond delay="0"/>
                            </p:stCondLst>
                            <p:childTnLst>
                              <p:par>
                                <p:cTn id="28" presetID="26" presetClass="entr" presetSubtype="0" fill="hold" nodeType="clickEffect">
                                  <p:stCondLst>
                                    <p:cond delay="0"/>
                                  </p:stCondLst>
                                  <p:childTnLst>
                                    <p:set>
                                      <p:cBhvr>
                                        <p:cTn id="29" dur="1" fill="hold">
                                          <p:stCondLst>
                                            <p:cond delay="0"/>
                                          </p:stCondLst>
                                        </p:cTn>
                                        <p:tgtEl>
                                          <p:spTgt spid="29"/>
                                        </p:tgtEl>
                                        <p:attrNameLst>
                                          <p:attrName>style.visibility</p:attrName>
                                        </p:attrNameLst>
                                      </p:cBhvr>
                                      <p:to>
                                        <p:strVal val="visible"/>
                                      </p:to>
                                    </p:set>
                                    <p:animEffect transition="in" filter="wipe(down)">
                                      <p:cBhvr>
                                        <p:cTn id="30" dur="580">
                                          <p:stCondLst>
                                            <p:cond delay="0"/>
                                          </p:stCondLst>
                                        </p:cTn>
                                        <p:tgtEl>
                                          <p:spTgt spid="29"/>
                                        </p:tgtEl>
                                      </p:cBhvr>
                                    </p:animEffect>
                                    <p:anim calcmode="lin" valueType="num">
                                      <p:cBhvr>
                                        <p:cTn id="31" dur="1822" tmFilter="0,0; 0.14,0.36; 0.43,0.73; 0.71,0.91; 1.0,1.0">
                                          <p:stCondLst>
                                            <p:cond delay="0"/>
                                          </p:stCondLst>
                                        </p:cTn>
                                        <p:tgtEl>
                                          <p:spTgt spid="29"/>
                                        </p:tgtEl>
                                        <p:attrNameLst>
                                          <p:attrName>ppt_x</p:attrName>
                                        </p:attrNameLst>
                                      </p:cBhvr>
                                      <p:tavLst>
                                        <p:tav tm="0">
                                          <p:val>
                                            <p:strVal val="#ppt_x-0.25"/>
                                          </p:val>
                                        </p:tav>
                                        <p:tav tm="100000">
                                          <p:val>
                                            <p:strVal val="#ppt_x"/>
                                          </p:val>
                                        </p:tav>
                                      </p:tavLst>
                                    </p:anim>
                                    <p:anim calcmode="lin" valueType="num">
                                      <p:cBhvr>
                                        <p:cTn id="32" dur="664" tmFilter="0.0,0.0; 0.25,0.07; 0.50,0.2; 0.75,0.467; 1.0,1.0">
                                          <p:stCondLst>
                                            <p:cond delay="0"/>
                                          </p:stCondLst>
                                        </p:cTn>
                                        <p:tgtEl>
                                          <p:spTgt spid="29"/>
                                        </p:tgtEl>
                                        <p:attrNameLst>
                                          <p:attrName>ppt_y</p:attrName>
                                        </p:attrNameLst>
                                      </p:cBhvr>
                                      <p:tavLst>
                                        <p:tav tm="0" fmla="#ppt_y-sin(pi*$)/3">
                                          <p:val>
                                            <p:fltVal val="0.5"/>
                                          </p:val>
                                        </p:tav>
                                        <p:tav tm="100000">
                                          <p:val>
                                            <p:fltVal val="1"/>
                                          </p:val>
                                        </p:tav>
                                      </p:tavLst>
                                    </p:anim>
                                    <p:anim calcmode="lin" valueType="num">
                                      <p:cBhvr>
                                        <p:cTn id="33" dur="664" tmFilter="0, 0; 0.125,0.2665; 0.25,0.4; 0.375,0.465; 0.5,0.5;  0.625,0.535; 0.75,0.6; 0.875,0.7335; 1,1">
                                          <p:stCondLst>
                                            <p:cond delay="664"/>
                                          </p:stCondLst>
                                        </p:cTn>
                                        <p:tgtEl>
                                          <p:spTgt spid="29"/>
                                        </p:tgtEl>
                                        <p:attrNameLst>
                                          <p:attrName>ppt_y</p:attrName>
                                        </p:attrNameLst>
                                      </p:cBhvr>
                                      <p:tavLst>
                                        <p:tav tm="0" fmla="#ppt_y-sin(pi*$)/9">
                                          <p:val>
                                            <p:fltVal val="0"/>
                                          </p:val>
                                        </p:tav>
                                        <p:tav tm="100000">
                                          <p:val>
                                            <p:fltVal val="1"/>
                                          </p:val>
                                        </p:tav>
                                      </p:tavLst>
                                    </p:anim>
                                    <p:anim calcmode="lin" valueType="num">
                                      <p:cBhvr>
                                        <p:cTn id="34" dur="332" tmFilter="0, 0; 0.125,0.2665; 0.25,0.4; 0.375,0.465; 0.5,0.5;  0.625,0.535; 0.75,0.6; 0.875,0.7335; 1,1">
                                          <p:stCondLst>
                                            <p:cond delay="1324"/>
                                          </p:stCondLst>
                                        </p:cTn>
                                        <p:tgtEl>
                                          <p:spTgt spid="29"/>
                                        </p:tgtEl>
                                        <p:attrNameLst>
                                          <p:attrName>ppt_y</p:attrName>
                                        </p:attrNameLst>
                                      </p:cBhvr>
                                      <p:tavLst>
                                        <p:tav tm="0" fmla="#ppt_y-sin(pi*$)/27">
                                          <p:val>
                                            <p:fltVal val="0"/>
                                          </p:val>
                                        </p:tav>
                                        <p:tav tm="100000">
                                          <p:val>
                                            <p:fltVal val="1"/>
                                          </p:val>
                                        </p:tav>
                                      </p:tavLst>
                                    </p:anim>
                                    <p:anim calcmode="lin" valueType="num">
                                      <p:cBhvr>
                                        <p:cTn id="35" dur="164" tmFilter="0, 0; 0.125,0.2665; 0.25,0.4; 0.375,0.465; 0.5,0.5;  0.625,0.535; 0.75,0.6; 0.875,0.7335; 1,1">
                                          <p:stCondLst>
                                            <p:cond delay="1656"/>
                                          </p:stCondLst>
                                        </p:cTn>
                                        <p:tgtEl>
                                          <p:spTgt spid="29"/>
                                        </p:tgtEl>
                                        <p:attrNameLst>
                                          <p:attrName>ppt_y</p:attrName>
                                        </p:attrNameLst>
                                      </p:cBhvr>
                                      <p:tavLst>
                                        <p:tav tm="0" fmla="#ppt_y-sin(pi*$)/81">
                                          <p:val>
                                            <p:fltVal val="0"/>
                                          </p:val>
                                        </p:tav>
                                        <p:tav tm="100000">
                                          <p:val>
                                            <p:fltVal val="1"/>
                                          </p:val>
                                        </p:tav>
                                      </p:tavLst>
                                    </p:anim>
                                    <p:animScale>
                                      <p:cBhvr>
                                        <p:cTn id="36" dur="26">
                                          <p:stCondLst>
                                            <p:cond delay="650"/>
                                          </p:stCondLst>
                                        </p:cTn>
                                        <p:tgtEl>
                                          <p:spTgt spid="29"/>
                                        </p:tgtEl>
                                      </p:cBhvr>
                                      <p:to x="100000" y="60000"/>
                                    </p:animScale>
                                    <p:animScale>
                                      <p:cBhvr>
                                        <p:cTn id="37" dur="166" decel="50000">
                                          <p:stCondLst>
                                            <p:cond delay="676"/>
                                          </p:stCondLst>
                                        </p:cTn>
                                        <p:tgtEl>
                                          <p:spTgt spid="29"/>
                                        </p:tgtEl>
                                      </p:cBhvr>
                                      <p:to x="100000" y="100000"/>
                                    </p:animScale>
                                    <p:animScale>
                                      <p:cBhvr>
                                        <p:cTn id="38" dur="26">
                                          <p:stCondLst>
                                            <p:cond delay="1312"/>
                                          </p:stCondLst>
                                        </p:cTn>
                                        <p:tgtEl>
                                          <p:spTgt spid="29"/>
                                        </p:tgtEl>
                                      </p:cBhvr>
                                      <p:to x="100000" y="80000"/>
                                    </p:animScale>
                                    <p:animScale>
                                      <p:cBhvr>
                                        <p:cTn id="39" dur="166" decel="50000">
                                          <p:stCondLst>
                                            <p:cond delay="1338"/>
                                          </p:stCondLst>
                                        </p:cTn>
                                        <p:tgtEl>
                                          <p:spTgt spid="29"/>
                                        </p:tgtEl>
                                      </p:cBhvr>
                                      <p:to x="100000" y="100000"/>
                                    </p:animScale>
                                    <p:animScale>
                                      <p:cBhvr>
                                        <p:cTn id="40" dur="26">
                                          <p:stCondLst>
                                            <p:cond delay="1642"/>
                                          </p:stCondLst>
                                        </p:cTn>
                                        <p:tgtEl>
                                          <p:spTgt spid="29"/>
                                        </p:tgtEl>
                                      </p:cBhvr>
                                      <p:to x="100000" y="90000"/>
                                    </p:animScale>
                                    <p:animScale>
                                      <p:cBhvr>
                                        <p:cTn id="41" dur="166" decel="50000">
                                          <p:stCondLst>
                                            <p:cond delay="1668"/>
                                          </p:stCondLst>
                                        </p:cTn>
                                        <p:tgtEl>
                                          <p:spTgt spid="29"/>
                                        </p:tgtEl>
                                      </p:cBhvr>
                                      <p:to x="100000" y="100000"/>
                                    </p:animScale>
                                    <p:animScale>
                                      <p:cBhvr>
                                        <p:cTn id="42" dur="26">
                                          <p:stCondLst>
                                            <p:cond delay="1808"/>
                                          </p:stCondLst>
                                        </p:cTn>
                                        <p:tgtEl>
                                          <p:spTgt spid="29"/>
                                        </p:tgtEl>
                                      </p:cBhvr>
                                      <p:to x="100000" y="95000"/>
                                    </p:animScale>
                                    <p:animScale>
                                      <p:cBhvr>
                                        <p:cTn id="43" dur="166" decel="50000">
                                          <p:stCondLst>
                                            <p:cond delay="1834"/>
                                          </p:stCondLst>
                                        </p:cTn>
                                        <p:tgtEl>
                                          <p:spTgt spid="29"/>
                                        </p:tgtEl>
                                      </p:cBhvr>
                                      <p:to x="100000" y="100000"/>
                                    </p:animScale>
                                  </p:childTnLst>
                                </p:cTn>
                              </p:par>
                            </p:childTnLst>
                          </p:cTn>
                        </p:par>
                      </p:childTnLst>
                    </p:cTn>
                  </p:par>
                  <p:par>
                    <p:cTn id="44" fill="hold">
                      <p:stCondLst>
                        <p:cond delay="indefinite"/>
                      </p:stCondLst>
                      <p:childTnLst>
                        <p:par>
                          <p:cTn id="45" fill="hold">
                            <p:stCondLst>
                              <p:cond delay="0"/>
                            </p:stCondLst>
                            <p:childTnLst>
                              <p:par>
                                <p:cTn id="46" presetID="26" presetClass="entr" presetSubtype="0" fill="hold" nodeType="clickEffect">
                                  <p:stCondLst>
                                    <p:cond delay="0"/>
                                  </p:stCondLst>
                                  <p:childTnLst>
                                    <p:set>
                                      <p:cBhvr>
                                        <p:cTn id="47" dur="1" fill="hold">
                                          <p:stCondLst>
                                            <p:cond delay="0"/>
                                          </p:stCondLst>
                                        </p:cTn>
                                        <p:tgtEl>
                                          <p:spTgt spid="14"/>
                                        </p:tgtEl>
                                        <p:attrNameLst>
                                          <p:attrName>style.visibility</p:attrName>
                                        </p:attrNameLst>
                                      </p:cBhvr>
                                      <p:to>
                                        <p:strVal val="visible"/>
                                      </p:to>
                                    </p:set>
                                    <p:animEffect transition="in" filter="wipe(down)">
                                      <p:cBhvr>
                                        <p:cTn id="48" dur="580">
                                          <p:stCondLst>
                                            <p:cond delay="0"/>
                                          </p:stCondLst>
                                        </p:cTn>
                                        <p:tgtEl>
                                          <p:spTgt spid="14"/>
                                        </p:tgtEl>
                                      </p:cBhvr>
                                    </p:animEffect>
                                    <p:anim calcmode="lin" valueType="num">
                                      <p:cBhvr>
                                        <p:cTn id="49"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50"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51"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52"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53"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54" dur="26">
                                          <p:stCondLst>
                                            <p:cond delay="650"/>
                                          </p:stCondLst>
                                        </p:cTn>
                                        <p:tgtEl>
                                          <p:spTgt spid="14"/>
                                        </p:tgtEl>
                                      </p:cBhvr>
                                      <p:to x="100000" y="60000"/>
                                    </p:animScale>
                                    <p:animScale>
                                      <p:cBhvr>
                                        <p:cTn id="55" dur="166" decel="50000">
                                          <p:stCondLst>
                                            <p:cond delay="676"/>
                                          </p:stCondLst>
                                        </p:cTn>
                                        <p:tgtEl>
                                          <p:spTgt spid="14"/>
                                        </p:tgtEl>
                                      </p:cBhvr>
                                      <p:to x="100000" y="100000"/>
                                    </p:animScale>
                                    <p:animScale>
                                      <p:cBhvr>
                                        <p:cTn id="56" dur="26">
                                          <p:stCondLst>
                                            <p:cond delay="1312"/>
                                          </p:stCondLst>
                                        </p:cTn>
                                        <p:tgtEl>
                                          <p:spTgt spid="14"/>
                                        </p:tgtEl>
                                      </p:cBhvr>
                                      <p:to x="100000" y="80000"/>
                                    </p:animScale>
                                    <p:animScale>
                                      <p:cBhvr>
                                        <p:cTn id="57" dur="166" decel="50000">
                                          <p:stCondLst>
                                            <p:cond delay="1338"/>
                                          </p:stCondLst>
                                        </p:cTn>
                                        <p:tgtEl>
                                          <p:spTgt spid="14"/>
                                        </p:tgtEl>
                                      </p:cBhvr>
                                      <p:to x="100000" y="100000"/>
                                    </p:animScale>
                                    <p:animScale>
                                      <p:cBhvr>
                                        <p:cTn id="58" dur="26">
                                          <p:stCondLst>
                                            <p:cond delay="1642"/>
                                          </p:stCondLst>
                                        </p:cTn>
                                        <p:tgtEl>
                                          <p:spTgt spid="14"/>
                                        </p:tgtEl>
                                      </p:cBhvr>
                                      <p:to x="100000" y="90000"/>
                                    </p:animScale>
                                    <p:animScale>
                                      <p:cBhvr>
                                        <p:cTn id="59" dur="166" decel="50000">
                                          <p:stCondLst>
                                            <p:cond delay="1668"/>
                                          </p:stCondLst>
                                        </p:cTn>
                                        <p:tgtEl>
                                          <p:spTgt spid="14"/>
                                        </p:tgtEl>
                                      </p:cBhvr>
                                      <p:to x="100000" y="100000"/>
                                    </p:animScale>
                                    <p:animScale>
                                      <p:cBhvr>
                                        <p:cTn id="60" dur="26">
                                          <p:stCondLst>
                                            <p:cond delay="1808"/>
                                          </p:stCondLst>
                                        </p:cTn>
                                        <p:tgtEl>
                                          <p:spTgt spid="14"/>
                                        </p:tgtEl>
                                      </p:cBhvr>
                                      <p:to x="100000" y="95000"/>
                                    </p:animScale>
                                    <p:animScale>
                                      <p:cBhvr>
                                        <p:cTn id="61" dur="166" decel="50000">
                                          <p:stCondLst>
                                            <p:cond delay="1834"/>
                                          </p:stCondLst>
                                        </p:cTn>
                                        <p:tgtEl>
                                          <p:spTgt spid="14"/>
                                        </p:tgtEl>
                                      </p:cBhvr>
                                      <p:to x="100000" y="100000"/>
                                    </p:animScale>
                                  </p:childTnLst>
                                </p:cTn>
                              </p:par>
                            </p:childTnLst>
                          </p:cTn>
                        </p:par>
                      </p:childTnLst>
                    </p:cTn>
                  </p:par>
                  <p:par>
                    <p:cTn id="62" fill="hold">
                      <p:stCondLst>
                        <p:cond delay="indefinite"/>
                      </p:stCondLst>
                      <p:childTnLst>
                        <p:par>
                          <p:cTn id="63" fill="hold">
                            <p:stCondLst>
                              <p:cond delay="0"/>
                            </p:stCondLst>
                            <p:childTnLst>
                              <p:par>
                                <p:cTn id="64" presetID="26" presetClass="entr" presetSubtype="0" fill="hold" nodeType="clickEffect">
                                  <p:stCondLst>
                                    <p:cond delay="0"/>
                                  </p:stCondLst>
                                  <p:childTnLst>
                                    <p:set>
                                      <p:cBhvr>
                                        <p:cTn id="65" dur="1" fill="hold">
                                          <p:stCondLst>
                                            <p:cond delay="0"/>
                                          </p:stCondLst>
                                        </p:cTn>
                                        <p:tgtEl>
                                          <p:spTgt spid="24"/>
                                        </p:tgtEl>
                                        <p:attrNameLst>
                                          <p:attrName>style.visibility</p:attrName>
                                        </p:attrNameLst>
                                      </p:cBhvr>
                                      <p:to>
                                        <p:strVal val="visible"/>
                                      </p:to>
                                    </p:set>
                                    <p:animEffect transition="in" filter="wipe(down)">
                                      <p:cBhvr>
                                        <p:cTn id="66" dur="580">
                                          <p:stCondLst>
                                            <p:cond delay="0"/>
                                          </p:stCondLst>
                                        </p:cTn>
                                        <p:tgtEl>
                                          <p:spTgt spid="24"/>
                                        </p:tgtEl>
                                      </p:cBhvr>
                                    </p:animEffect>
                                    <p:anim calcmode="lin" valueType="num">
                                      <p:cBhvr>
                                        <p:cTn id="67" dur="1822" tmFilter="0,0; 0.14,0.36; 0.43,0.73; 0.71,0.91; 1.0,1.0">
                                          <p:stCondLst>
                                            <p:cond delay="0"/>
                                          </p:stCondLst>
                                        </p:cTn>
                                        <p:tgtEl>
                                          <p:spTgt spid="24"/>
                                        </p:tgtEl>
                                        <p:attrNameLst>
                                          <p:attrName>ppt_x</p:attrName>
                                        </p:attrNameLst>
                                      </p:cBhvr>
                                      <p:tavLst>
                                        <p:tav tm="0">
                                          <p:val>
                                            <p:strVal val="#ppt_x-0.25"/>
                                          </p:val>
                                        </p:tav>
                                        <p:tav tm="100000">
                                          <p:val>
                                            <p:strVal val="#ppt_x"/>
                                          </p:val>
                                        </p:tav>
                                      </p:tavLst>
                                    </p:anim>
                                    <p:anim calcmode="lin" valueType="num">
                                      <p:cBhvr>
                                        <p:cTn id="68" dur="664" tmFilter="0.0,0.0; 0.25,0.07; 0.50,0.2; 0.75,0.467; 1.0,1.0">
                                          <p:stCondLst>
                                            <p:cond delay="0"/>
                                          </p:stCondLst>
                                        </p:cTn>
                                        <p:tgtEl>
                                          <p:spTgt spid="24"/>
                                        </p:tgtEl>
                                        <p:attrNameLst>
                                          <p:attrName>ppt_y</p:attrName>
                                        </p:attrNameLst>
                                      </p:cBhvr>
                                      <p:tavLst>
                                        <p:tav tm="0" fmla="#ppt_y-sin(pi*$)/3">
                                          <p:val>
                                            <p:fltVal val="0.5"/>
                                          </p:val>
                                        </p:tav>
                                        <p:tav tm="100000">
                                          <p:val>
                                            <p:fltVal val="1"/>
                                          </p:val>
                                        </p:tav>
                                      </p:tavLst>
                                    </p:anim>
                                    <p:anim calcmode="lin" valueType="num">
                                      <p:cBhvr>
                                        <p:cTn id="69" dur="664" tmFilter="0, 0; 0.125,0.2665; 0.25,0.4; 0.375,0.465; 0.5,0.5;  0.625,0.535; 0.75,0.6; 0.875,0.7335; 1,1">
                                          <p:stCondLst>
                                            <p:cond delay="664"/>
                                          </p:stCondLst>
                                        </p:cTn>
                                        <p:tgtEl>
                                          <p:spTgt spid="24"/>
                                        </p:tgtEl>
                                        <p:attrNameLst>
                                          <p:attrName>ppt_y</p:attrName>
                                        </p:attrNameLst>
                                      </p:cBhvr>
                                      <p:tavLst>
                                        <p:tav tm="0" fmla="#ppt_y-sin(pi*$)/9">
                                          <p:val>
                                            <p:fltVal val="0"/>
                                          </p:val>
                                        </p:tav>
                                        <p:tav tm="100000">
                                          <p:val>
                                            <p:fltVal val="1"/>
                                          </p:val>
                                        </p:tav>
                                      </p:tavLst>
                                    </p:anim>
                                    <p:anim calcmode="lin" valueType="num">
                                      <p:cBhvr>
                                        <p:cTn id="70" dur="332" tmFilter="0, 0; 0.125,0.2665; 0.25,0.4; 0.375,0.465; 0.5,0.5;  0.625,0.535; 0.75,0.6; 0.875,0.7335; 1,1">
                                          <p:stCondLst>
                                            <p:cond delay="1324"/>
                                          </p:stCondLst>
                                        </p:cTn>
                                        <p:tgtEl>
                                          <p:spTgt spid="24"/>
                                        </p:tgtEl>
                                        <p:attrNameLst>
                                          <p:attrName>ppt_y</p:attrName>
                                        </p:attrNameLst>
                                      </p:cBhvr>
                                      <p:tavLst>
                                        <p:tav tm="0" fmla="#ppt_y-sin(pi*$)/27">
                                          <p:val>
                                            <p:fltVal val="0"/>
                                          </p:val>
                                        </p:tav>
                                        <p:tav tm="100000">
                                          <p:val>
                                            <p:fltVal val="1"/>
                                          </p:val>
                                        </p:tav>
                                      </p:tavLst>
                                    </p:anim>
                                    <p:anim calcmode="lin" valueType="num">
                                      <p:cBhvr>
                                        <p:cTn id="71" dur="164" tmFilter="0, 0; 0.125,0.2665; 0.25,0.4; 0.375,0.465; 0.5,0.5;  0.625,0.535; 0.75,0.6; 0.875,0.7335; 1,1">
                                          <p:stCondLst>
                                            <p:cond delay="1656"/>
                                          </p:stCondLst>
                                        </p:cTn>
                                        <p:tgtEl>
                                          <p:spTgt spid="24"/>
                                        </p:tgtEl>
                                        <p:attrNameLst>
                                          <p:attrName>ppt_y</p:attrName>
                                        </p:attrNameLst>
                                      </p:cBhvr>
                                      <p:tavLst>
                                        <p:tav tm="0" fmla="#ppt_y-sin(pi*$)/81">
                                          <p:val>
                                            <p:fltVal val="0"/>
                                          </p:val>
                                        </p:tav>
                                        <p:tav tm="100000">
                                          <p:val>
                                            <p:fltVal val="1"/>
                                          </p:val>
                                        </p:tav>
                                      </p:tavLst>
                                    </p:anim>
                                    <p:animScale>
                                      <p:cBhvr>
                                        <p:cTn id="72" dur="26">
                                          <p:stCondLst>
                                            <p:cond delay="650"/>
                                          </p:stCondLst>
                                        </p:cTn>
                                        <p:tgtEl>
                                          <p:spTgt spid="24"/>
                                        </p:tgtEl>
                                      </p:cBhvr>
                                      <p:to x="100000" y="60000"/>
                                    </p:animScale>
                                    <p:animScale>
                                      <p:cBhvr>
                                        <p:cTn id="73" dur="166" decel="50000">
                                          <p:stCondLst>
                                            <p:cond delay="676"/>
                                          </p:stCondLst>
                                        </p:cTn>
                                        <p:tgtEl>
                                          <p:spTgt spid="24"/>
                                        </p:tgtEl>
                                      </p:cBhvr>
                                      <p:to x="100000" y="100000"/>
                                    </p:animScale>
                                    <p:animScale>
                                      <p:cBhvr>
                                        <p:cTn id="74" dur="26">
                                          <p:stCondLst>
                                            <p:cond delay="1312"/>
                                          </p:stCondLst>
                                        </p:cTn>
                                        <p:tgtEl>
                                          <p:spTgt spid="24"/>
                                        </p:tgtEl>
                                      </p:cBhvr>
                                      <p:to x="100000" y="80000"/>
                                    </p:animScale>
                                    <p:animScale>
                                      <p:cBhvr>
                                        <p:cTn id="75" dur="166" decel="50000">
                                          <p:stCondLst>
                                            <p:cond delay="1338"/>
                                          </p:stCondLst>
                                        </p:cTn>
                                        <p:tgtEl>
                                          <p:spTgt spid="24"/>
                                        </p:tgtEl>
                                      </p:cBhvr>
                                      <p:to x="100000" y="100000"/>
                                    </p:animScale>
                                    <p:animScale>
                                      <p:cBhvr>
                                        <p:cTn id="76" dur="26">
                                          <p:stCondLst>
                                            <p:cond delay="1642"/>
                                          </p:stCondLst>
                                        </p:cTn>
                                        <p:tgtEl>
                                          <p:spTgt spid="24"/>
                                        </p:tgtEl>
                                      </p:cBhvr>
                                      <p:to x="100000" y="90000"/>
                                    </p:animScale>
                                    <p:animScale>
                                      <p:cBhvr>
                                        <p:cTn id="77" dur="166" decel="50000">
                                          <p:stCondLst>
                                            <p:cond delay="1668"/>
                                          </p:stCondLst>
                                        </p:cTn>
                                        <p:tgtEl>
                                          <p:spTgt spid="24"/>
                                        </p:tgtEl>
                                      </p:cBhvr>
                                      <p:to x="100000" y="100000"/>
                                    </p:animScale>
                                    <p:animScale>
                                      <p:cBhvr>
                                        <p:cTn id="78" dur="26">
                                          <p:stCondLst>
                                            <p:cond delay="1808"/>
                                          </p:stCondLst>
                                        </p:cTn>
                                        <p:tgtEl>
                                          <p:spTgt spid="24"/>
                                        </p:tgtEl>
                                      </p:cBhvr>
                                      <p:to x="100000" y="95000"/>
                                    </p:animScale>
                                    <p:animScale>
                                      <p:cBhvr>
                                        <p:cTn id="79" dur="166" decel="50000">
                                          <p:stCondLst>
                                            <p:cond delay="1834"/>
                                          </p:stCondLst>
                                        </p:cTn>
                                        <p:tgtEl>
                                          <p:spTgt spid="2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sp>
        <p:nvSpPr>
          <p:cNvPr id="2" name="Rounded Rectangle 1"/>
          <p:cNvSpPr/>
          <p:nvPr/>
        </p:nvSpPr>
        <p:spPr>
          <a:xfrm>
            <a:off x="433834" y="784854"/>
            <a:ext cx="11632557" cy="4844007"/>
          </a:xfrm>
          <a:prstGeom prst="roundRect">
            <a:avLst>
              <a:gd name="adj" fmla="val 9499"/>
            </a:avLst>
          </a:prstGeom>
          <a:solidFill>
            <a:schemeClr val="bg1"/>
          </a:solid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vi-VN" sz="2300" dirty="0">
              <a:solidFill>
                <a:schemeClr val="tx1"/>
              </a:solidFill>
              <a:effectLst/>
              <a:latin typeface="Cambria" panose="02040503050406030204" pitchFamily="18" charset="0"/>
              <a:ea typeface="Cambria" panose="02040503050406030204" pitchFamily="18" charset="0"/>
            </a:endParaRPr>
          </a:p>
        </p:txBody>
      </p:sp>
      <p:sp>
        <p:nvSpPr>
          <p:cNvPr id="39" name="TextBox 38">
            <a:extLst>
              <a:ext uri="{FF2B5EF4-FFF2-40B4-BE49-F238E27FC236}">
                <a16:creationId xmlns:a16="http://schemas.microsoft.com/office/drawing/2014/main" id="{61FEEFA4-3753-BB61-62C2-096F3F989B88}"/>
              </a:ext>
            </a:extLst>
          </p:cNvPr>
          <p:cNvSpPr txBox="1"/>
          <p:nvPr/>
        </p:nvSpPr>
        <p:spPr>
          <a:xfrm>
            <a:off x="1456802" y="2368170"/>
            <a:ext cx="9380400" cy="1938992"/>
          </a:xfrm>
          <a:prstGeom prst="rect">
            <a:avLst/>
          </a:prstGeom>
          <a:noFill/>
        </p:spPr>
        <p:txBody>
          <a:bodyPr wrap="square">
            <a:spAutoFit/>
          </a:bodyPr>
          <a:lstStyle/>
          <a:p>
            <a:pPr algn="just"/>
            <a:r>
              <a:rPr lang="en-US" sz="4000" dirty="0">
                <a:solidFill>
                  <a:srgbClr val="C00000"/>
                </a:solidFill>
                <a:latin typeface="Cambria" panose="02040503050406030204" pitchFamily="18" charset="0"/>
                <a:ea typeface="Cambria" panose="02040503050406030204" pitchFamily="18" charset="0"/>
              </a:rPr>
              <a:t>	</a:t>
            </a:r>
            <a:r>
              <a:rPr lang="en-US" sz="4000" dirty="0" err="1">
                <a:solidFill>
                  <a:srgbClr val="C00000"/>
                </a:solidFill>
                <a:latin typeface="Cambria" panose="02040503050406030204" pitchFamily="18" charset="0"/>
                <a:ea typeface="Cambria" panose="02040503050406030204" pitchFamily="18" charset="0"/>
              </a:rPr>
              <a:t>Người</a:t>
            </a:r>
            <a:r>
              <a:rPr lang="en-US" sz="4000" dirty="0">
                <a:solidFill>
                  <a:srgbClr val="C00000"/>
                </a:solidFill>
                <a:latin typeface="Cambria" panose="02040503050406030204" pitchFamily="18" charset="0"/>
                <a:ea typeface="Cambria" panose="02040503050406030204" pitchFamily="18" charset="0"/>
              </a:rPr>
              <a:t> ta </a:t>
            </a:r>
            <a:r>
              <a:rPr lang="en-US" sz="4000" dirty="0" err="1">
                <a:solidFill>
                  <a:srgbClr val="C00000"/>
                </a:solidFill>
                <a:latin typeface="Cambria" panose="02040503050406030204" pitchFamily="18" charset="0"/>
                <a:ea typeface="Cambria" panose="02040503050406030204" pitchFamily="18" charset="0"/>
              </a:rPr>
              <a:t>gọi</a:t>
            </a:r>
            <a:r>
              <a:rPr lang="en-US" sz="4000" dirty="0">
                <a:solidFill>
                  <a:srgbClr val="C00000"/>
                </a:solidFill>
                <a:latin typeface="Cambria" panose="02040503050406030204" pitchFamily="18" charset="0"/>
                <a:ea typeface="Cambria" panose="02040503050406030204" pitchFamily="18" charset="0"/>
              </a:rPr>
              <a:t> </a:t>
            </a:r>
            <a:r>
              <a:rPr lang="en-US" sz="4000" dirty="0" err="1">
                <a:solidFill>
                  <a:srgbClr val="C00000"/>
                </a:solidFill>
                <a:latin typeface="Cambria" panose="02040503050406030204" pitchFamily="18" charset="0"/>
                <a:ea typeface="Cambria" panose="02040503050406030204" pitchFamily="18" charset="0"/>
              </a:rPr>
              <a:t>ông</a:t>
            </a:r>
            <a:r>
              <a:rPr lang="en-US" sz="4000" dirty="0">
                <a:solidFill>
                  <a:srgbClr val="C00000"/>
                </a:solidFill>
                <a:latin typeface="Cambria" panose="02040503050406030204" pitchFamily="18" charset="0"/>
                <a:ea typeface="Cambria" panose="02040503050406030204" pitchFamily="18" charset="0"/>
              </a:rPr>
              <a:t> </a:t>
            </a:r>
            <a:r>
              <a:rPr lang="en-US" sz="4000" dirty="0" err="1">
                <a:solidFill>
                  <a:srgbClr val="C00000"/>
                </a:solidFill>
                <a:latin typeface="Cambria" panose="02040503050406030204" pitchFamily="18" charset="0"/>
                <a:ea typeface="Cambria" panose="02040503050406030204" pitchFamily="18" charset="0"/>
              </a:rPr>
              <a:t>là</a:t>
            </a:r>
            <a:r>
              <a:rPr lang="en-US" sz="4000" dirty="0">
                <a:solidFill>
                  <a:srgbClr val="C00000"/>
                </a:solidFill>
                <a:latin typeface="Cambria" panose="02040503050406030204" pitchFamily="18" charset="0"/>
                <a:ea typeface="Cambria" panose="02040503050406030204" pitchFamily="18" charset="0"/>
              </a:rPr>
              <a:t> </a:t>
            </a:r>
            <a:r>
              <a:rPr lang="en-US" sz="4000" dirty="0" err="1">
                <a:solidFill>
                  <a:srgbClr val="C00000"/>
                </a:solidFill>
                <a:latin typeface="Cambria" panose="02040503050406030204" pitchFamily="18" charset="0"/>
                <a:ea typeface="Cambria" panose="02040503050406030204" pitchFamily="18" charset="0"/>
              </a:rPr>
              <a:t>cố</a:t>
            </a:r>
            <a:r>
              <a:rPr lang="en-US" sz="4000" dirty="0">
                <a:solidFill>
                  <a:srgbClr val="C00000"/>
                </a:solidFill>
                <a:latin typeface="Cambria" panose="02040503050406030204" pitchFamily="18" charset="0"/>
                <a:ea typeface="Cambria" panose="02040503050406030204" pitchFamily="18" charset="0"/>
              </a:rPr>
              <a:t> </a:t>
            </a:r>
            <a:r>
              <a:rPr lang="en-US" sz="4000" dirty="0" err="1">
                <a:solidFill>
                  <a:srgbClr val="C00000"/>
                </a:solidFill>
                <a:latin typeface="Cambria" panose="02040503050406030204" pitchFamily="18" charset="0"/>
                <a:ea typeface="Cambria" panose="02040503050406030204" pitchFamily="18" charset="0"/>
              </a:rPr>
              <a:t>Đương</a:t>
            </a:r>
            <a:r>
              <a:rPr lang="en-US" sz="4000" dirty="0">
                <a:solidFill>
                  <a:srgbClr val="C00000"/>
                </a:solidFill>
                <a:latin typeface="Cambria" panose="02040503050406030204" pitchFamily="18" charset="0"/>
                <a:ea typeface="Cambria" panose="02040503050406030204" pitchFamily="18" charset="0"/>
              </a:rPr>
              <a:t> /</a:t>
            </a:r>
            <a:r>
              <a:rPr lang="en-US" sz="4000" dirty="0" err="1">
                <a:solidFill>
                  <a:srgbClr val="C00000"/>
                </a:solidFill>
                <a:latin typeface="Cambria" panose="02040503050406030204" pitchFamily="18" charset="0"/>
                <a:ea typeface="Cambria" panose="02040503050406030204" pitchFamily="18" charset="0"/>
              </a:rPr>
              <a:t>vì</a:t>
            </a:r>
            <a:r>
              <a:rPr lang="en-US" sz="4000" dirty="0">
                <a:solidFill>
                  <a:srgbClr val="C00000"/>
                </a:solidFill>
                <a:latin typeface="Cambria" panose="02040503050406030204" pitchFamily="18" charset="0"/>
                <a:ea typeface="Cambria" panose="02040503050406030204" pitchFamily="18" charset="0"/>
              </a:rPr>
              <a:t> / </a:t>
            </a:r>
            <a:r>
              <a:rPr lang="en-US" sz="4000" dirty="0" err="1">
                <a:solidFill>
                  <a:srgbClr val="C00000"/>
                </a:solidFill>
                <a:latin typeface="Cambria" panose="02040503050406030204" pitchFamily="18" charset="0"/>
                <a:ea typeface="Cambria" panose="02040503050406030204" pitchFamily="18" charset="0"/>
              </a:rPr>
              <a:t>hễ</a:t>
            </a:r>
            <a:r>
              <a:rPr lang="en-US" sz="4000" dirty="0">
                <a:solidFill>
                  <a:srgbClr val="C00000"/>
                </a:solidFill>
                <a:latin typeface="Cambria" panose="02040503050406030204" pitchFamily="18" charset="0"/>
                <a:ea typeface="Cambria" panose="02040503050406030204" pitchFamily="18" charset="0"/>
              </a:rPr>
              <a:t> </a:t>
            </a:r>
            <a:r>
              <a:rPr lang="en-US" sz="4000" dirty="0" err="1">
                <a:solidFill>
                  <a:srgbClr val="C00000"/>
                </a:solidFill>
                <a:latin typeface="Cambria" panose="02040503050406030204" pitchFamily="18" charset="0"/>
                <a:ea typeface="Cambria" panose="02040503050406030204" pitchFamily="18" charset="0"/>
              </a:rPr>
              <a:t>gặp</a:t>
            </a:r>
            <a:r>
              <a:rPr lang="en-US" sz="4000" dirty="0">
                <a:solidFill>
                  <a:srgbClr val="C00000"/>
                </a:solidFill>
                <a:latin typeface="Cambria" panose="02040503050406030204" pitchFamily="18" charset="0"/>
                <a:ea typeface="Cambria" panose="02040503050406030204" pitchFamily="18" charset="0"/>
              </a:rPr>
              <a:t> </a:t>
            </a:r>
            <a:r>
              <a:rPr lang="en-US" sz="4000" dirty="0" err="1">
                <a:solidFill>
                  <a:srgbClr val="C00000"/>
                </a:solidFill>
                <a:latin typeface="Cambria" panose="02040503050406030204" pitchFamily="18" charset="0"/>
                <a:ea typeface="Cambria" panose="02040503050406030204" pitchFamily="18" charset="0"/>
              </a:rPr>
              <a:t>chuyện</a:t>
            </a:r>
            <a:r>
              <a:rPr lang="en-US" sz="4000" dirty="0">
                <a:solidFill>
                  <a:srgbClr val="C00000"/>
                </a:solidFill>
                <a:latin typeface="Cambria" panose="02040503050406030204" pitchFamily="18" charset="0"/>
                <a:ea typeface="Cambria" panose="02040503050406030204" pitchFamily="18" charset="0"/>
              </a:rPr>
              <a:t> </a:t>
            </a:r>
            <a:r>
              <a:rPr lang="en-US" sz="4000" dirty="0" err="1">
                <a:solidFill>
                  <a:srgbClr val="C00000"/>
                </a:solidFill>
                <a:latin typeface="Cambria" panose="02040503050406030204" pitchFamily="18" charset="0"/>
                <a:ea typeface="Cambria" panose="02040503050406030204" pitchFamily="18" charset="0"/>
              </a:rPr>
              <a:t>gì</a:t>
            </a:r>
            <a:r>
              <a:rPr lang="en-US" sz="4000" dirty="0">
                <a:solidFill>
                  <a:srgbClr val="C00000"/>
                </a:solidFill>
                <a:latin typeface="Cambria" panose="02040503050406030204" pitchFamily="18" charset="0"/>
                <a:ea typeface="Cambria" panose="02040503050406030204" pitchFamily="18" charset="0"/>
              </a:rPr>
              <a:t> </a:t>
            </a:r>
            <a:r>
              <a:rPr lang="en-US" sz="4000" dirty="0" err="1">
                <a:solidFill>
                  <a:srgbClr val="C00000"/>
                </a:solidFill>
                <a:latin typeface="Cambria" panose="02040503050406030204" pitchFamily="18" charset="0"/>
                <a:ea typeface="Cambria" panose="02040503050406030204" pitchFamily="18" charset="0"/>
              </a:rPr>
              <a:t>khó</a:t>
            </a:r>
            <a:r>
              <a:rPr lang="en-US" sz="4000" dirty="0">
                <a:solidFill>
                  <a:srgbClr val="C00000"/>
                </a:solidFill>
                <a:latin typeface="Cambria" panose="02040503050406030204" pitchFamily="18" charset="0"/>
                <a:ea typeface="Cambria" panose="02040503050406030204" pitchFamily="18" charset="0"/>
              </a:rPr>
              <a:t>,/ </a:t>
            </a:r>
            <a:r>
              <a:rPr lang="en-US" sz="4000" dirty="0" err="1">
                <a:solidFill>
                  <a:srgbClr val="C00000"/>
                </a:solidFill>
                <a:latin typeface="Cambria" panose="02040503050406030204" pitchFamily="18" charset="0"/>
                <a:ea typeface="Cambria" panose="02040503050406030204" pitchFamily="18" charset="0"/>
              </a:rPr>
              <a:t>ông</a:t>
            </a:r>
            <a:r>
              <a:rPr lang="en-US" sz="4000" dirty="0">
                <a:solidFill>
                  <a:srgbClr val="C00000"/>
                </a:solidFill>
                <a:latin typeface="Cambria" panose="02040503050406030204" pitchFamily="18" charset="0"/>
                <a:ea typeface="Cambria" panose="02040503050406030204" pitchFamily="18" charset="0"/>
              </a:rPr>
              <a:t> </a:t>
            </a:r>
            <a:r>
              <a:rPr lang="en-US" sz="4000" dirty="0" err="1">
                <a:solidFill>
                  <a:srgbClr val="C00000"/>
                </a:solidFill>
                <a:latin typeface="Cambria" panose="02040503050406030204" pitchFamily="18" charset="0"/>
                <a:ea typeface="Cambria" panose="02040503050406030204" pitchFamily="18" charset="0"/>
              </a:rPr>
              <a:t>đều</a:t>
            </a:r>
            <a:r>
              <a:rPr lang="en-US" sz="4000" dirty="0">
                <a:solidFill>
                  <a:srgbClr val="C00000"/>
                </a:solidFill>
                <a:latin typeface="Cambria" panose="02040503050406030204" pitchFamily="18" charset="0"/>
                <a:ea typeface="Cambria" panose="02040503050406030204" pitchFamily="18" charset="0"/>
              </a:rPr>
              <a:t> </a:t>
            </a:r>
            <a:r>
              <a:rPr lang="en-US" sz="4000" dirty="0" err="1">
                <a:solidFill>
                  <a:srgbClr val="C00000"/>
                </a:solidFill>
                <a:latin typeface="Cambria" panose="02040503050406030204" pitchFamily="18" charset="0"/>
                <a:ea typeface="Cambria" panose="02040503050406030204" pitchFamily="18" charset="0"/>
              </a:rPr>
              <a:t>đảm</a:t>
            </a:r>
            <a:r>
              <a:rPr lang="en-US" sz="4000" dirty="0">
                <a:solidFill>
                  <a:srgbClr val="C00000"/>
                </a:solidFill>
                <a:latin typeface="Cambria" panose="02040503050406030204" pitchFamily="18" charset="0"/>
                <a:ea typeface="Cambria" panose="02040503050406030204" pitchFamily="18" charset="0"/>
              </a:rPr>
              <a:t> </a:t>
            </a:r>
            <a:r>
              <a:rPr lang="en-US" sz="4000" dirty="0" err="1">
                <a:solidFill>
                  <a:srgbClr val="C00000"/>
                </a:solidFill>
                <a:latin typeface="Cambria" panose="02040503050406030204" pitchFamily="18" charset="0"/>
                <a:ea typeface="Cambria" panose="02040503050406030204" pitchFamily="18" charset="0"/>
              </a:rPr>
              <a:t>đương</a:t>
            </a:r>
            <a:r>
              <a:rPr lang="en-US" sz="4000" dirty="0">
                <a:solidFill>
                  <a:srgbClr val="C00000"/>
                </a:solidFill>
                <a:latin typeface="Cambria" panose="02040503050406030204" pitchFamily="18" charset="0"/>
                <a:ea typeface="Cambria" panose="02040503050406030204" pitchFamily="18" charset="0"/>
              </a:rPr>
              <a:t> </a:t>
            </a:r>
            <a:r>
              <a:rPr lang="en-US" sz="4000" dirty="0" err="1">
                <a:solidFill>
                  <a:srgbClr val="C00000"/>
                </a:solidFill>
                <a:latin typeface="Cambria" panose="02040503050406030204" pitchFamily="18" charset="0"/>
                <a:ea typeface="Cambria" panose="02040503050406030204" pitchFamily="18" charset="0"/>
              </a:rPr>
              <a:t>gánh</a:t>
            </a:r>
            <a:r>
              <a:rPr lang="en-US" sz="4000" dirty="0">
                <a:solidFill>
                  <a:srgbClr val="C00000"/>
                </a:solidFill>
                <a:latin typeface="Cambria" panose="02040503050406030204" pitchFamily="18" charset="0"/>
                <a:ea typeface="Cambria" panose="02040503050406030204" pitchFamily="18" charset="0"/>
              </a:rPr>
              <a:t> </a:t>
            </a:r>
            <a:r>
              <a:rPr lang="en-US" sz="4000" dirty="0" err="1">
                <a:solidFill>
                  <a:srgbClr val="C00000"/>
                </a:solidFill>
                <a:latin typeface="Cambria" panose="02040503050406030204" pitchFamily="18" charset="0"/>
                <a:ea typeface="Cambria" panose="02040503050406030204" pitchFamily="18" charset="0"/>
              </a:rPr>
              <a:t>vác</a:t>
            </a:r>
            <a:r>
              <a:rPr lang="en-US" sz="4000" dirty="0">
                <a:solidFill>
                  <a:srgbClr val="C00000"/>
                </a:solidFill>
                <a:latin typeface="Cambria" panose="02040503050406030204" pitchFamily="18" charset="0"/>
                <a:ea typeface="Cambria" panose="02040503050406030204" pitchFamily="18" charset="0"/>
              </a:rPr>
              <a:t>.//</a:t>
            </a:r>
          </a:p>
        </p:txBody>
      </p:sp>
      <p:pic>
        <p:nvPicPr>
          <p:cNvPr id="40" name="Picture 39">
            <a:extLst>
              <a:ext uri="{FF2B5EF4-FFF2-40B4-BE49-F238E27FC236}">
                <a16:creationId xmlns:a16="http://schemas.microsoft.com/office/drawing/2014/main" id="{E3E334DB-A964-8F2A-4F50-2F4B26A7039B}"/>
              </a:ext>
            </a:extLst>
          </p:cNvPr>
          <p:cNvPicPr>
            <a:picLocks noChangeAspect="1"/>
          </p:cNvPicPr>
          <p:nvPr/>
        </p:nvPicPr>
        <p:blipFill>
          <a:blip r:embed="rId6"/>
          <a:stretch>
            <a:fillRect/>
          </a:stretch>
        </p:blipFill>
        <p:spPr>
          <a:xfrm>
            <a:off x="2768289" y="540131"/>
            <a:ext cx="7157324" cy="1694835"/>
          </a:xfrm>
          <a:prstGeom prst="rect">
            <a:avLst/>
          </a:prstGeom>
        </p:spPr>
      </p:pic>
    </p:spTree>
    <p:extLst>
      <p:ext uri="{BB962C8B-B14F-4D97-AF65-F5344CB8AC3E}">
        <p14:creationId xmlns:p14="http://schemas.microsoft.com/office/powerpoint/2010/main" val="40099190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airplan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barn(inVertical)">
                                      <p:cBhvr>
                                        <p:cTn id="7" dur="500"/>
                                        <p:tgtEl>
                                          <p:spTgt spid="40"/>
                                        </p:tgtEl>
                                      </p:cBhvr>
                                    </p:animEffect>
                                  </p:childTnLst>
                                </p:cTn>
                              </p:par>
                            </p:childTnLst>
                          </p:cTn>
                        </p:par>
                        <p:par>
                          <p:cTn id="8" fill="hold">
                            <p:stCondLst>
                              <p:cond delay="500"/>
                            </p:stCondLst>
                            <p:childTnLst>
                              <p:par>
                                <p:cTn id="9" presetID="16" presetClass="entr" presetSubtype="37" fill="hold" grpId="0" nodeType="afterEffect">
                                  <p:stCondLst>
                                    <p:cond delay="0"/>
                                  </p:stCondLst>
                                  <p:childTnLst>
                                    <p:set>
                                      <p:cBhvr>
                                        <p:cTn id="10" dur="1" fill="hold">
                                          <p:stCondLst>
                                            <p:cond delay="0"/>
                                          </p:stCondLst>
                                        </p:cTn>
                                        <p:tgtEl>
                                          <p:spTgt spid="39"/>
                                        </p:tgtEl>
                                        <p:attrNameLst>
                                          <p:attrName>style.visibility</p:attrName>
                                        </p:attrNameLst>
                                      </p:cBhvr>
                                      <p:to>
                                        <p:strVal val="visible"/>
                                      </p:to>
                                    </p:set>
                                    <p:animEffect transition="in" filter="barn(outVertical)">
                                      <p:cBhvr>
                                        <p:cTn id="11"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sp>
        <p:nvSpPr>
          <p:cNvPr id="13" name="Rounded Rectangle 12"/>
          <p:cNvSpPr/>
          <p:nvPr/>
        </p:nvSpPr>
        <p:spPr>
          <a:xfrm>
            <a:off x="366316" y="506000"/>
            <a:ext cx="11632557" cy="6169308"/>
          </a:xfrm>
          <a:prstGeom prst="roundRect">
            <a:avLst>
              <a:gd name="adj" fmla="val 9499"/>
            </a:avLst>
          </a:prstGeom>
          <a:solidFill>
            <a:schemeClr val="bg1"/>
          </a:solid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vi-VN" sz="2300" dirty="0">
              <a:solidFill>
                <a:schemeClr val="tx1"/>
              </a:solidFill>
              <a:effectLst/>
              <a:latin typeface="Cambria" panose="02040503050406030204" pitchFamily="18" charset="0"/>
              <a:ea typeface="Cambria" panose="02040503050406030204" pitchFamily="18" charset="0"/>
            </a:endParaRPr>
          </a:p>
        </p:txBody>
      </p:sp>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sp>
        <p:nvSpPr>
          <p:cNvPr id="5" name="TextBox 4"/>
          <p:cNvSpPr txBox="1"/>
          <p:nvPr/>
        </p:nvSpPr>
        <p:spPr>
          <a:xfrm>
            <a:off x="3531517" y="100975"/>
            <a:ext cx="4900248" cy="578882"/>
          </a:xfrm>
          <a:prstGeom prst="roundRect">
            <a:avLst/>
          </a:prstGeom>
          <a:solidFill>
            <a:schemeClr val="bg1"/>
          </a:solidFill>
          <a:ln w="28575">
            <a:solidFill>
              <a:schemeClr val="tx1"/>
            </a:solidFill>
            <a:prstDash val="dash"/>
          </a:ln>
        </p:spPr>
        <p:txBody>
          <a:bodyPr wrap="square" rtlCol="0">
            <a:spAutoFit/>
          </a:bodyPr>
          <a:lstStyle/>
          <a:p>
            <a:pPr algn="ctr"/>
            <a:r>
              <a:rPr lang="en-US" sz="2800" dirty="0">
                <a:solidFill>
                  <a:srgbClr val="C00000"/>
                </a:solidFill>
                <a:latin typeface="#9Slide07 SVNStick A Round" panose="02000503000000000000" pitchFamily="2" charset="0"/>
              </a:rPr>
              <a:t>NHỮNG BẬC ĐÁ CHẠM MÂY</a:t>
            </a:r>
          </a:p>
        </p:txBody>
      </p:sp>
      <p:sp>
        <p:nvSpPr>
          <p:cNvPr id="10" name="Rectangle: Rounded Corners 2">
            <a:extLst>
              <a:ext uri="{FF2B5EF4-FFF2-40B4-BE49-F238E27FC236}">
                <a16:creationId xmlns:a16="http://schemas.microsoft.com/office/drawing/2014/main" id="{7E9B94A3-0FE0-BFB4-916A-37C6C7FCE035}"/>
              </a:ext>
            </a:extLst>
          </p:cNvPr>
          <p:cNvSpPr/>
          <p:nvPr/>
        </p:nvSpPr>
        <p:spPr>
          <a:xfrm>
            <a:off x="410566" y="679856"/>
            <a:ext cx="11368608" cy="1414683"/>
          </a:xfrm>
          <a:prstGeom prst="roundRect">
            <a:avLst/>
          </a:prstGeom>
          <a:solidFill>
            <a:srgbClr val="DEF4F6">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3">
            <a:extLst>
              <a:ext uri="{FF2B5EF4-FFF2-40B4-BE49-F238E27FC236}">
                <a16:creationId xmlns:a16="http://schemas.microsoft.com/office/drawing/2014/main" id="{DE009553-2ED2-078E-5F04-FB52220076B2}"/>
              </a:ext>
            </a:extLst>
          </p:cNvPr>
          <p:cNvSpPr/>
          <p:nvPr/>
        </p:nvSpPr>
        <p:spPr>
          <a:xfrm>
            <a:off x="410566" y="2094539"/>
            <a:ext cx="11476634" cy="1463821"/>
          </a:xfrm>
          <a:prstGeom prst="roundRect">
            <a:avLst/>
          </a:prstGeom>
          <a:solidFill>
            <a:srgbClr val="FFE1D5">
              <a:alpha val="6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Rounded Corners 5">
            <a:extLst>
              <a:ext uri="{FF2B5EF4-FFF2-40B4-BE49-F238E27FC236}">
                <a16:creationId xmlns:a16="http://schemas.microsoft.com/office/drawing/2014/main" id="{3D2CCFE9-75CE-F19E-7A84-FB1D1A80AB2D}"/>
              </a:ext>
            </a:extLst>
          </p:cNvPr>
          <p:cNvSpPr/>
          <p:nvPr/>
        </p:nvSpPr>
        <p:spPr>
          <a:xfrm>
            <a:off x="410566" y="3558360"/>
            <a:ext cx="11476634" cy="1414682"/>
          </a:xfrm>
          <a:prstGeom prst="roundRect">
            <a:avLst/>
          </a:prstGeom>
          <a:solidFill>
            <a:schemeClr val="accent4">
              <a:lumMod val="40000"/>
              <a:lumOff val="60000"/>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Rounded Corners 5">
            <a:extLst>
              <a:ext uri="{FF2B5EF4-FFF2-40B4-BE49-F238E27FC236}">
                <a16:creationId xmlns:a16="http://schemas.microsoft.com/office/drawing/2014/main" id="{3D2CCFE9-75CE-F19E-7A84-FB1D1A80AB2D}"/>
              </a:ext>
            </a:extLst>
          </p:cNvPr>
          <p:cNvSpPr/>
          <p:nvPr/>
        </p:nvSpPr>
        <p:spPr>
          <a:xfrm>
            <a:off x="407008" y="4973042"/>
            <a:ext cx="11533000" cy="1414682"/>
          </a:xfrm>
          <a:prstGeom prst="roundRect">
            <a:avLst/>
          </a:prstGeom>
          <a:solidFill>
            <a:schemeClr val="accent1">
              <a:lumMod val="40000"/>
              <a:lumOff val="60000"/>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ounded Rectangle 1"/>
          <p:cNvSpPr/>
          <p:nvPr/>
        </p:nvSpPr>
        <p:spPr>
          <a:xfrm>
            <a:off x="360258" y="597346"/>
            <a:ext cx="11632557" cy="6169308"/>
          </a:xfrm>
          <a:prstGeom prst="roundRect">
            <a:avLst>
              <a:gd name="adj" fmla="val 9499"/>
            </a:avLst>
          </a:prstGeom>
          <a:no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300" dirty="0">
                <a:solidFill>
                  <a:schemeClr val="tx1"/>
                </a:solidFill>
                <a:latin typeface="Cambria" panose="02040503050406030204" pitchFamily="18" charset="0"/>
                <a:ea typeface="Cambria" panose="02040503050406030204" pitchFamily="18" charset="0"/>
              </a:rPr>
              <a:t>	</a:t>
            </a:r>
            <a:r>
              <a:rPr lang="vi-VN" sz="2300" dirty="0">
                <a:solidFill>
                  <a:schemeClr val="tx1"/>
                </a:solidFill>
                <a:latin typeface="Cambria" panose="02040503050406030204" pitchFamily="18" charset="0"/>
                <a:ea typeface="Cambria" panose="02040503050406030204" pitchFamily="18" charset="0"/>
              </a:rPr>
              <a:t>Ngày xưa, dưới chân núi Hồng Lĩnh có một xóm nhỏ, người dân sống bằng nghề đánh cá. Cuộc sống đang yên lành, bỗng một trận bão khủng khiếp cuốn đi tất cả thuyền bè. Dân xóm chài hết đường sinh sống, đánh lên núi kiếm củi đem ra chợ bán. Nhưng sườn núi phía họ ở dựng đứng, bà con phải đi đi đường vòng rất xa.</a:t>
            </a:r>
            <a:endParaRPr lang="vi-VN" sz="2300" dirty="0">
              <a:solidFill>
                <a:schemeClr val="tx1"/>
              </a:solidFill>
              <a:effectLst/>
              <a:latin typeface="Cambria" panose="02040503050406030204" pitchFamily="18" charset="0"/>
              <a:ea typeface="Cambria" panose="02040503050406030204" pitchFamily="18" charset="0"/>
            </a:endParaRPr>
          </a:p>
          <a:p>
            <a:pPr algn="just"/>
            <a:r>
              <a:rPr lang="en-US" sz="2300" dirty="0">
                <a:solidFill>
                  <a:schemeClr val="tx1"/>
                </a:solidFill>
                <a:latin typeface="Cambria" panose="02040503050406030204" pitchFamily="18" charset="0"/>
                <a:ea typeface="Cambria" panose="02040503050406030204" pitchFamily="18" charset="0"/>
              </a:rPr>
              <a:t>	</a:t>
            </a:r>
            <a:r>
              <a:rPr lang="vi-VN" sz="2300" dirty="0">
                <a:solidFill>
                  <a:schemeClr val="tx1"/>
                </a:solidFill>
                <a:latin typeface="Cambria" panose="02040503050406030204" pitchFamily="18" charset="0"/>
                <a:ea typeface="Cambria" panose="02040503050406030204" pitchFamily="18" charset="0"/>
              </a:rPr>
              <a:t>Bấy giờ trong xóm có một ông lão nghèo. Người ta gọi ông là cố Đương vị hễ gặp việc g</a:t>
            </a:r>
            <a:r>
              <a:rPr lang="en-US" sz="2300" dirty="0">
                <a:solidFill>
                  <a:schemeClr val="tx1"/>
                </a:solidFill>
                <a:latin typeface="Cambria" panose="02040503050406030204" pitchFamily="18" charset="0"/>
                <a:ea typeface="Cambria" panose="02040503050406030204" pitchFamily="18" charset="0"/>
              </a:rPr>
              <a:t>ì</a:t>
            </a:r>
            <a:r>
              <a:rPr lang="vi-VN" sz="2300" dirty="0">
                <a:solidFill>
                  <a:schemeClr val="tx1"/>
                </a:solidFill>
                <a:latin typeface="Cambria" panose="02040503050406030204" pitchFamily="18" charset="0"/>
                <a:ea typeface="Cambria" panose="02040503050406030204" pitchFamily="18" charset="0"/>
              </a:rPr>
              <a:t> khó, ông đều đảm đương gánh vác. Thấy lên núi phải đi đường vòng, ông bàn với mọi người ghép đã thành bậc thang vượt dốc để có được con đường ngắn như mong muốn. Ai nấy đều lắc đầu bảo việc ấy khó lắm, không làm được</a:t>
            </a:r>
            <a:r>
              <a:rPr lang="en-US" sz="2300" dirty="0">
                <a:solidFill>
                  <a:schemeClr val="tx1"/>
                </a:solidFill>
                <a:latin typeface="Cambria" panose="02040503050406030204" pitchFamily="18" charset="0"/>
                <a:ea typeface="Cambria" panose="02040503050406030204" pitchFamily="18" charset="0"/>
              </a:rPr>
              <a:t>.</a:t>
            </a:r>
          </a:p>
          <a:p>
            <a:pPr algn="just"/>
            <a:r>
              <a:rPr lang="en-US" sz="2300" dirty="0">
                <a:solidFill>
                  <a:schemeClr val="tx1"/>
                </a:solidFill>
                <a:latin typeface="Cambria" panose="02040503050406030204" pitchFamily="18" charset="0"/>
                <a:ea typeface="Cambria" panose="02040503050406030204" pitchFamily="18" charset="0"/>
              </a:rPr>
              <a:t>	</a:t>
            </a:r>
            <a:r>
              <a:rPr lang="vi-VN" sz="2300" dirty="0">
                <a:solidFill>
                  <a:schemeClr val="tx1"/>
                </a:solidFill>
                <a:latin typeface="Cambria" panose="02040503050406030204" pitchFamily="18" charset="0"/>
                <a:ea typeface="Cambria" panose="02040503050406030204" pitchFamily="18" charset="0"/>
              </a:rPr>
              <a:t>Nhưng cố Đương vẫn tìm cách làm đường. Công việc nặng nhọc không khiến ông sờn lòng. Thấy ông đói, những con vượn ở gần đó mang hoa quả đến cho ông. Chim chóc thay nhau ca hát để ông quên mệt. Về sau, nhiều người trong xóm tình nguyện đến làm cùng. </a:t>
            </a:r>
            <a:endParaRPr lang="vi-VN" sz="2300" dirty="0">
              <a:solidFill>
                <a:schemeClr val="tx1"/>
              </a:solidFill>
              <a:effectLst/>
              <a:latin typeface="Cambria" panose="02040503050406030204" pitchFamily="18" charset="0"/>
              <a:ea typeface="Cambria" panose="02040503050406030204" pitchFamily="18" charset="0"/>
            </a:endParaRPr>
          </a:p>
          <a:p>
            <a:pPr algn="just"/>
            <a:r>
              <a:rPr lang="en-US" sz="2300" dirty="0">
                <a:solidFill>
                  <a:schemeClr val="tx1"/>
                </a:solidFill>
                <a:latin typeface="Cambria" panose="02040503050406030204" pitchFamily="18" charset="0"/>
                <a:ea typeface="Cambria" panose="02040503050406030204" pitchFamily="18" charset="0"/>
              </a:rPr>
              <a:t>	</a:t>
            </a:r>
            <a:r>
              <a:rPr lang="vi-VN" sz="2300" dirty="0">
                <a:solidFill>
                  <a:schemeClr val="tx1"/>
                </a:solidFill>
                <a:latin typeface="Cambria" panose="02040503050406030204" pitchFamily="18" charset="0"/>
                <a:ea typeface="Cambria" panose="02040503050406030204" pitchFamily="18" charset="0"/>
              </a:rPr>
              <a:t>Sau năm lần sim ra quả, con đường lên núi đã hoàn thành. Nhờ đó, mọi người có thể lên xuống núi dễ dàng. Cả xóm biết ơn cố Đương, tặng thêm cho ông một tên mới là cố Ghép. Ngày nay, con đường vượt núi gọi là Truông Ghép vẫn còn ở phía nam dãy núi Hồng Lĩnh.</a:t>
            </a:r>
            <a:endParaRPr lang="en-US" sz="2300" dirty="0">
              <a:solidFill>
                <a:schemeClr val="tx1"/>
              </a:solidFill>
              <a:latin typeface="Cambria" panose="02040503050406030204" pitchFamily="18" charset="0"/>
              <a:ea typeface="Cambria" panose="02040503050406030204" pitchFamily="18" charset="0"/>
            </a:endParaRPr>
          </a:p>
          <a:p>
            <a:pPr algn="just"/>
            <a:r>
              <a:rPr lang="en-US" sz="2300" dirty="0">
                <a:solidFill>
                  <a:schemeClr val="tx1"/>
                </a:solidFill>
                <a:effectLst/>
                <a:latin typeface="Cambria" panose="02040503050406030204" pitchFamily="18" charset="0"/>
                <a:ea typeface="Cambria" panose="02040503050406030204" pitchFamily="18" charset="0"/>
              </a:rPr>
              <a:t>							(Theo Nguyễn </a:t>
            </a:r>
            <a:r>
              <a:rPr lang="en-US" sz="2300" dirty="0" err="1">
                <a:solidFill>
                  <a:schemeClr val="tx1"/>
                </a:solidFill>
                <a:effectLst/>
                <a:latin typeface="Cambria" panose="02040503050406030204" pitchFamily="18" charset="0"/>
                <a:ea typeface="Cambria" panose="02040503050406030204" pitchFamily="18" charset="0"/>
              </a:rPr>
              <a:t>Đổng</a:t>
            </a:r>
            <a:r>
              <a:rPr lang="en-US" sz="2300" dirty="0">
                <a:solidFill>
                  <a:schemeClr val="tx1"/>
                </a:solidFill>
                <a:effectLst/>
                <a:latin typeface="Cambria" panose="02040503050406030204" pitchFamily="18" charset="0"/>
                <a:ea typeface="Cambria" panose="02040503050406030204" pitchFamily="18" charset="0"/>
              </a:rPr>
              <a:t> Chi)</a:t>
            </a:r>
            <a:endParaRPr lang="vi-VN" sz="2300" dirty="0">
              <a:solidFill>
                <a:schemeClr val="tx1"/>
              </a:solidFill>
              <a:effectLst/>
              <a:latin typeface="Cambria" panose="02040503050406030204" pitchFamily="18" charset="0"/>
              <a:ea typeface="Cambria" panose="02040503050406030204" pitchFamily="18" charset="0"/>
            </a:endParaRPr>
          </a:p>
        </p:txBody>
      </p:sp>
      <p:pic>
        <p:nvPicPr>
          <p:cNvPr id="15" name="Picture 14">
            <a:extLst>
              <a:ext uri="{FF2B5EF4-FFF2-40B4-BE49-F238E27FC236}">
                <a16:creationId xmlns:a16="http://schemas.microsoft.com/office/drawing/2014/main" id="{1CC30089-C106-5B27-5A90-CE897C2D69A5}"/>
              </a:ext>
            </a:extLst>
          </p:cNvPr>
          <p:cNvPicPr>
            <a:picLocks noChangeAspect="1"/>
          </p:cNvPicPr>
          <p:nvPr/>
        </p:nvPicPr>
        <p:blipFill>
          <a:blip r:embed="rId6"/>
          <a:stretch>
            <a:fillRect/>
          </a:stretch>
        </p:blipFill>
        <p:spPr>
          <a:xfrm>
            <a:off x="0" y="36437"/>
            <a:ext cx="1647311" cy="1208262"/>
          </a:xfrm>
          <a:prstGeom prst="rect">
            <a:avLst/>
          </a:prstGeom>
        </p:spPr>
      </p:pic>
    </p:spTree>
    <p:extLst>
      <p:ext uri="{BB962C8B-B14F-4D97-AF65-F5344CB8AC3E}">
        <p14:creationId xmlns:p14="http://schemas.microsoft.com/office/powerpoint/2010/main" val="149213514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airplan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sp>
        <p:nvSpPr>
          <p:cNvPr id="2" name="Rounded Rectangle 1"/>
          <p:cNvSpPr/>
          <p:nvPr/>
        </p:nvSpPr>
        <p:spPr>
          <a:xfrm>
            <a:off x="306513" y="600625"/>
            <a:ext cx="11632557" cy="5158734"/>
          </a:xfrm>
          <a:prstGeom prst="roundRect">
            <a:avLst>
              <a:gd name="adj" fmla="val 9499"/>
            </a:avLst>
          </a:prstGeom>
          <a:solidFill>
            <a:schemeClr val="bg1"/>
          </a:solid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vi-VN" sz="2300" dirty="0">
              <a:solidFill>
                <a:schemeClr val="tx1"/>
              </a:solidFill>
              <a:effectLst/>
              <a:latin typeface="Cambria" panose="02040503050406030204" pitchFamily="18" charset="0"/>
              <a:ea typeface="Cambria" panose="02040503050406030204" pitchFamily="18" charset="0"/>
            </a:endParaRPr>
          </a:p>
        </p:txBody>
      </p:sp>
      <p:grpSp>
        <p:nvGrpSpPr>
          <p:cNvPr id="35" name="组合 47">
            <a:extLst>
              <a:ext uri="{FF2B5EF4-FFF2-40B4-BE49-F238E27FC236}">
                <a16:creationId xmlns:a16="http://schemas.microsoft.com/office/drawing/2014/main" id="{DDF48529-2476-112C-E07A-3682D0D5CAC2}"/>
              </a:ext>
            </a:extLst>
          </p:cNvPr>
          <p:cNvGrpSpPr/>
          <p:nvPr/>
        </p:nvGrpSpPr>
        <p:grpSpPr>
          <a:xfrm>
            <a:off x="1415908" y="2156028"/>
            <a:ext cx="2136459" cy="985764"/>
            <a:chOff x="3151567" y="4106353"/>
            <a:chExt cx="4182027" cy="1023787"/>
          </a:xfrm>
        </p:grpSpPr>
        <p:grpSp>
          <p:nvGrpSpPr>
            <p:cNvPr id="36" name="组合 31">
              <a:extLst>
                <a:ext uri="{FF2B5EF4-FFF2-40B4-BE49-F238E27FC236}">
                  <a16:creationId xmlns:a16="http://schemas.microsoft.com/office/drawing/2014/main" id="{3F576675-A5AF-8F4B-EDAF-7AC55B2295E0}"/>
                </a:ext>
              </a:extLst>
            </p:cNvPr>
            <p:cNvGrpSpPr/>
            <p:nvPr/>
          </p:nvGrpSpPr>
          <p:grpSpPr>
            <a:xfrm>
              <a:off x="3151567" y="4106353"/>
              <a:ext cx="4182027" cy="1023787"/>
              <a:chOff x="1346199" y="3302000"/>
              <a:chExt cx="3636545" cy="1136153"/>
            </a:xfrm>
            <a:effectLst>
              <a:outerShdw blurRad="254000" sx="102000" sy="102000" algn="ctr" rotWithShape="0">
                <a:prstClr val="black">
                  <a:alpha val="25000"/>
                </a:prstClr>
              </a:outerShdw>
            </a:effectLst>
          </p:grpSpPr>
          <p:sp>
            <p:nvSpPr>
              <p:cNvPr id="38" name="圆角矩形 32">
                <a:extLst>
                  <a:ext uri="{FF2B5EF4-FFF2-40B4-BE49-F238E27FC236}">
                    <a16:creationId xmlns:a16="http://schemas.microsoft.com/office/drawing/2014/main" id="{6463F51D-3F4A-546C-0739-3C09CCBC5806}"/>
                  </a:ext>
                </a:extLst>
              </p:cNvPr>
              <p:cNvSpPr/>
              <p:nvPr/>
            </p:nvSpPr>
            <p:spPr>
              <a:xfrm>
                <a:off x="1346199" y="3302000"/>
                <a:ext cx="3636545" cy="1136153"/>
              </a:xfrm>
              <a:prstGeom prst="roundRect">
                <a:avLst>
                  <a:gd name="adj" fmla="val 50000"/>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思源黑体 CN"/>
                  <a:cs typeface="+mn-cs"/>
                </a:endParaRPr>
              </a:p>
            </p:txBody>
          </p:sp>
          <p:sp>
            <p:nvSpPr>
              <p:cNvPr id="39" name="圆角矩形 33">
                <a:extLst>
                  <a:ext uri="{FF2B5EF4-FFF2-40B4-BE49-F238E27FC236}">
                    <a16:creationId xmlns:a16="http://schemas.microsoft.com/office/drawing/2014/main" id="{20CB954F-CD7E-D312-5239-942BD06327C0}"/>
                  </a:ext>
                </a:extLst>
              </p:cNvPr>
              <p:cNvSpPr/>
              <p:nvPr/>
            </p:nvSpPr>
            <p:spPr>
              <a:xfrm>
                <a:off x="1425654" y="3451354"/>
                <a:ext cx="3477633" cy="858521"/>
              </a:xfrm>
              <a:prstGeom prst="roundRect">
                <a:avLst>
                  <a:gd name="adj" fmla="val 50000"/>
                </a:avLst>
              </a:prstGeom>
              <a:no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grpSp>
        <p:sp>
          <p:nvSpPr>
            <p:cNvPr id="37" name="文本框 41">
              <a:extLst>
                <a:ext uri="{FF2B5EF4-FFF2-40B4-BE49-F238E27FC236}">
                  <a16:creationId xmlns:a16="http://schemas.microsoft.com/office/drawing/2014/main" id="{1D70379B-611B-4261-F6E1-CA63B17CE26F}"/>
                </a:ext>
              </a:extLst>
            </p:cNvPr>
            <p:cNvSpPr txBox="1"/>
            <p:nvPr/>
          </p:nvSpPr>
          <p:spPr>
            <a:xfrm>
              <a:off x="4374835" y="4282615"/>
              <a:ext cx="631532" cy="671261"/>
            </a:xfrm>
            <a:prstGeom prst="rect">
              <a:avLst/>
            </a:prstGeom>
            <a:noFill/>
          </p:spPr>
          <p:txBody>
            <a:bodyPr wrap="non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Cố</a:t>
              </a:r>
              <a:endParaRPr kumimoji="0" lang="zh-CN" altLang="en-US" sz="36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pic>
        <p:nvPicPr>
          <p:cNvPr id="40" name="Picture 39">
            <a:extLst>
              <a:ext uri="{FF2B5EF4-FFF2-40B4-BE49-F238E27FC236}">
                <a16:creationId xmlns:a16="http://schemas.microsoft.com/office/drawing/2014/main" id="{D9DF344E-D4ED-7937-C049-FD312523B328}"/>
              </a:ext>
            </a:extLst>
          </p:cNvPr>
          <p:cNvPicPr>
            <a:picLocks noChangeAspect="1"/>
          </p:cNvPicPr>
          <p:nvPr/>
        </p:nvPicPr>
        <p:blipFill>
          <a:blip r:embed="rId6"/>
          <a:stretch>
            <a:fillRect/>
          </a:stretch>
        </p:blipFill>
        <p:spPr>
          <a:xfrm>
            <a:off x="3623257" y="600625"/>
            <a:ext cx="5451421" cy="1645489"/>
          </a:xfrm>
          <a:prstGeom prst="rect">
            <a:avLst/>
          </a:prstGeom>
        </p:spPr>
      </p:pic>
      <p:sp>
        <p:nvSpPr>
          <p:cNvPr id="50" name="TextBox 49">
            <a:extLst>
              <a:ext uri="{FF2B5EF4-FFF2-40B4-BE49-F238E27FC236}">
                <a16:creationId xmlns:a16="http://schemas.microsoft.com/office/drawing/2014/main" id="{7851818D-4FCD-459E-2044-49C2845710C1}"/>
              </a:ext>
            </a:extLst>
          </p:cNvPr>
          <p:cNvSpPr txBox="1"/>
          <p:nvPr/>
        </p:nvSpPr>
        <p:spPr>
          <a:xfrm>
            <a:off x="4081670" y="2150867"/>
            <a:ext cx="5896664" cy="954107"/>
          </a:xfrm>
          <a:prstGeom prst="rect">
            <a:avLst/>
          </a:prstGeom>
          <a:noFill/>
        </p:spPr>
        <p:txBody>
          <a:bodyPr wrap="square">
            <a:spAutoFit/>
          </a:bodyPr>
          <a:lstStyle/>
          <a:p>
            <a:pPr algn="ctr"/>
            <a:r>
              <a:rPr lang="en-US" sz="2800" b="1" i="0" dirty="0" err="1">
                <a:solidFill>
                  <a:srgbClr val="000000"/>
                </a:solidFill>
                <a:effectLst/>
                <a:latin typeface="Cambria" panose="02040503050406030204" pitchFamily="18" charset="0"/>
              </a:rPr>
              <a:t>Tiếng</a:t>
            </a:r>
            <a:r>
              <a:rPr lang="en-US" sz="2800" b="1" i="0" dirty="0">
                <a:solidFill>
                  <a:srgbClr val="000000"/>
                </a:solidFill>
                <a:effectLst/>
                <a:latin typeface="Cambria" panose="02040503050406030204" pitchFamily="18" charset="0"/>
              </a:rPr>
              <a:t> </a:t>
            </a:r>
            <a:r>
              <a:rPr lang="en-US" sz="2800" b="1" i="0" dirty="0" err="1">
                <a:solidFill>
                  <a:srgbClr val="000000"/>
                </a:solidFill>
                <a:effectLst/>
                <a:latin typeface="Cambria" panose="02040503050406030204" pitchFamily="18" charset="0"/>
              </a:rPr>
              <a:t>địa</a:t>
            </a:r>
            <a:r>
              <a:rPr lang="en-US" sz="2800" b="1" i="0" dirty="0">
                <a:solidFill>
                  <a:srgbClr val="000000"/>
                </a:solidFill>
                <a:effectLst/>
                <a:latin typeface="Cambria" panose="02040503050406030204" pitchFamily="18" charset="0"/>
              </a:rPr>
              <a:t> </a:t>
            </a:r>
            <a:r>
              <a:rPr lang="en-US" sz="2800" b="1" i="0" dirty="0" err="1">
                <a:solidFill>
                  <a:srgbClr val="000000"/>
                </a:solidFill>
                <a:effectLst/>
                <a:latin typeface="Cambria" panose="02040503050406030204" pitchFamily="18" charset="0"/>
              </a:rPr>
              <a:t>phương</a:t>
            </a:r>
            <a:r>
              <a:rPr lang="en-US" sz="2800" b="1" i="0" dirty="0">
                <a:solidFill>
                  <a:srgbClr val="000000"/>
                </a:solidFill>
                <a:effectLst/>
                <a:latin typeface="Cambria" panose="02040503050406030204" pitchFamily="18" charset="0"/>
              </a:rPr>
              <a:t> , </a:t>
            </a:r>
            <a:r>
              <a:rPr lang="en-US" sz="2800" b="1" i="0" dirty="0" err="1">
                <a:solidFill>
                  <a:srgbClr val="000000"/>
                </a:solidFill>
                <a:effectLst/>
                <a:latin typeface="Cambria" panose="02040503050406030204" pitchFamily="18" charset="0"/>
              </a:rPr>
              <a:t>dùng</a:t>
            </a:r>
            <a:r>
              <a:rPr lang="en-US" sz="2800" b="1" i="0" dirty="0">
                <a:solidFill>
                  <a:srgbClr val="000000"/>
                </a:solidFill>
                <a:effectLst/>
                <a:latin typeface="Cambria" panose="02040503050406030204" pitchFamily="18" charset="0"/>
              </a:rPr>
              <a:t> </a:t>
            </a:r>
            <a:r>
              <a:rPr lang="en-US" sz="2800" b="1" i="0" dirty="0" err="1">
                <a:solidFill>
                  <a:srgbClr val="000000"/>
                </a:solidFill>
                <a:effectLst/>
                <a:latin typeface="Cambria" panose="02040503050406030204" pitchFamily="18" charset="0"/>
              </a:rPr>
              <a:t>để</a:t>
            </a:r>
            <a:r>
              <a:rPr lang="en-US" sz="2800" b="1" i="0" dirty="0">
                <a:solidFill>
                  <a:srgbClr val="000000"/>
                </a:solidFill>
                <a:effectLst/>
                <a:latin typeface="Cambria" panose="02040503050406030204" pitchFamily="18" charset="0"/>
              </a:rPr>
              <a:t> </a:t>
            </a:r>
            <a:r>
              <a:rPr lang="en-US" sz="2800" b="1" i="0" dirty="0" err="1">
                <a:solidFill>
                  <a:srgbClr val="000000"/>
                </a:solidFill>
                <a:effectLst/>
                <a:latin typeface="Cambria" panose="02040503050406030204" pitchFamily="18" charset="0"/>
              </a:rPr>
              <a:t>gọi</a:t>
            </a:r>
            <a:r>
              <a:rPr lang="en-US" sz="2800" b="1" i="0" dirty="0">
                <a:solidFill>
                  <a:srgbClr val="000000"/>
                </a:solidFill>
                <a:effectLst/>
                <a:latin typeface="Cambria" panose="02040503050406030204" pitchFamily="18" charset="0"/>
              </a:rPr>
              <a:t> </a:t>
            </a:r>
            <a:r>
              <a:rPr lang="en-US" sz="2800" b="1" i="0" dirty="0" err="1">
                <a:solidFill>
                  <a:srgbClr val="000000"/>
                </a:solidFill>
                <a:effectLst/>
                <a:latin typeface="Cambria" panose="02040503050406030204" pitchFamily="18" charset="0"/>
              </a:rPr>
              <a:t>người</a:t>
            </a:r>
            <a:r>
              <a:rPr lang="en-US" sz="2800" b="1" i="0" dirty="0">
                <a:solidFill>
                  <a:srgbClr val="000000"/>
                </a:solidFill>
                <a:effectLst/>
                <a:latin typeface="Cambria" panose="02040503050406030204" pitchFamily="18" charset="0"/>
              </a:rPr>
              <a:t> </a:t>
            </a:r>
            <a:r>
              <a:rPr lang="en-US" sz="2800" b="1" i="0" dirty="0" err="1">
                <a:solidFill>
                  <a:srgbClr val="000000"/>
                </a:solidFill>
                <a:effectLst/>
                <a:latin typeface="Cambria" panose="02040503050406030204" pitchFamily="18" charset="0"/>
              </a:rPr>
              <a:t>già</a:t>
            </a:r>
            <a:r>
              <a:rPr lang="en-US" sz="2800" b="1" i="0" dirty="0">
                <a:solidFill>
                  <a:srgbClr val="000000"/>
                </a:solidFill>
                <a:effectLst/>
                <a:latin typeface="Cambria" panose="02040503050406030204" pitchFamily="18" charset="0"/>
              </a:rPr>
              <a:t> </a:t>
            </a:r>
            <a:r>
              <a:rPr lang="en-US" sz="2800" b="1" i="0" dirty="0" err="1">
                <a:solidFill>
                  <a:srgbClr val="000000"/>
                </a:solidFill>
                <a:effectLst/>
                <a:latin typeface="Cambria" panose="02040503050406030204" pitchFamily="18" charset="0"/>
              </a:rPr>
              <a:t>với</a:t>
            </a:r>
            <a:r>
              <a:rPr lang="en-US" sz="2800" b="1" i="0" dirty="0">
                <a:solidFill>
                  <a:srgbClr val="000000"/>
                </a:solidFill>
                <a:effectLst/>
                <a:latin typeface="Cambria" panose="02040503050406030204" pitchFamily="18" charset="0"/>
              </a:rPr>
              <a:t> ý </a:t>
            </a:r>
            <a:r>
              <a:rPr lang="en-US" sz="2800" b="1" i="0" dirty="0" err="1">
                <a:solidFill>
                  <a:srgbClr val="000000"/>
                </a:solidFill>
                <a:effectLst/>
                <a:latin typeface="Cambria" panose="02040503050406030204" pitchFamily="18" charset="0"/>
              </a:rPr>
              <a:t>kính</a:t>
            </a:r>
            <a:r>
              <a:rPr lang="en-US" sz="2800" b="1" i="0" dirty="0">
                <a:solidFill>
                  <a:srgbClr val="000000"/>
                </a:solidFill>
                <a:effectLst/>
                <a:latin typeface="Cambria" panose="02040503050406030204" pitchFamily="18" charset="0"/>
              </a:rPr>
              <a:t> </a:t>
            </a:r>
            <a:r>
              <a:rPr lang="en-US" sz="2800" b="1" i="0" dirty="0" err="1">
                <a:solidFill>
                  <a:srgbClr val="000000"/>
                </a:solidFill>
                <a:effectLst/>
                <a:latin typeface="Cambria" panose="02040503050406030204" pitchFamily="18" charset="0"/>
              </a:rPr>
              <a:t>trọng</a:t>
            </a:r>
            <a:r>
              <a:rPr lang="en-US" sz="2800" b="1" i="0" dirty="0">
                <a:solidFill>
                  <a:srgbClr val="000000"/>
                </a:solidFill>
                <a:effectLst/>
                <a:latin typeface="Cambria" panose="02040503050406030204" pitchFamily="18" charset="0"/>
              </a:rPr>
              <a:t>.</a:t>
            </a:r>
            <a:endParaRPr lang="en-US" sz="2800" b="1" dirty="0">
              <a:latin typeface="Cambria" panose="02040503050406030204" pitchFamily="18" charset="0"/>
            </a:endParaRPr>
          </a:p>
        </p:txBody>
      </p:sp>
      <p:grpSp>
        <p:nvGrpSpPr>
          <p:cNvPr id="51" name="组合 47">
            <a:extLst>
              <a:ext uri="{FF2B5EF4-FFF2-40B4-BE49-F238E27FC236}">
                <a16:creationId xmlns:a16="http://schemas.microsoft.com/office/drawing/2014/main" id="{DDF48529-2476-112C-E07A-3682D0D5CAC2}"/>
              </a:ext>
            </a:extLst>
          </p:cNvPr>
          <p:cNvGrpSpPr/>
          <p:nvPr/>
        </p:nvGrpSpPr>
        <p:grpSpPr>
          <a:xfrm>
            <a:off x="1415908" y="3773140"/>
            <a:ext cx="2136459" cy="985764"/>
            <a:chOff x="3151567" y="4106353"/>
            <a:chExt cx="4182027" cy="1023787"/>
          </a:xfrm>
        </p:grpSpPr>
        <p:grpSp>
          <p:nvGrpSpPr>
            <p:cNvPr id="52" name="组合 31">
              <a:extLst>
                <a:ext uri="{FF2B5EF4-FFF2-40B4-BE49-F238E27FC236}">
                  <a16:creationId xmlns:a16="http://schemas.microsoft.com/office/drawing/2014/main" id="{3F576675-A5AF-8F4B-EDAF-7AC55B2295E0}"/>
                </a:ext>
              </a:extLst>
            </p:cNvPr>
            <p:cNvGrpSpPr/>
            <p:nvPr/>
          </p:nvGrpSpPr>
          <p:grpSpPr>
            <a:xfrm>
              <a:off x="3151567" y="4106353"/>
              <a:ext cx="4182027" cy="1023787"/>
              <a:chOff x="1346199" y="3302000"/>
              <a:chExt cx="3636545" cy="1136153"/>
            </a:xfrm>
            <a:effectLst>
              <a:outerShdw blurRad="254000" sx="102000" sy="102000" algn="ctr" rotWithShape="0">
                <a:prstClr val="black">
                  <a:alpha val="25000"/>
                </a:prstClr>
              </a:outerShdw>
            </a:effectLst>
          </p:grpSpPr>
          <p:sp>
            <p:nvSpPr>
              <p:cNvPr id="54" name="圆角矩形 32">
                <a:extLst>
                  <a:ext uri="{FF2B5EF4-FFF2-40B4-BE49-F238E27FC236}">
                    <a16:creationId xmlns:a16="http://schemas.microsoft.com/office/drawing/2014/main" id="{6463F51D-3F4A-546C-0739-3C09CCBC5806}"/>
                  </a:ext>
                </a:extLst>
              </p:cNvPr>
              <p:cNvSpPr/>
              <p:nvPr/>
            </p:nvSpPr>
            <p:spPr>
              <a:xfrm>
                <a:off x="1346199" y="3302000"/>
                <a:ext cx="3636545" cy="1136153"/>
              </a:xfrm>
              <a:prstGeom prst="roundRect">
                <a:avLst>
                  <a:gd name="adj" fmla="val 50000"/>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思源黑体 CN"/>
                  <a:cs typeface="+mn-cs"/>
                </a:endParaRPr>
              </a:p>
            </p:txBody>
          </p:sp>
          <p:sp>
            <p:nvSpPr>
              <p:cNvPr id="55" name="圆角矩形 33">
                <a:extLst>
                  <a:ext uri="{FF2B5EF4-FFF2-40B4-BE49-F238E27FC236}">
                    <a16:creationId xmlns:a16="http://schemas.microsoft.com/office/drawing/2014/main" id="{20CB954F-CD7E-D312-5239-942BD06327C0}"/>
                  </a:ext>
                </a:extLst>
              </p:cNvPr>
              <p:cNvSpPr/>
              <p:nvPr/>
            </p:nvSpPr>
            <p:spPr>
              <a:xfrm>
                <a:off x="1425654" y="3451354"/>
                <a:ext cx="3477633" cy="858521"/>
              </a:xfrm>
              <a:prstGeom prst="roundRect">
                <a:avLst>
                  <a:gd name="adj" fmla="val 50000"/>
                </a:avLst>
              </a:prstGeom>
              <a:no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grpSp>
        <p:sp>
          <p:nvSpPr>
            <p:cNvPr id="53" name="文本框 41">
              <a:extLst>
                <a:ext uri="{FF2B5EF4-FFF2-40B4-BE49-F238E27FC236}">
                  <a16:creationId xmlns:a16="http://schemas.microsoft.com/office/drawing/2014/main" id="{1D70379B-611B-4261-F6E1-CA63B17CE26F}"/>
                </a:ext>
              </a:extLst>
            </p:cNvPr>
            <p:cNvSpPr txBox="1"/>
            <p:nvPr/>
          </p:nvSpPr>
          <p:spPr>
            <a:xfrm>
              <a:off x="3481913" y="4282615"/>
              <a:ext cx="3557140" cy="671262"/>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Truông</a:t>
              </a:r>
              <a:endParaRPr kumimoji="0" lang="zh-CN" altLang="en-US" sz="36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sp>
        <p:nvSpPr>
          <p:cNvPr id="56" name="TextBox 55">
            <a:extLst>
              <a:ext uri="{FF2B5EF4-FFF2-40B4-BE49-F238E27FC236}">
                <a16:creationId xmlns:a16="http://schemas.microsoft.com/office/drawing/2014/main" id="{7851818D-4FCD-459E-2044-49C2845710C1}"/>
              </a:ext>
            </a:extLst>
          </p:cNvPr>
          <p:cNvSpPr txBox="1"/>
          <p:nvPr/>
        </p:nvSpPr>
        <p:spPr>
          <a:xfrm>
            <a:off x="4081670" y="3767979"/>
            <a:ext cx="6729084" cy="954107"/>
          </a:xfrm>
          <a:prstGeom prst="rect">
            <a:avLst/>
          </a:prstGeom>
          <a:noFill/>
        </p:spPr>
        <p:txBody>
          <a:bodyPr wrap="square">
            <a:spAutoFit/>
          </a:bodyPr>
          <a:lstStyle/>
          <a:p>
            <a:pPr algn="ctr"/>
            <a:r>
              <a:rPr lang="en-US" sz="2800" b="1" dirty="0" err="1">
                <a:solidFill>
                  <a:srgbClr val="000000"/>
                </a:solidFill>
                <a:latin typeface="Cambria" panose="02040503050406030204" pitchFamily="18" charset="0"/>
              </a:rPr>
              <a:t>Đường</a:t>
            </a:r>
            <a:r>
              <a:rPr lang="en-US" sz="2800" b="1" dirty="0">
                <a:solidFill>
                  <a:srgbClr val="000000"/>
                </a:solidFill>
                <a:latin typeface="Cambria" panose="02040503050406030204" pitchFamily="18" charset="0"/>
              </a:rPr>
              <a:t> </a:t>
            </a:r>
            <a:r>
              <a:rPr lang="en-US" sz="2800" b="1" dirty="0" err="1">
                <a:solidFill>
                  <a:srgbClr val="000000"/>
                </a:solidFill>
                <a:latin typeface="Cambria" panose="02040503050406030204" pitchFamily="18" charset="0"/>
              </a:rPr>
              <a:t>đi</a:t>
            </a:r>
            <a:r>
              <a:rPr lang="en-US" sz="2800" b="1" dirty="0">
                <a:solidFill>
                  <a:srgbClr val="000000"/>
                </a:solidFill>
                <a:latin typeface="Cambria" panose="02040503050406030204" pitchFamily="18" charset="0"/>
              </a:rPr>
              <a:t> qua </a:t>
            </a:r>
            <a:r>
              <a:rPr lang="en-US" sz="2800" b="1" dirty="0" err="1">
                <a:solidFill>
                  <a:srgbClr val="000000"/>
                </a:solidFill>
                <a:latin typeface="Cambria" panose="02040503050406030204" pitchFamily="18" charset="0"/>
              </a:rPr>
              <a:t>rừng</a:t>
            </a:r>
            <a:r>
              <a:rPr lang="en-US" sz="2800" b="1" dirty="0">
                <a:solidFill>
                  <a:srgbClr val="000000"/>
                </a:solidFill>
                <a:latin typeface="Cambria" panose="02040503050406030204" pitchFamily="18" charset="0"/>
              </a:rPr>
              <a:t> </a:t>
            </a:r>
            <a:r>
              <a:rPr lang="en-US" sz="2800" b="1" dirty="0" err="1">
                <a:solidFill>
                  <a:srgbClr val="000000"/>
                </a:solidFill>
                <a:latin typeface="Cambria" panose="02040503050406030204" pitchFamily="18" charset="0"/>
              </a:rPr>
              <a:t>núi</a:t>
            </a:r>
            <a:r>
              <a:rPr lang="en-US" sz="2800" b="1" dirty="0">
                <a:solidFill>
                  <a:srgbClr val="000000"/>
                </a:solidFill>
                <a:latin typeface="Cambria" panose="02040503050406030204" pitchFamily="18" charset="0"/>
              </a:rPr>
              <a:t>, </a:t>
            </a:r>
            <a:r>
              <a:rPr lang="en-US" sz="2800" b="1" dirty="0" err="1">
                <a:solidFill>
                  <a:srgbClr val="000000"/>
                </a:solidFill>
                <a:latin typeface="Cambria" panose="02040503050406030204" pitchFamily="18" charset="0"/>
              </a:rPr>
              <a:t>vùng</a:t>
            </a:r>
            <a:r>
              <a:rPr lang="en-US" sz="2800" b="1" dirty="0">
                <a:solidFill>
                  <a:srgbClr val="000000"/>
                </a:solidFill>
                <a:latin typeface="Cambria" panose="02040503050406030204" pitchFamily="18" charset="0"/>
              </a:rPr>
              <a:t> </a:t>
            </a:r>
            <a:r>
              <a:rPr lang="en-US" sz="2800" b="1" dirty="0" err="1">
                <a:solidFill>
                  <a:srgbClr val="000000"/>
                </a:solidFill>
                <a:latin typeface="Cambria" panose="02040503050406030204" pitchFamily="18" charset="0"/>
              </a:rPr>
              <a:t>đất</a:t>
            </a:r>
            <a:r>
              <a:rPr lang="en-US" sz="2800" b="1" dirty="0">
                <a:solidFill>
                  <a:srgbClr val="000000"/>
                </a:solidFill>
                <a:latin typeface="Cambria" panose="02040503050406030204" pitchFamily="18" charset="0"/>
              </a:rPr>
              <a:t> </a:t>
            </a:r>
            <a:r>
              <a:rPr lang="en-US" sz="2800" b="1" dirty="0" err="1">
                <a:solidFill>
                  <a:srgbClr val="000000"/>
                </a:solidFill>
                <a:latin typeface="Cambria" panose="02040503050406030204" pitchFamily="18" charset="0"/>
              </a:rPr>
              <a:t>hoang</a:t>
            </a:r>
            <a:r>
              <a:rPr lang="en-US" sz="2800" b="1" dirty="0">
                <a:solidFill>
                  <a:srgbClr val="000000"/>
                </a:solidFill>
                <a:latin typeface="Cambria" panose="02040503050406030204" pitchFamily="18" charset="0"/>
              </a:rPr>
              <a:t>, </a:t>
            </a:r>
            <a:r>
              <a:rPr lang="en-US" sz="2800" b="1" dirty="0" err="1">
                <a:solidFill>
                  <a:srgbClr val="000000"/>
                </a:solidFill>
                <a:latin typeface="Cambria" panose="02040503050406030204" pitchFamily="18" charset="0"/>
              </a:rPr>
              <a:t>có</a:t>
            </a:r>
            <a:r>
              <a:rPr lang="en-US" sz="2800" b="1" dirty="0">
                <a:solidFill>
                  <a:srgbClr val="000000"/>
                </a:solidFill>
                <a:latin typeface="Cambria" panose="02040503050406030204" pitchFamily="18" charset="0"/>
              </a:rPr>
              <a:t> </a:t>
            </a:r>
            <a:r>
              <a:rPr lang="en-US" sz="2800" b="1" dirty="0" err="1">
                <a:solidFill>
                  <a:srgbClr val="000000"/>
                </a:solidFill>
                <a:latin typeface="Cambria" panose="02040503050406030204" pitchFamily="18" charset="0"/>
              </a:rPr>
              <a:t>nhiều</a:t>
            </a:r>
            <a:r>
              <a:rPr lang="en-US" sz="2800" b="1" dirty="0">
                <a:solidFill>
                  <a:srgbClr val="000000"/>
                </a:solidFill>
                <a:latin typeface="Cambria" panose="02040503050406030204" pitchFamily="18" charset="0"/>
              </a:rPr>
              <a:t> </a:t>
            </a:r>
            <a:r>
              <a:rPr lang="en-US" sz="2800" b="1" dirty="0" err="1">
                <a:solidFill>
                  <a:srgbClr val="000000"/>
                </a:solidFill>
                <a:latin typeface="Cambria" panose="02040503050406030204" pitchFamily="18" charset="0"/>
              </a:rPr>
              <a:t>cây</a:t>
            </a:r>
            <a:r>
              <a:rPr lang="en-US" sz="2800" b="1" dirty="0">
                <a:solidFill>
                  <a:srgbClr val="000000"/>
                </a:solidFill>
                <a:latin typeface="Cambria" panose="02040503050406030204" pitchFamily="18" charset="0"/>
              </a:rPr>
              <a:t> </a:t>
            </a:r>
            <a:r>
              <a:rPr lang="en-US" sz="2800" b="1" dirty="0" err="1">
                <a:solidFill>
                  <a:srgbClr val="000000"/>
                </a:solidFill>
                <a:latin typeface="Cambria" panose="02040503050406030204" pitchFamily="18" charset="0"/>
              </a:rPr>
              <a:t>cỏ</a:t>
            </a:r>
            <a:endParaRPr lang="en-US" sz="2800" b="1" dirty="0">
              <a:latin typeface="Cambria" panose="02040503050406030204" pitchFamily="18" charset="0"/>
            </a:endParaRPr>
          </a:p>
        </p:txBody>
      </p:sp>
    </p:spTree>
    <p:extLst>
      <p:ext uri="{BB962C8B-B14F-4D97-AF65-F5344CB8AC3E}">
        <p14:creationId xmlns:p14="http://schemas.microsoft.com/office/powerpoint/2010/main" val="41843091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airplan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barn(inVertical)">
                                      <p:cBhvr>
                                        <p:cTn id="7" dur="500"/>
                                        <p:tgtEl>
                                          <p:spTgt spid="4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wipe(left)">
                                      <p:cBhvr>
                                        <p:cTn id="12" dur="500"/>
                                        <p:tgtEl>
                                          <p:spTgt spid="3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0"/>
                                        </p:tgtEl>
                                        <p:attrNameLst>
                                          <p:attrName>style.visibility</p:attrName>
                                        </p:attrNameLst>
                                      </p:cBhvr>
                                      <p:to>
                                        <p:strVal val="visible"/>
                                      </p:to>
                                    </p:set>
                                    <p:animEffect transition="in" filter="wipe(left)">
                                      <p:cBhvr>
                                        <p:cTn id="17" dur="500"/>
                                        <p:tgtEl>
                                          <p:spTgt spid="5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51"/>
                                        </p:tgtEl>
                                        <p:attrNameLst>
                                          <p:attrName>style.visibility</p:attrName>
                                        </p:attrNameLst>
                                      </p:cBhvr>
                                      <p:to>
                                        <p:strVal val="visible"/>
                                      </p:to>
                                    </p:set>
                                    <p:animEffect transition="in" filter="wipe(left)">
                                      <p:cBhvr>
                                        <p:cTn id="22" dur="500"/>
                                        <p:tgtEl>
                                          <p:spTgt spid="51"/>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56"/>
                                        </p:tgtEl>
                                        <p:attrNameLst>
                                          <p:attrName>style.visibility</p:attrName>
                                        </p:attrNameLst>
                                      </p:cBhvr>
                                      <p:to>
                                        <p:strVal val="visible"/>
                                      </p:to>
                                    </p:set>
                                    <p:animEffect transition="in" filter="wipe(left)">
                                      <p:cBhvr>
                                        <p:cTn id="27" dur="5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p:bldP spid="56"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pic>
        <p:nvPicPr>
          <p:cNvPr id="9" name="图片 2"/>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1995039" y="341792"/>
            <a:ext cx="7800008" cy="5887850"/>
          </a:xfrm>
          <a:prstGeom prst="rect">
            <a:avLst/>
          </a:prstGeom>
        </p:spPr>
      </p:pic>
      <p:pic>
        <p:nvPicPr>
          <p:cNvPr id="10" name="Picture 9">
            <a:extLst>
              <a:ext uri="{FF2B5EF4-FFF2-40B4-BE49-F238E27FC236}">
                <a16:creationId xmlns:a16="http://schemas.microsoft.com/office/drawing/2014/main" id="{826617FB-3C77-8F99-4970-58442E758EDA}"/>
              </a:ext>
            </a:extLst>
          </p:cNvPr>
          <p:cNvPicPr>
            <a:picLocks noChangeAspect="1"/>
          </p:cNvPicPr>
          <p:nvPr/>
        </p:nvPicPr>
        <p:blipFill>
          <a:blip r:embed="rId7"/>
          <a:stretch>
            <a:fillRect/>
          </a:stretch>
        </p:blipFill>
        <p:spPr>
          <a:xfrm>
            <a:off x="2300848" y="629009"/>
            <a:ext cx="7925487" cy="5389331"/>
          </a:xfrm>
          <a:prstGeom prst="rect">
            <a:avLst/>
          </a:prstGeom>
        </p:spPr>
      </p:pic>
    </p:spTree>
    <p:extLst>
      <p:ext uri="{BB962C8B-B14F-4D97-AF65-F5344CB8AC3E}">
        <p14:creationId xmlns:p14="http://schemas.microsoft.com/office/powerpoint/2010/main" val="28537407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airplan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pic>
        <p:nvPicPr>
          <p:cNvPr id="11" name="Picture 10">
            <a:extLst>
              <a:ext uri="{FF2B5EF4-FFF2-40B4-BE49-F238E27FC236}">
                <a16:creationId xmlns:a16="http://schemas.microsoft.com/office/drawing/2014/main" id="{2A0F3EA6-6062-D67B-B5D9-BCC9A173DD91}"/>
              </a:ext>
            </a:extLst>
          </p:cNvPr>
          <p:cNvPicPr>
            <a:picLocks noChangeAspect="1"/>
          </p:cNvPicPr>
          <p:nvPr/>
        </p:nvPicPr>
        <p:blipFill>
          <a:blip r:embed="rId6"/>
          <a:stretch>
            <a:fillRect/>
          </a:stretch>
        </p:blipFill>
        <p:spPr>
          <a:xfrm>
            <a:off x="-137918" y="646454"/>
            <a:ext cx="2847079" cy="1536325"/>
          </a:xfrm>
          <a:prstGeom prst="rect">
            <a:avLst/>
          </a:prstGeom>
        </p:spPr>
      </p:pic>
      <p:sp>
        <p:nvSpPr>
          <p:cNvPr id="2" name="Rectangle 1"/>
          <p:cNvSpPr/>
          <p:nvPr/>
        </p:nvSpPr>
        <p:spPr>
          <a:xfrm>
            <a:off x="2564423" y="771353"/>
            <a:ext cx="8795240" cy="1569660"/>
          </a:xfrm>
          <a:prstGeom prst="rect">
            <a:avLst/>
          </a:prstGeom>
        </p:spPr>
        <p:txBody>
          <a:bodyPr wrap="square">
            <a:spAutoFit/>
          </a:bodyPr>
          <a:lstStyle/>
          <a:p>
            <a:pPr algn="just"/>
            <a:r>
              <a:rPr lang="en-US" sz="3200" b="1" dirty="0" err="1">
                <a:solidFill>
                  <a:srgbClr val="C00000"/>
                </a:solidFill>
                <a:latin typeface="Cambria" panose="02040503050406030204" pitchFamily="18" charset="0"/>
                <a:ea typeface="Cambria" panose="02040503050406030204" pitchFamily="18" charset="0"/>
              </a:rPr>
              <a:t>Vì</a:t>
            </a:r>
            <a:r>
              <a:rPr lang="en-US" sz="3200" b="1" dirty="0">
                <a:solidFill>
                  <a:srgbClr val="C00000"/>
                </a:solidFill>
                <a:latin typeface="Cambria" panose="02040503050406030204" pitchFamily="18" charset="0"/>
                <a:ea typeface="Cambria" panose="02040503050406030204" pitchFamily="18" charset="0"/>
              </a:rPr>
              <a:t> </a:t>
            </a:r>
            <a:r>
              <a:rPr lang="en-US" sz="3200" b="1" dirty="0" err="1">
                <a:solidFill>
                  <a:srgbClr val="C00000"/>
                </a:solidFill>
                <a:latin typeface="Cambria" panose="02040503050406030204" pitchFamily="18" charset="0"/>
                <a:ea typeface="Cambria" panose="02040503050406030204" pitchFamily="18" charset="0"/>
              </a:rPr>
              <a:t>sao</a:t>
            </a:r>
            <a:r>
              <a:rPr lang="en-US" sz="3200" b="1" dirty="0">
                <a:solidFill>
                  <a:srgbClr val="C00000"/>
                </a:solidFill>
                <a:latin typeface="Cambria" panose="02040503050406030204" pitchFamily="18" charset="0"/>
                <a:ea typeface="Cambria" panose="02040503050406030204" pitchFamily="18" charset="0"/>
              </a:rPr>
              <a:t> </a:t>
            </a:r>
            <a:r>
              <a:rPr lang="en-US" sz="3200" b="1" dirty="0" err="1">
                <a:solidFill>
                  <a:srgbClr val="C00000"/>
                </a:solidFill>
                <a:latin typeface="Cambria" panose="02040503050406030204" pitchFamily="18" charset="0"/>
                <a:ea typeface="Cambria" panose="02040503050406030204" pitchFamily="18" charset="0"/>
              </a:rPr>
              <a:t>ngày</a:t>
            </a:r>
            <a:r>
              <a:rPr lang="en-US" sz="3200" b="1" dirty="0">
                <a:solidFill>
                  <a:srgbClr val="C00000"/>
                </a:solidFill>
                <a:latin typeface="Cambria" panose="02040503050406030204" pitchFamily="18" charset="0"/>
                <a:ea typeface="Cambria" panose="02040503050406030204" pitchFamily="18" charset="0"/>
              </a:rPr>
              <a:t> </a:t>
            </a:r>
            <a:r>
              <a:rPr lang="en-US" sz="3200" b="1" dirty="0" err="1">
                <a:solidFill>
                  <a:srgbClr val="C00000"/>
                </a:solidFill>
                <a:latin typeface="Cambria" panose="02040503050406030204" pitchFamily="18" charset="0"/>
                <a:ea typeface="Cambria" panose="02040503050406030204" pitchFamily="18" charset="0"/>
              </a:rPr>
              <a:t>xưa</a:t>
            </a:r>
            <a:r>
              <a:rPr lang="en-US" sz="3200" b="1" dirty="0">
                <a:solidFill>
                  <a:srgbClr val="C00000"/>
                </a:solidFill>
                <a:latin typeface="Cambria" panose="02040503050406030204" pitchFamily="18" charset="0"/>
                <a:ea typeface="Cambria" panose="02040503050406030204" pitchFamily="18" charset="0"/>
              </a:rPr>
              <a:t> </a:t>
            </a:r>
            <a:r>
              <a:rPr lang="en-US" sz="3200" b="1" dirty="0" err="1">
                <a:solidFill>
                  <a:srgbClr val="C00000"/>
                </a:solidFill>
                <a:latin typeface="Cambria" panose="02040503050406030204" pitchFamily="18" charset="0"/>
                <a:ea typeface="Cambria" panose="02040503050406030204" pitchFamily="18" charset="0"/>
              </a:rPr>
              <a:t>người</a:t>
            </a:r>
            <a:r>
              <a:rPr lang="en-US" sz="3200" b="1" dirty="0">
                <a:solidFill>
                  <a:srgbClr val="C00000"/>
                </a:solidFill>
                <a:latin typeface="Cambria" panose="02040503050406030204" pitchFamily="18" charset="0"/>
                <a:ea typeface="Cambria" panose="02040503050406030204" pitchFamily="18" charset="0"/>
              </a:rPr>
              <a:t> </a:t>
            </a:r>
            <a:r>
              <a:rPr lang="en-US" sz="3200" b="1" dirty="0" err="1">
                <a:solidFill>
                  <a:srgbClr val="C00000"/>
                </a:solidFill>
                <a:latin typeface="Cambria" panose="02040503050406030204" pitchFamily="18" charset="0"/>
                <a:ea typeface="Cambria" panose="02040503050406030204" pitchFamily="18" charset="0"/>
              </a:rPr>
              <a:t>dân</a:t>
            </a:r>
            <a:r>
              <a:rPr lang="vi-VN" sz="3200" b="1" dirty="0">
                <a:solidFill>
                  <a:srgbClr val="C00000"/>
                </a:solidFill>
                <a:latin typeface="Cambria" panose="02040503050406030204" pitchFamily="18" charset="0"/>
                <a:ea typeface="Cambria" panose="02040503050406030204" pitchFamily="18" charset="0"/>
              </a:rPr>
              <a:t> dưới chân núi Hồng Lĩnh xưa phải bỏ nghề đánh cá, lên núi kiếm củi?</a:t>
            </a:r>
            <a:endParaRPr lang="vi-VN" sz="3200" dirty="0">
              <a:solidFill>
                <a:srgbClr val="C00000"/>
              </a:solidFill>
              <a:latin typeface="Cambria" panose="02040503050406030204" pitchFamily="18" charset="0"/>
              <a:ea typeface="Cambria" panose="02040503050406030204" pitchFamily="18" charset="0"/>
            </a:endParaRPr>
          </a:p>
        </p:txBody>
      </p:sp>
      <p:sp>
        <p:nvSpPr>
          <p:cNvPr id="3" name="Oval 2"/>
          <p:cNvSpPr/>
          <p:nvPr/>
        </p:nvSpPr>
        <p:spPr>
          <a:xfrm>
            <a:off x="1415562" y="2567354"/>
            <a:ext cx="826476" cy="747346"/>
          </a:xfrm>
          <a:prstGeom prst="ellipse">
            <a:avLst/>
          </a:prstGeom>
          <a:solidFill>
            <a:srgbClr val="00B050"/>
          </a:solidFill>
          <a:ln w="28575">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bg1"/>
                </a:solidFill>
                <a:latin typeface="Cambria" panose="02040503050406030204" pitchFamily="18" charset="0"/>
                <a:ea typeface="Cambria" panose="02040503050406030204" pitchFamily="18" charset="0"/>
              </a:rPr>
              <a:t>a</a:t>
            </a:r>
          </a:p>
        </p:txBody>
      </p:sp>
      <p:sp>
        <p:nvSpPr>
          <p:cNvPr id="4" name="Rounded Rectangle 3"/>
          <p:cNvSpPr/>
          <p:nvPr/>
        </p:nvSpPr>
        <p:spPr>
          <a:xfrm>
            <a:off x="2435469" y="2518996"/>
            <a:ext cx="7851531" cy="844061"/>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dirty="0">
                <a:solidFill>
                  <a:schemeClr val="tx1"/>
                </a:solidFill>
                <a:latin typeface="Cambria" panose="02040503050406030204" pitchFamily="18" charset="0"/>
                <a:ea typeface="Cambria" panose="02040503050406030204" pitchFamily="18" charset="0"/>
              </a:rPr>
              <a:t>Vì lên núi kiếm củi đỡ vất vả hơn đánh cá</a:t>
            </a:r>
            <a:endParaRPr lang="en-US" sz="2800" dirty="0">
              <a:solidFill>
                <a:schemeClr val="tx1"/>
              </a:solidFill>
              <a:latin typeface="Cambria" panose="02040503050406030204" pitchFamily="18" charset="0"/>
              <a:ea typeface="Cambria" panose="02040503050406030204" pitchFamily="18" charset="0"/>
            </a:endParaRPr>
          </a:p>
        </p:txBody>
      </p:sp>
      <p:sp>
        <p:nvSpPr>
          <p:cNvPr id="12" name="Oval 11"/>
          <p:cNvSpPr/>
          <p:nvPr/>
        </p:nvSpPr>
        <p:spPr>
          <a:xfrm>
            <a:off x="1415562" y="3722660"/>
            <a:ext cx="826476" cy="747346"/>
          </a:xfrm>
          <a:prstGeom prst="ellipse">
            <a:avLst/>
          </a:prstGeom>
          <a:solidFill>
            <a:srgbClr val="00B050"/>
          </a:solidFill>
          <a:ln w="28575">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bg1"/>
                </a:solidFill>
                <a:latin typeface="Cambria" panose="02040503050406030204" pitchFamily="18" charset="0"/>
                <a:ea typeface="Cambria" panose="02040503050406030204" pitchFamily="18" charset="0"/>
              </a:rPr>
              <a:t>b</a:t>
            </a:r>
          </a:p>
        </p:txBody>
      </p:sp>
      <p:sp>
        <p:nvSpPr>
          <p:cNvPr id="13" name="Rounded Rectangle 12"/>
          <p:cNvSpPr/>
          <p:nvPr/>
        </p:nvSpPr>
        <p:spPr>
          <a:xfrm>
            <a:off x="2435469" y="3674302"/>
            <a:ext cx="7851531" cy="844061"/>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chemeClr val="tx1"/>
                </a:solidFill>
                <a:latin typeface="Cambria" panose="02040503050406030204" pitchFamily="18" charset="0"/>
                <a:ea typeface="Cambria" panose="02040503050406030204" pitchFamily="18" charset="0"/>
              </a:rPr>
              <a:t>Vì</a:t>
            </a:r>
            <a:r>
              <a:rPr lang="en-US" sz="2800" dirty="0">
                <a:solidFill>
                  <a:schemeClr val="tx1"/>
                </a:solidFill>
                <a:latin typeface="Cambria" panose="02040503050406030204" pitchFamily="18" charset="0"/>
                <a:ea typeface="Cambria" panose="02040503050406030204" pitchFamily="18" charset="0"/>
              </a:rPr>
              <a:t> </a:t>
            </a:r>
            <a:r>
              <a:rPr lang="en-US" sz="2800" dirty="0" err="1">
                <a:solidFill>
                  <a:schemeClr val="tx1"/>
                </a:solidFill>
                <a:latin typeface="Cambria" panose="02040503050406030204" pitchFamily="18" charset="0"/>
                <a:ea typeface="Cambria" panose="02040503050406030204" pitchFamily="18" charset="0"/>
              </a:rPr>
              <a:t>vùng</a:t>
            </a:r>
            <a:r>
              <a:rPr lang="en-US" sz="2800" dirty="0">
                <a:solidFill>
                  <a:schemeClr val="tx1"/>
                </a:solidFill>
                <a:latin typeface="Cambria" panose="02040503050406030204" pitchFamily="18" charset="0"/>
                <a:ea typeface="Cambria" panose="02040503050406030204" pitchFamily="18" charset="0"/>
              </a:rPr>
              <a:t> </a:t>
            </a:r>
            <a:r>
              <a:rPr lang="en-US" sz="2800" dirty="0" err="1">
                <a:solidFill>
                  <a:schemeClr val="tx1"/>
                </a:solidFill>
                <a:latin typeface="Cambria" panose="02040503050406030204" pitchFamily="18" charset="0"/>
                <a:ea typeface="Cambria" panose="02040503050406030204" pitchFamily="18" charset="0"/>
              </a:rPr>
              <a:t>biển</a:t>
            </a:r>
            <a:r>
              <a:rPr lang="en-US" sz="2800" dirty="0">
                <a:solidFill>
                  <a:schemeClr val="tx1"/>
                </a:solidFill>
                <a:latin typeface="Cambria" panose="02040503050406030204" pitchFamily="18" charset="0"/>
                <a:ea typeface="Cambria" panose="02040503050406030204" pitchFamily="18" charset="0"/>
              </a:rPr>
              <a:t> </a:t>
            </a:r>
            <a:r>
              <a:rPr lang="en-US" sz="2800" dirty="0" err="1">
                <a:solidFill>
                  <a:schemeClr val="tx1"/>
                </a:solidFill>
                <a:latin typeface="Cambria" panose="02040503050406030204" pitchFamily="18" charset="0"/>
                <a:ea typeface="Cambria" panose="02040503050406030204" pitchFamily="18" charset="0"/>
              </a:rPr>
              <a:t>gần</a:t>
            </a:r>
            <a:r>
              <a:rPr lang="en-US" sz="2800" dirty="0">
                <a:solidFill>
                  <a:schemeClr val="tx1"/>
                </a:solidFill>
                <a:latin typeface="Cambria" panose="02040503050406030204" pitchFamily="18" charset="0"/>
                <a:ea typeface="Cambria" panose="02040503050406030204" pitchFamily="18" charset="0"/>
              </a:rPr>
              <a:t> </a:t>
            </a:r>
            <a:r>
              <a:rPr lang="en-US" sz="2800" dirty="0" err="1">
                <a:solidFill>
                  <a:schemeClr val="tx1"/>
                </a:solidFill>
                <a:latin typeface="Cambria" panose="02040503050406030204" pitchFamily="18" charset="0"/>
                <a:ea typeface="Cambria" panose="02040503050406030204" pitchFamily="18" charset="0"/>
              </a:rPr>
              <a:t>đó</a:t>
            </a:r>
            <a:r>
              <a:rPr lang="en-US" sz="2800" dirty="0">
                <a:solidFill>
                  <a:schemeClr val="tx1"/>
                </a:solidFill>
                <a:latin typeface="Cambria" panose="02040503050406030204" pitchFamily="18" charset="0"/>
                <a:ea typeface="Cambria" panose="02040503050406030204" pitchFamily="18" charset="0"/>
              </a:rPr>
              <a:t> </a:t>
            </a:r>
            <a:r>
              <a:rPr lang="en-US" sz="2800" dirty="0" err="1">
                <a:solidFill>
                  <a:schemeClr val="tx1"/>
                </a:solidFill>
                <a:latin typeface="Cambria" panose="02040503050406030204" pitchFamily="18" charset="0"/>
                <a:ea typeface="Cambria" panose="02040503050406030204" pitchFamily="18" charset="0"/>
              </a:rPr>
              <a:t>thường</a:t>
            </a:r>
            <a:r>
              <a:rPr lang="en-US" sz="2800" dirty="0">
                <a:solidFill>
                  <a:schemeClr val="tx1"/>
                </a:solidFill>
                <a:latin typeface="Cambria" panose="02040503050406030204" pitchFamily="18" charset="0"/>
                <a:ea typeface="Cambria" panose="02040503050406030204" pitchFamily="18" charset="0"/>
              </a:rPr>
              <a:t> </a:t>
            </a:r>
            <a:r>
              <a:rPr lang="en-US" sz="2800" dirty="0" err="1">
                <a:solidFill>
                  <a:schemeClr val="tx1"/>
                </a:solidFill>
                <a:latin typeface="Cambria" panose="02040503050406030204" pitchFamily="18" charset="0"/>
                <a:ea typeface="Cambria" panose="02040503050406030204" pitchFamily="18" charset="0"/>
              </a:rPr>
              <a:t>xuyên</a:t>
            </a:r>
            <a:r>
              <a:rPr lang="en-US" sz="2800" dirty="0">
                <a:solidFill>
                  <a:schemeClr val="tx1"/>
                </a:solidFill>
                <a:latin typeface="Cambria" panose="02040503050406030204" pitchFamily="18" charset="0"/>
                <a:ea typeface="Cambria" panose="02040503050406030204" pitchFamily="18" charset="0"/>
              </a:rPr>
              <a:t> </a:t>
            </a:r>
            <a:r>
              <a:rPr lang="en-US" sz="2800" dirty="0" err="1">
                <a:solidFill>
                  <a:schemeClr val="tx1"/>
                </a:solidFill>
                <a:latin typeface="Cambria" panose="02040503050406030204" pitchFamily="18" charset="0"/>
                <a:ea typeface="Cambria" panose="02040503050406030204" pitchFamily="18" charset="0"/>
              </a:rPr>
              <a:t>có</a:t>
            </a:r>
            <a:r>
              <a:rPr lang="en-US" sz="2800" dirty="0">
                <a:solidFill>
                  <a:schemeClr val="tx1"/>
                </a:solidFill>
                <a:latin typeface="Cambria" panose="02040503050406030204" pitchFamily="18" charset="0"/>
                <a:ea typeface="Cambria" panose="02040503050406030204" pitchFamily="18" charset="0"/>
              </a:rPr>
              <a:t> </a:t>
            </a:r>
            <a:r>
              <a:rPr lang="en-US" sz="2800" dirty="0" err="1">
                <a:solidFill>
                  <a:schemeClr val="tx1"/>
                </a:solidFill>
                <a:latin typeface="Cambria" panose="02040503050406030204" pitchFamily="18" charset="0"/>
                <a:ea typeface="Cambria" panose="02040503050406030204" pitchFamily="18" charset="0"/>
              </a:rPr>
              <a:t>bão</a:t>
            </a:r>
            <a:r>
              <a:rPr lang="en-US" sz="2800" dirty="0">
                <a:solidFill>
                  <a:schemeClr val="tx1"/>
                </a:solidFill>
                <a:latin typeface="Cambria" panose="02040503050406030204" pitchFamily="18" charset="0"/>
                <a:ea typeface="Cambria" panose="02040503050406030204" pitchFamily="18" charset="0"/>
              </a:rPr>
              <a:t> </a:t>
            </a:r>
            <a:r>
              <a:rPr lang="en-US" sz="2800" dirty="0" err="1">
                <a:solidFill>
                  <a:schemeClr val="tx1"/>
                </a:solidFill>
                <a:latin typeface="Cambria" panose="02040503050406030204" pitchFamily="18" charset="0"/>
                <a:ea typeface="Cambria" panose="02040503050406030204" pitchFamily="18" charset="0"/>
              </a:rPr>
              <a:t>lớn</a:t>
            </a:r>
            <a:endParaRPr lang="en-US" sz="2800" dirty="0">
              <a:solidFill>
                <a:schemeClr val="tx1"/>
              </a:solidFill>
              <a:latin typeface="Cambria" panose="02040503050406030204" pitchFamily="18" charset="0"/>
              <a:ea typeface="Cambria" panose="02040503050406030204" pitchFamily="18" charset="0"/>
            </a:endParaRPr>
          </a:p>
        </p:txBody>
      </p:sp>
      <p:sp>
        <p:nvSpPr>
          <p:cNvPr id="14" name="Oval 13"/>
          <p:cNvSpPr/>
          <p:nvPr/>
        </p:nvSpPr>
        <p:spPr>
          <a:xfrm>
            <a:off x="1415562" y="4894695"/>
            <a:ext cx="826476" cy="747346"/>
          </a:xfrm>
          <a:prstGeom prst="ellipse">
            <a:avLst/>
          </a:prstGeom>
          <a:solidFill>
            <a:srgbClr val="00B050"/>
          </a:solidFill>
          <a:ln w="28575">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bg1"/>
                </a:solidFill>
                <a:latin typeface="Cambria" panose="02040503050406030204" pitchFamily="18" charset="0"/>
                <a:ea typeface="Cambria" panose="02040503050406030204" pitchFamily="18" charset="0"/>
              </a:rPr>
              <a:t>c</a:t>
            </a:r>
          </a:p>
        </p:txBody>
      </p:sp>
      <p:sp>
        <p:nvSpPr>
          <p:cNvPr id="15" name="Rounded Rectangle 14"/>
          <p:cNvSpPr/>
          <p:nvPr/>
        </p:nvSpPr>
        <p:spPr>
          <a:xfrm>
            <a:off x="2435469" y="4846337"/>
            <a:ext cx="7851531" cy="844061"/>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dirty="0">
                <a:solidFill>
                  <a:schemeClr val="tx1"/>
                </a:solidFill>
                <a:latin typeface="Cambria" panose="02040503050406030204" pitchFamily="18" charset="0"/>
                <a:ea typeface="Cambria" panose="02040503050406030204" pitchFamily="18" charset="0"/>
              </a:rPr>
              <a:t>Vì </a:t>
            </a:r>
            <a:r>
              <a:rPr lang="en-US" sz="2800" dirty="0" err="1">
                <a:solidFill>
                  <a:schemeClr val="tx1"/>
                </a:solidFill>
                <a:latin typeface="Cambria" panose="02040503050406030204" pitchFamily="18" charset="0"/>
                <a:ea typeface="Cambria" panose="02040503050406030204" pitchFamily="18" charset="0"/>
              </a:rPr>
              <a:t>tất</a:t>
            </a:r>
            <a:r>
              <a:rPr lang="en-US" sz="2800" dirty="0">
                <a:solidFill>
                  <a:schemeClr val="tx1"/>
                </a:solidFill>
                <a:latin typeface="Cambria" panose="02040503050406030204" pitchFamily="18" charset="0"/>
                <a:ea typeface="Cambria" panose="02040503050406030204" pitchFamily="18" charset="0"/>
              </a:rPr>
              <a:t> </a:t>
            </a:r>
            <a:r>
              <a:rPr lang="en-US" sz="2800" dirty="0" err="1">
                <a:solidFill>
                  <a:schemeClr val="tx1"/>
                </a:solidFill>
                <a:latin typeface="Cambria" panose="02040503050406030204" pitchFamily="18" charset="0"/>
                <a:ea typeface="Cambria" panose="02040503050406030204" pitchFamily="18" charset="0"/>
              </a:rPr>
              <a:t>cả</a:t>
            </a:r>
            <a:r>
              <a:rPr lang="en-US" sz="2800" dirty="0">
                <a:solidFill>
                  <a:schemeClr val="tx1"/>
                </a:solidFill>
                <a:latin typeface="Cambria" panose="02040503050406030204" pitchFamily="18" charset="0"/>
                <a:ea typeface="Cambria" panose="02040503050406030204" pitchFamily="18" charset="0"/>
              </a:rPr>
              <a:t> </a:t>
            </a:r>
            <a:r>
              <a:rPr lang="vi-VN" sz="2800" dirty="0">
                <a:solidFill>
                  <a:schemeClr val="tx1"/>
                </a:solidFill>
                <a:latin typeface="Cambria" panose="02040503050406030204" pitchFamily="18" charset="0"/>
                <a:ea typeface="Cambria" panose="02040503050406030204" pitchFamily="18" charset="0"/>
              </a:rPr>
              <a:t>thuyền bè</a:t>
            </a:r>
            <a:r>
              <a:rPr lang="en-US" sz="2800" dirty="0">
                <a:solidFill>
                  <a:schemeClr val="tx1"/>
                </a:solidFill>
                <a:latin typeface="Cambria" panose="02040503050406030204" pitchFamily="18" charset="0"/>
                <a:ea typeface="Cambria" panose="02040503050406030204" pitchFamily="18" charset="0"/>
              </a:rPr>
              <a:t> </a:t>
            </a:r>
            <a:r>
              <a:rPr lang="vi-VN" sz="2800" dirty="0">
                <a:solidFill>
                  <a:schemeClr val="tx1"/>
                </a:solidFill>
                <a:latin typeface="Cambria" panose="02040503050406030204" pitchFamily="18" charset="0"/>
                <a:ea typeface="Cambria" panose="02040503050406030204" pitchFamily="18" charset="0"/>
              </a:rPr>
              <a:t>của họ bị bão cuốn mất</a:t>
            </a:r>
            <a:endParaRPr lang="en-US" sz="2800" dirty="0">
              <a:solidFill>
                <a:schemeClr val="tx1"/>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2325168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airplan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par>
                                <p:cTn id="8" presetID="22" presetClass="entr" presetSubtype="4"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wipe(down)">
                                      <p:cBhvr>
                                        <p:cTn id="10" dur="500"/>
                                        <p:tgtEl>
                                          <p:spTgt spid="16"/>
                                        </p:tgtEl>
                                      </p:cBhvr>
                                    </p:animEffect>
                                  </p:childTnLst>
                                </p:cTn>
                              </p:par>
                              <p:par>
                                <p:cTn id="11" presetID="22" presetClass="entr" presetSubtype="4"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wipe(down)">
                                      <p:cBhvr>
                                        <p:cTn id="13" dur="500"/>
                                        <p:tgtEl>
                                          <p:spTgt spid="17"/>
                                        </p:tgtEl>
                                      </p:cBhvr>
                                    </p:animEffect>
                                  </p:childTnLst>
                                </p:cTn>
                              </p:par>
                              <p:par>
                                <p:cTn id="14" presetID="22" presetClass="entr" presetSubtype="4" fill="hold"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wipe(down)">
                                      <p:cBhvr>
                                        <p:cTn id="16" dur="500"/>
                                        <p:tgtEl>
                                          <p:spTgt spid="18"/>
                                        </p:tgtEl>
                                      </p:cBhvr>
                                    </p:animEffect>
                                  </p:childTnLst>
                                </p:cTn>
                              </p:par>
                              <p:par>
                                <p:cTn id="17" presetID="22" presetClass="entr" presetSubtype="4" fill="hold" nodeType="with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wipe(down)">
                                      <p:cBhvr>
                                        <p:cTn id="19" dur="500"/>
                                        <p:tgtEl>
                                          <p:spTgt spid="21"/>
                                        </p:tgtEl>
                                      </p:cBhvr>
                                    </p:animEffect>
                                  </p:childTnLst>
                                </p:cTn>
                              </p:par>
                              <p:par>
                                <p:cTn id="20" presetID="22" presetClass="entr" presetSubtype="4" fill="hold" nodeType="with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wipe(down)">
                                      <p:cBhvr>
                                        <p:cTn id="22" dur="500"/>
                                        <p:tgtEl>
                                          <p:spTgt spid="22"/>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wipe(down)">
                                      <p:cBhvr>
                                        <p:cTn id="25" dur="500"/>
                                        <p:tgtEl>
                                          <p:spTgt spid="2"/>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wipe(down)">
                                      <p:cBhvr>
                                        <p:cTn id="28" dur="500"/>
                                        <p:tgtEl>
                                          <p:spTgt spid="3"/>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wipe(down)">
                                      <p:cBhvr>
                                        <p:cTn id="31" dur="500"/>
                                        <p:tgtEl>
                                          <p:spTgt spid="4"/>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wipe(down)">
                                      <p:cBhvr>
                                        <p:cTn id="34" dur="500"/>
                                        <p:tgtEl>
                                          <p:spTgt spid="12"/>
                                        </p:tgtEl>
                                      </p:cBhvr>
                                    </p:animEffect>
                                  </p:childTnLst>
                                </p:cTn>
                              </p:par>
                              <p:par>
                                <p:cTn id="35" presetID="22" presetClass="entr" presetSubtype="4" fill="hold" grpId="0" nodeType="with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wipe(down)">
                                      <p:cBhvr>
                                        <p:cTn id="37" dur="500"/>
                                        <p:tgtEl>
                                          <p:spTgt spid="13"/>
                                        </p:tgtEl>
                                      </p:cBhvr>
                                    </p:animEffect>
                                  </p:childTnLst>
                                </p:cTn>
                              </p:par>
                              <p:par>
                                <p:cTn id="38" presetID="22" presetClass="entr" presetSubtype="4" fill="hold" grpId="0" nodeType="with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wipe(down)">
                                      <p:cBhvr>
                                        <p:cTn id="40" dur="500"/>
                                        <p:tgtEl>
                                          <p:spTgt spid="14"/>
                                        </p:tgtEl>
                                      </p:cBhvr>
                                    </p:animEffect>
                                  </p:childTnLst>
                                </p:cTn>
                              </p:par>
                              <p:par>
                                <p:cTn id="41" presetID="22" presetClass="entr" presetSubtype="4" fill="hold" grpId="0" nodeType="with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wipe(down)">
                                      <p:cBhvr>
                                        <p:cTn id="43" dur="500"/>
                                        <p:tgtEl>
                                          <p:spTgt spid="15"/>
                                        </p:tgtEl>
                                      </p:cBhvr>
                                    </p:animEffect>
                                  </p:childTnLst>
                                </p:cTn>
                              </p:par>
                            </p:childTnLst>
                          </p:cTn>
                        </p:par>
                      </p:childTnLst>
                    </p:cTn>
                  </p:par>
                  <p:par>
                    <p:cTn id="44" fill="hold">
                      <p:stCondLst>
                        <p:cond delay="indefinite"/>
                      </p:stCondLst>
                      <p:childTnLst>
                        <p:par>
                          <p:cTn id="45" fill="hold">
                            <p:stCondLst>
                              <p:cond delay="0"/>
                            </p:stCondLst>
                            <p:childTnLst>
                              <p:par>
                                <p:cTn id="46" presetID="6" presetClass="emph" presetSubtype="0" fill="hold" grpId="1" nodeType="clickEffect">
                                  <p:stCondLst>
                                    <p:cond delay="0"/>
                                  </p:stCondLst>
                                  <p:childTnLst>
                                    <p:animScale>
                                      <p:cBhvr>
                                        <p:cTn id="47" dur="2000" fill="hold"/>
                                        <p:tgtEl>
                                          <p:spTgt spid="15"/>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4" grpId="0" animBg="1"/>
      <p:bldP spid="12" grpId="0" animBg="1"/>
      <p:bldP spid="13" grpId="0" animBg="1"/>
      <p:bldP spid="14" grpId="0" animBg="1"/>
      <p:bldP spid="15" grpId="0" animBg="1"/>
      <p:bldP spid="15"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pic>
        <p:nvPicPr>
          <p:cNvPr id="12" name="Picture 11">
            <a:extLst>
              <a:ext uri="{FF2B5EF4-FFF2-40B4-BE49-F238E27FC236}">
                <a16:creationId xmlns:a16="http://schemas.microsoft.com/office/drawing/2014/main" id="{5077B7ED-9C4A-596A-0DB2-B7D17E5B18F9}"/>
              </a:ext>
            </a:extLst>
          </p:cNvPr>
          <p:cNvPicPr>
            <a:picLocks noChangeAspect="1"/>
          </p:cNvPicPr>
          <p:nvPr/>
        </p:nvPicPr>
        <p:blipFill>
          <a:blip r:embed="rId6"/>
          <a:stretch>
            <a:fillRect/>
          </a:stretch>
        </p:blipFill>
        <p:spPr>
          <a:xfrm>
            <a:off x="24210" y="895941"/>
            <a:ext cx="2956816" cy="1536325"/>
          </a:xfrm>
          <a:prstGeom prst="rect">
            <a:avLst/>
          </a:prstGeom>
        </p:spPr>
      </p:pic>
      <p:sp>
        <p:nvSpPr>
          <p:cNvPr id="2" name="Rounded Rectangle 1"/>
          <p:cNvSpPr/>
          <p:nvPr/>
        </p:nvSpPr>
        <p:spPr>
          <a:xfrm>
            <a:off x="2956816" y="800807"/>
            <a:ext cx="8966960" cy="1444109"/>
          </a:xfrm>
          <a:prstGeom prst="roundRect">
            <a:avLst>
              <a:gd name="adj" fmla="val 29749"/>
            </a:avLst>
          </a:prstGeom>
          <a:solidFill>
            <a:schemeClr val="bg1"/>
          </a:solidFill>
        </p:spPr>
        <p:txBody>
          <a:bodyPr wrap="square">
            <a:spAutoFit/>
          </a:bodyPr>
          <a:lstStyle/>
          <a:p>
            <a:pPr algn="ctr"/>
            <a:r>
              <a:rPr lang="vi-VN" sz="3600" b="1" dirty="0">
                <a:solidFill>
                  <a:srgbClr val="C00000"/>
                </a:solidFill>
                <a:latin typeface="Cambria" panose="02040503050406030204" pitchFamily="18" charset="0"/>
                <a:ea typeface="Cambria" panose="02040503050406030204" pitchFamily="18" charset="0"/>
              </a:rPr>
              <a:t>Vì sao cố Đương có ý định ghép đá thành bậc thang lên núi?</a:t>
            </a:r>
            <a:endParaRPr lang="vi-VN" sz="3600" dirty="0">
              <a:solidFill>
                <a:srgbClr val="C00000"/>
              </a:solidFill>
              <a:latin typeface="Cambria" panose="02040503050406030204" pitchFamily="18" charset="0"/>
              <a:ea typeface="Cambria" panose="02040503050406030204" pitchFamily="18" charset="0"/>
            </a:endParaRPr>
          </a:p>
        </p:txBody>
      </p:sp>
      <p:sp>
        <p:nvSpPr>
          <p:cNvPr id="3" name="Rectangle 2"/>
          <p:cNvSpPr/>
          <p:nvPr/>
        </p:nvSpPr>
        <p:spPr>
          <a:xfrm>
            <a:off x="3208276" y="2614454"/>
            <a:ext cx="8432036" cy="2062103"/>
          </a:xfrm>
          <a:prstGeom prst="rect">
            <a:avLst/>
          </a:prstGeom>
        </p:spPr>
        <p:txBody>
          <a:bodyPr wrap="square">
            <a:spAutoFit/>
          </a:bodyPr>
          <a:lstStyle/>
          <a:p>
            <a:pPr algn="just"/>
            <a:r>
              <a:rPr lang="nl-NL" sz="3200" dirty="0">
                <a:latin typeface="Cambria" panose="02040503050406030204" pitchFamily="18" charset="0"/>
                <a:ea typeface="Cambria" panose="02040503050406030204" pitchFamily="18" charset="0"/>
              </a:rPr>
              <a:t>Cố Đương là môt người luôn sẵn lòng đương đầu với khó khăn, bất kể là việc của ai. Thương dân làng phải đi đường vòng rất xa để lên núi ông đã một mình tìm cách làm đường.</a:t>
            </a:r>
            <a:endParaRPr lang="en-US" sz="3200" dirty="0">
              <a:latin typeface="Cambria" panose="02040503050406030204" pitchFamily="18" charset="0"/>
              <a:ea typeface="Cambria" panose="02040503050406030204" pitchFamily="18" charset="0"/>
            </a:endParaRPr>
          </a:p>
        </p:txBody>
      </p:sp>
      <p:pic>
        <p:nvPicPr>
          <p:cNvPr id="4" name="Picture 3"/>
          <p:cNvPicPr>
            <a:picLocks noChangeAspect="1"/>
          </p:cNvPicPr>
          <p:nvPr/>
        </p:nvPicPr>
        <p:blipFill>
          <a:blip r:embed="rId7">
            <a:extLst>
              <a:ext uri="{BEBA8EAE-BF5A-486C-A8C5-ECC9F3942E4B}">
                <a14:imgProps xmlns:a14="http://schemas.microsoft.com/office/drawing/2010/main">
                  <a14:imgLayer r:embed="rId8">
                    <a14:imgEffect>
                      <a14:backgroundRemoval t="0" b="100000" l="0" r="100000">
                        <a14:foregroundMark x1="67119" y1="37621" x2="75593" y2="30225"/>
                        <a14:foregroundMark x1="79322" y1="33441" x2="79322" y2="33441"/>
                        <a14:foregroundMark x1="83729" y1="25723" x2="83729" y2="25723"/>
                        <a14:foregroundMark x1="77288" y1="23473" x2="77288" y2="23473"/>
                        <a14:foregroundMark x1="78983" y1="25080" x2="78983" y2="25080"/>
                        <a14:foregroundMark x1="54576" y1="39550" x2="71525" y2="38907"/>
                        <a14:foregroundMark x1="72542" y1="45016" x2="73220" y2="46624"/>
                        <a14:foregroundMark x1="86780" y1="35691" x2="86780" y2="35691"/>
                        <a14:backgroundMark x1="85763" y1="17042" x2="85763" y2="17042"/>
                        <a14:backgroundMark x1="87119" y1="9325" x2="83051" y2="22830"/>
                        <a14:backgroundMark x1="94576" y1="16077" x2="97288" y2="13826"/>
                        <a14:backgroundMark x1="92542" y1="25080" x2="92542" y2="25080"/>
                        <a14:backgroundMark x1="90508" y1="33119" x2="90508" y2="33119"/>
                        <a14:backgroundMark x1="91186" y1="36334" x2="83390" y2="37942"/>
                        <a14:backgroundMark x1="98644" y1="19614" x2="91525" y2="35048"/>
                        <a14:backgroundMark x1="83390" y1="22830" x2="74576" y2="34405"/>
                        <a14:backgroundMark x1="69492" y1="33441" x2="69492" y2="33441"/>
                        <a14:backgroundMark x1="70847" y1="31190" x2="77627" y2="31511"/>
                        <a14:backgroundMark x1="66102" y1="33119" x2="75254" y2="34405"/>
                        <a14:backgroundMark x1="71186" y1="16720" x2="71186" y2="16720"/>
                        <a14:backgroundMark x1="79661" y1="4502" x2="68475" y2="22508"/>
                        <a14:backgroundMark x1="66780" y1="26688" x2="70169" y2="22830"/>
                        <a14:backgroundMark x1="57966" y1="7717" x2="57966" y2="9003"/>
                        <a14:backgroundMark x1="61017" y1="2251" x2="61017" y2="2251"/>
                        <a14:backgroundMark x1="49831" y1="4502" x2="49831" y2="4502"/>
                        <a14:backgroundMark x1="38644" y1="3859" x2="38644" y2="3859"/>
                        <a14:backgroundMark x1="46102" y1="15756" x2="46102" y2="15756"/>
                        <a14:backgroundMark x1="42712" y1="24759" x2="42712" y2="24759"/>
                        <a14:backgroundMark x1="48475" y1="22508" x2="52203" y2="25080"/>
                        <a14:backgroundMark x1="41356" y1="93248" x2="67119" y2="97749"/>
                        <a14:backgroundMark x1="52542" y1="84244" x2="52542" y2="84244"/>
                        <a14:backgroundMark x1="46441" y1="86817" x2="60000" y2="80386"/>
                        <a14:backgroundMark x1="64068" y1="86817" x2="64068" y2="86817"/>
                        <a14:backgroundMark x1="66102" y1="81029" x2="63051" y2="80386"/>
                        <a14:backgroundMark x1="72203" y1="85531" x2="74237" y2="81672"/>
                      </a14:backgroundRemoval>
                    </a14:imgEffect>
                  </a14:imgLayer>
                </a14:imgProps>
              </a:ext>
            </a:extLst>
          </a:blip>
          <a:stretch>
            <a:fillRect/>
          </a:stretch>
        </p:blipFill>
        <p:spPr>
          <a:xfrm>
            <a:off x="328942" y="2154593"/>
            <a:ext cx="3295528" cy="3474268"/>
          </a:xfrm>
          <a:prstGeom prst="rect">
            <a:avLst/>
          </a:prstGeom>
        </p:spPr>
      </p:pic>
    </p:spTree>
    <p:extLst>
      <p:ext uri="{BB962C8B-B14F-4D97-AF65-F5344CB8AC3E}">
        <p14:creationId xmlns:p14="http://schemas.microsoft.com/office/powerpoint/2010/main" val="4948520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airplan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randombar(horizontal)">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pic>
        <p:nvPicPr>
          <p:cNvPr id="2" name="Picture 1"/>
          <p:cNvPicPr>
            <a:picLocks noChangeAspect="1"/>
          </p:cNvPicPr>
          <p:nvPr/>
        </p:nvPicPr>
        <p:blipFill>
          <a:blip r:embed="rId6"/>
          <a:stretch>
            <a:fillRect/>
          </a:stretch>
        </p:blipFill>
        <p:spPr>
          <a:xfrm>
            <a:off x="-97624" y="630868"/>
            <a:ext cx="2975106" cy="1536325"/>
          </a:xfrm>
          <a:prstGeom prst="rect">
            <a:avLst/>
          </a:prstGeom>
        </p:spPr>
      </p:pic>
      <p:sp>
        <p:nvSpPr>
          <p:cNvPr id="20" name="Rounded Rectangle 19"/>
          <p:cNvSpPr/>
          <p:nvPr/>
        </p:nvSpPr>
        <p:spPr>
          <a:xfrm>
            <a:off x="2728216" y="590296"/>
            <a:ext cx="8798148" cy="1444109"/>
          </a:xfrm>
          <a:prstGeom prst="roundRect">
            <a:avLst>
              <a:gd name="adj" fmla="val 29749"/>
            </a:avLst>
          </a:prstGeom>
          <a:solidFill>
            <a:schemeClr val="bg1"/>
          </a:solidFill>
        </p:spPr>
        <p:txBody>
          <a:bodyPr wrap="square">
            <a:spAutoFit/>
          </a:bodyPr>
          <a:lstStyle/>
          <a:p>
            <a:pPr algn="ctr"/>
            <a:r>
              <a:rPr lang="vi-VN" sz="3600" b="1" dirty="0">
                <a:latin typeface="Cambria" panose="02040503050406030204" pitchFamily="18" charset="0"/>
                <a:ea typeface="Cambria" panose="02040503050406030204" pitchFamily="18" charset="0"/>
              </a:rPr>
              <a:t>Công việc làm đường của cố Đương diễn ra như thế nào?</a:t>
            </a:r>
            <a:endParaRPr lang="vi-VN" sz="6000" dirty="0">
              <a:solidFill>
                <a:srgbClr val="C00000"/>
              </a:solidFill>
              <a:latin typeface="Cambria" panose="02040503050406030204" pitchFamily="18" charset="0"/>
              <a:ea typeface="Cambria" panose="02040503050406030204" pitchFamily="18" charset="0"/>
            </a:endParaRPr>
          </a:p>
        </p:txBody>
      </p:sp>
      <p:sp>
        <p:nvSpPr>
          <p:cNvPr id="3" name="Rectangle 2"/>
          <p:cNvSpPr/>
          <p:nvPr/>
        </p:nvSpPr>
        <p:spPr>
          <a:xfrm>
            <a:off x="1389929" y="2167193"/>
            <a:ext cx="10136435" cy="3539430"/>
          </a:xfrm>
          <a:prstGeom prst="rect">
            <a:avLst/>
          </a:prstGeom>
        </p:spPr>
        <p:txBody>
          <a:bodyPr wrap="square">
            <a:spAutoFit/>
          </a:bodyPr>
          <a:lstStyle/>
          <a:p>
            <a:pPr algn="just"/>
            <a:r>
              <a:rPr lang="vi-VN" sz="3200" dirty="0">
                <a:solidFill>
                  <a:srgbClr val="000000"/>
                </a:solidFill>
                <a:latin typeface="Cambria" panose="02040503050406030204" pitchFamily="18" charset="0"/>
                <a:ea typeface="Cambria" panose="02040503050406030204" pitchFamily="18" charset="0"/>
              </a:rPr>
              <a:t>- Ngày ngày, ông bạt đất, khiêng đá, ghép thành từng bậc hướng thẳng lên núi</a:t>
            </a:r>
          </a:p>
          <a:p>
            <a:pPr algn="just"/>
            <a:r>
              <a:rPr lang="vi-VN" sz="3200" dirty="0">
                <a:solidFill>
                  <a:srgbClr val="000000"/>
                </a:solidFill>
                <a:latin typeface="Cambria" panose="02040503050406030204" pitchFamily="18" charset="0"/>
                <a:ea typeface="Cambria" panose="02040503050406030204" pitchFamily="18" charset="0"/>
              </a:rPr>
              <a:t>- Công việc rất nặng nhọc</a:t>
            </a:r>
          </a:p>
          <a:p>
            <a:pPr algn="just"/>
            <a:r>
              <a:rPr lang="vi-VN" sz="3200" dirty="0">
                <a:solidFill>
                  <a:srgbClr val="000000"/>
                </a:solidFill>
                <a:latin typeface="Cambria" panose="02040503050406030204" pitchFamily="18" charset="0"/>
                <a:ea typeface="Cambria" panose="02040503050406030204" pitchFamily="18" charset="0"/>
              </a:rPr>
              <a:t>- Về sau có thêm nhiều người trong xóm cũng tình nguyện đến làm cùng</a:t>
            </a:r>
          </a:p>
          <a:p>
            <a:pPr algn="just"/>
            <a:r>
              <a:rPr lang="vi-VN" sz="3200" dirty="0">
                <a:solidFill>
                  <a:srgbClr val="000000"/>
                </a:solidFill>
                <a:latin typeface="Cambria" panose="02040503050406030204" pitchFamily="18" charset="0"/>
                <a:ea typeface="Cambria" panose="02040503050406030204" pitchFamily="18" charset="0"/>
              </a:rPr>
              <a:t>- Sau năm năm, cố Đương đã mở xong con đường ngắn nhất từ xóm lên núi Hồng Lĩnh.</a:t>
            </a:r>
            <a:endParaRPr lang="en-US" sz="32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603585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airplan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17" dur="500"/>
                                        <p:tgtEl>
                                          <p:spTgt spid="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3">
                                            <p:txEl>
                                              <p:pRg st="1" end="1"/>
                                            </p:txEl>
                                          </p:spTgt>
                                        </p:tgtEl>
                                        <p:attrNameLst>
                                          <p:attrName>style.visibility</p:attrName>
                                        </p:attrNameLst>
                                      </p:cBhvr>
                                      <p:to>
                                        <p:strVal val="visible"/>
                                      </p:to>
                                    </p:set>
                                    <p:animEffect transition="in" filter="randombar(horizontal)">
                                      <p:cBhvr>
                                        <p:cTn id="22" dur="500"/>
                                        <p:tgtEl>
                                          <p:spTgt spid="3">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animEffect transition="in" filter="fade">
                                      <p:cBhvr>
                                        <p:cTn id="27" dur="1000"/>
                                        <p:tgtEl>
                                          <p:spTgt spid="3">
                                            <p:txEl>
                                              <p:pRg st="2" end="2"/>
                                            </p:txEl>
                                          </p:spTgt>
                                        </p:tgtEl>
                                      </p:cBhvr>
                                    </p:animEffect>
                                    <p:anim calcmode="lin" valueType="num">
                                      <p:cBhvr>
                                        <p:cTn id="2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9"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nodeType="clickEffect">
                                  <p:stCondLst>
                                    <p:cond delay="0"/>
                                  </p:stCondLst>
                                  <p:childTnLst>
                                    <p:set>
                                      <p:cBhvr>
                                        <p:cTn id="33" dur="1" fill="hold">
                                          <p:stCondLst>
                                            <p:cond delay="0"/>
                                          </p:stCondLst>
                                        </p:cTn>
                                        <p:tgtEl>
                                          <p:spTgt spid="3">
                                            <p:txEl>
                                              <p:pRg st="3" end="3"/>
                                            </p:txEl>
                                          </p:spTgt>
                                        </p:tgtEl>
                                        <p:attrNameLst>
                                          <p:attrName>style.visibility</p:attrName>
                                        </p:attrNameLst>
                                      </p:cBhvr>
                                      <p:to>
                                        <p:strVal val="visible"/>
                                      </p:to>
                                    </p:set>
                                    <p:anim calcmode="lin" valueType="num">
                                      <p:cBhvr additive="base">
                                        <p:cTn id="34"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5"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pic>
        <p:nvPicPr>
          <p:cNvPr id="19" name="Picture 18">
            <a:extLst>
              <a:ext uri="{FF2B5EF4-FFF2-40B4-BE49-F238E27FC236}">
                <a16:creationId xmlns:a16="http://schemas.microsoft.com/office/drawing/2014/main" id="{7214A891-CBAD-01ED-AF7F-4432077DE9AA}"/>
              </a:ext>
            </a:extLst>
          </p:cNvPr>
          <p:cNvPicPr>
            <a:picLocks noChangeAspect="1"/>
          </p:cNvPicPr>
          <p:nvPr/>
        </p:nvPicPr>
        <p:blipFill>
          <a:blip r:embed="rId6"/>
          <a:stretch>
            <a:fillRect/>
          </a:stretch>
        </p:blipFill>
        <p:spPr>
          <a:xfrm>
            <a:off x="218151" y="585868"/>
            <a:ext cx="3005588" cy="1536325"/>
          </a:xfrm>
          <a:prstGeom prst="rect">
            <a:avLst/>
          </a:prstGeom>
        </p:spPr>
      </p:pic>
      <p:sp>
        <p:nvSpPr>
          <p:cNvPr id="20" name="Rounded Rectangle 19"/>
          <p:cNvSpPr/>
          <p:nvPr/>
        </p:nvSpPr>
        <p:spPr>
          <a:xfrm>
            <a:off x="2956816" y="631975"/>
            <a:ext cx="8798148" cy="1295995"/>
          </a:xfrm>
          <a:prstGeom prst="roundRect">
            <a:avLst>
              <a:gd name="adj" fmla="val 29749"/>
            </a:avLst>
          </a:prstGeom>
          <a:solidFill>
            <a:schemeClr val="bg1"/>
          </a:solidFill>
        </p:spPr>
        <p:txBody>
          <a:bodyPr wrap="square">
            <a:spAutoFit/>
          </a:bodyPr>
          <a:lstStyle/>
          <a:p>
            <a:pPr algn="ctr"/>
            <a:r>
              <a:rPr lang="vi-VN" sz="3200" b="1" dirty="0">
                <a:latin typeface="Cambria" panose="02040503050406030204" pitchFamily="18" charset="0"/>
                <a:ea typeface="Cambria" panose="02040503050406030204" pitchFamily="18" charset="0"/>
              </a:rPr>
              <a:t>Hình ảnh </a:t>
            </a:r>
            <a:r>
              <a:rPr lang="vi-VN" sz="3200" b="1" i="1" dirty="0">
                <a:solidFill>
                  <a:srgbClr val="C00000"/>
                </a:solidFill>
                <a:latin typeface="Cambria" panose="02040503050406030204" pitchFamily="18" charset="0"/>
                <a:ea typeface="Cambria" panose="02040503050406030204" pitchFamily="18" charset="0"/>
              </a:rPr>
              <a:t>“những bậc đá chạm mây” </a:t>
            </a:r>
            <a:r>
              <a:rPr lang="vi-VN" sz="3200" b="1" dirty="0">
                <a:latin typeface="Cambria" panose="02040503050406030204" pitchFamily="18" charset="0"/>
                <a:ea typeface="Cambria" panose="02040503050406030204" pitchFamily="18" charset="0"/>
              </a:rPr>
              <a:t>nói lên điều gì về việc làm của cố Đương?</a:t>
            </a:r>
            <a:endParaRPr lang="vi-VN" sz="3200" dirty="0">
              <a:latin typeface="Cambria" panose="02040503050406030204" pitchFamily="18" charset="0"/>
              <a:ea typeface="Cambria" panose="02040503050406030204" pitchFamily="18" charset="0"/>
            </a:endParaRPr>
          </a:p>
        </p:txBody>
      </p:sp>
      <p:sp>
        <p:nvSpPr>
          <p:cNvPr id="2" name="Rectangle 1"/>
          <p:cNvSpPr/>
          <p:nvPr/>
        </p:nvSpPr>
        <p:spPr>
          <a:xfrm>
            <a:off x="1392936" y="2282540"/>
            <a:ext cx="10386238" cy="2554545"/>
          </a:xfrm>
          <a:prstGeom prst="rect">
            <a:avLst/>
          </a:prstGeom>
        </p:spPr>
        <p:txBody>
          <a:bodyPr wrap="square">
            <a:spAutoFit/>
          </a:bodyPr>
          <a:lstStyle/>
          <a:p>
            <a:pPr algn="just"/>
            <a:r>
              <a:rPr lang="vi-VN" sz="4000" dirty="0">
                <a:solidFill>
                  <a:srgbClr val="000000"/>
                </a:solidFill>
                <a:latin typeface="Cambria" panose="02040503050406030204" pitchFamily="18" charset="0"/>
                <a:ea typeface="Cambria" panose="02040503050406030204" pitchFamily="18" charset="0"/>
              </a:rPr>
              <a:t>Hình ảnh “những bậc đá chạm mây” cho thấy việc làm của cố Đương vô cùng khó khăn, gian khổ nhưng bằng sự nỗ lực, không bỏ cuộc mà cố Đương đã hoàn thành được.</a:t>
            </a:r>
            <a:endParaRPr lang="en-US" sz="40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2612524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airplan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left)">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additive="base">
                                        <p:cTn id="12" dur="500" fill="hold"/>
                                        <p:tgtEl>
                                          <p:spTgt spid="20"/>
                                        </p:tgtEl>
                                        <p:attrNameLst>
                                          <p:attrName>ppt_x</p:attrName>
                                        </p:attrNameLst>
                                      </p:cBhvr>
                                      <p:tavLst>
                                        <p:tav tm="0">
                                          <p:val>
                                            <p:strVal val="#ppt_x"/>
                                          </p:val>
                                        </p:tav>
                                        <p:tav tm="100000">
                                          <p:val>
                                            <p:strVal val="#ppt_x"/>
                                          </p:val>
                                        </p:tav>
                                      </p:tavLst>
                                    </p:anim>
                                    <p:anim calcmode="lin" valueType="num">
                                      <p:cBhvr additive="base">
                                        <p:cTn id="13"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randombar(horizontal)">
                                      <p:cBhvr>
                                        <p:cTn id="1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sp>
        <p:nvSpPr>
          <p:cNvPr id="20" name="Rounded Rectangle 19"/>
          <p:cNvSpPr/>
          <p:nvPr/>
        </p:nvSpPr>
        <p:spPr>
          <a:xfrm>
            <a:off x="2450633" y="613176"/>
            <a:ext cx="8798148" cy="1444109"/>
          </a:xfrm>
          <a:prstGeom prst="roundRect">
            <a:avLst>
              <a:gd name="adj" fmla="val 29749"/>
            </a:avLst>
          </a:prstGeom>
          <a:solidFill>
            <a:schemeClr val="bg1"/>
          </a:solidFill>
        </p:spPr>
        <p:txBody>
          <a:bodyPr wrap="square">
            <a:spAutoFit/>
          </a:bodyPr>
          <a:lstStyle/>
          <a:p>
            <a:pPr algn="ctr"/>
            <a:r>
              <a:rPr lang="vi-VN" sz="3600" b="1" dirty="0">
                <a:solidFill>
                  <a:srgbClr val="C00000"/>
                </a:solidFill>
                <a:latin typeface="Cambria" panose="02040503050406030204" pitchFamily="18" charset="0"/>
                <a:ea typeface="Cambria" panose="02040503050406030204" pitchFamily="18" charset="0"/>
              </a:rPr>
              <a:t>Đóng vai một người dân trong xóm, </a:t>
            </a:r>
            <a:endParaRPr lang="en-US" sz="3600" b="1" dirty="0">
              <a:solidFill>
                <a:srgbClr val="C00000"/>
              </a:solidFill>
              <a:latin typeface="Cambria" panose="02040503050406030204" pitchFamily="18" charset="0"/>
              <a:ea typeface="Cambria" panose="02040503050406030204" pitchFamily="18" charset="0"/>
            </a:endParaRPr>
          </a:p>
          <a:p>
            <a:pPr algn="ctr"/>
            <a:r>
              <a:rPr lang="vi-VN" sz="3600" b="1" dirty="0">
                <a:solidFill>
                  <a:srgbClr val="C00000"/>
                </a:solidFill>
                <a:latin typeface="Cambria" panose="02040503050406030204" pitchFamily="18" charset="0"/>
                <a:ea typeface="Cambria" panose="02040503050406030204" pitchFamily="18" charset="0"/>
              </a:rPr>
              <a:t>giới thiệu về cố Đương.</a:t>
            </a:r>
            <a:endParaRPr lang="vi-VN" sz="3600" dirty="0">
              <a:solidFill>
                <a:srgbClr val="C00000"/>
              </a:solidFill>
              <a:latin typeface="Cambria" panose="02040503050406030204" pitchFamily="18" charset="0"/>
              <a:ea typeface="Cambria" panose="02040503050406030204" pitchFamily="18" charset="0"/>
            </a:endParaRPr>
          </a:p>
        </p:txBody>
      </p:sp>
      <p:sp>
        <p:nvSpPr>
          <p:cNvPr id="2" name="Rectangle 1"/>
          <p:cNvSpPr/>
          <p:nvPr/>
        </p:nvSpPr>
        <p:spPr>
          <a:xfrm>
            <a:off x="1490513" y="2138191"/>
            <a:ext cx="10186375" cy="3170099"/>
          </a:xfrm>
          <a:prstGeom prst="rect">
            <a:avLst/>
          </a:prstGeom>
        </p:spPr>
        <p:txBody>
          <a:bodyPr wrap="square">
            <a:spAutoFit/>
          </a:bodyPr>
          <a:lstStyle/>
          <a:p>
            <a:pPr algn="just"/>
            <a:r>
              <a:rPr lang="vi-VN" sz="4000" dirty="0">
                <a:latin typeface="Cambria" panose="02040503050406030204" pitchFamily="18" charset="0"/>
                <a:ea typeface="Cambria" panose="02040503050406030204" pitchFamily="18" charset="0"/>
              </a:rPr>
              <a:t>Cố Đương tuy đã lớn tuổi nhưng lại không hề sợ khó khăn. Nhờ có cố Đương mà người dân trong xóm chúng tôi giờ đây có thể lên núi Hồng Lĩnh một cách dễ dàng. Chúng tôi rất biết ơn cố Đương</a:t>
            </a:r>
          </a:p>
        </p:txBody>
      </p:sp>
      <p:sp>
        <p:nvSpPr>
          <p:cNvPr id="3" name="TextBox 2"/>
          <p:cNvSpPr txBox="1"/>
          <p:nvPr/>
        </p:nvSpPr>
        <p:spPr>
          <a:xfrm>
            <a:off x="411521" y="781233"/>
            <a:ext cx="2157984" cy="1107996"/>
          </a:xfrm>
          <a:prstGeom prst="rect">
            <a:avLst/>
          </a:prstGeom>
          <a:noFill/>
        </p:spPr>
        <p:txBody>
          <a:bodyPr wrap="square" rtlCol="0">
            <a:spAutoFit/>
          </a:bodyPr>
          <a:lstStyle/>
          <a:p>
            <a:r>
              <a:rPr lang="en-US" sz="6600" dirty="0" err="1">
                <a:latin typeface="#9Slide07 SVNAdeline" panose="02000500000000000000" pitchFamily="2" charset="0"/>
              </a:rPr>
              <a:t>Câu</a:t>
            </a:r>
            <a:r>
              <a:rPr lang="en-US" sz="6600" dirty="0">
                <a:latin typeface="#9Slide07 SVNAdeline" panose="02000500000000000000" pitchFamily="2" charset="0"/>
              </a:rPr>
              <a:t> 5</a:t>
            </a:r>
          </a:p>
        </p:txBody>
      </p:sp>
    </p:spTree>
    <p:extLst>
      <p:ext uri="{BB962C8B-B14F-4D97-AF65-F5344CB8AC3E}">
        <p14:creationId xmlns:p14="http://schemas.microsoft.com/office/powerpoint/2010/main" val="18689692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airplan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randombar(horizontal)">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55298" y="-165718"/>
            <a:ext cx="11464341" cy="6858000"/>
          </a:xfrm>
          <a:prstGeom prst="rect">
            <a:avLst/>
          </a:prstGeom>
        </p:spPr>
      </p:pic>
      <p:pic>
        <p:nvPicPr>
          <p:cNvPr id="2" name="Picture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55753" y="1932972"/>
            <a:ext cx="9982498" cy="2194399"/>
          </a:xfrm>
          <a:prstGeom prst="rect">
            <a:avLst/>
          </a:prstGeom>
        </p:spPr>
      </p:pic>
    </p:spTree>
    <p:extLst>
      <p:ext uri="{BB962C8B-B14F-4D97-AF65-F5344CB8AC3E}">
        <p14:creationId xmlns:p14="http://schemas.microsoft.com/office/powerpoint/2010/main" val="33416952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airplan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wipe(down)">
                                      <p:cBhvr>
                                        <p:cTn id="23" dur="580">
                                          <p:stCondLst>
                                            <p:cond delay="0"/>
                                          </p:stCondLst>
                                        </p:cTn>
                                        <p:tgtEl>
                                          <p:spTgt spid="3"/>
                                        </p:tgtEl>
                                      </p:cBhvr>
                                    </p:animEffect>
                                    <p:anim calcmode="lin" valueType="num">
                                      <p:cBhvr>
                                        <p:cTn id="24"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29" dur="26">
                                          <p:stCondLst>
                                            <p:cond delay="650"/>
                                          </p:stCondLst>
                                        </p:cTn>
                                        <p:tgtEl>
                                          <p:spTgt spid="3"/>
                                        </p:tgtEl>
                                      </p:cBhvr>
                                      <p:to x="100000" y="60000"/>
                                    </p:animScale>
                                    <p:animScale>
                                      <p:cBhvr>
                                        <p:cTn id="30" dur="166" decel="50000">
                                          <p:stCondLst>
                                            <p:cond delay="676"/>
                                          </p:stCondLst>
                                        </p:cTn>
                                        <p:tgtEl>
                                          <p:spTgt spid="3"/>
                                        </p:tgtEl>
                                      </p:cBhvr>
                                      <p:to x="100000" y="100000"/>
                                    </p:animScale>
                                    <p:animScale>
                                      <p:cBhvr>
                                        <p:cTn id="31" dur="26">
                                          <p:stCondLst>
                                            <p:cond delay="1312"/>
                                          </p:stCondLst>
                                        </p:cTn>
                                        <p:tgtEl>
                                          <p:spTgt spid="3"/>
                                        </p:tgtEl>
                                      </p:cBhvr>
                                      <p:to x="100000" y="80000"/>
                                    </p:animScale>
                                    <p:animScale>
                                      <p:cBhvr>
                                        <p:cTn id="32" dur="166" decel="50000">
                                          <p:stCondLst>
                                            <p:cond delay="1338"/>
                                          </p:stCondLst>
                                        </p:cTn>
                                        <p:tgtEl>
                                          <p:spTgt spid="3"/>
                                        </p:tgtEl>
                                      </p:cBhvr>
                                      <p:to x="100000" y="100000"/>
                                    </p:animScale>
                                    <p:animScale>
                                      <p:cBhvr>
                                        <p:cTn id="33" dur="26">
                                          <p:stCondLst>
                                            <p:cond delay="1642"/>
                                          </p:stCondLst>
                                        </p:cTn>
                                        <p:tgtEl>
                                          <p:spTgt spid="3"/>
                                        </p:tgtEl>
                                      </p:cBhvr>
                                      <p:to x="100000" y="90000"/>
                                    </p:animScale>
                                    <p:animScale>
                                      <p:cBhvr>
                                        <p:cTn id="34" dur="166" decel="50000">
                                          <p:stCondLst>
                                            <p:cond delay="1668"/>
                                          </p:stCondLst>
                                        </p:cTn>
                                        <p:tgtEl>
                                          <p:spTgt spid="3"/>
                                        </p:tgtEl>
                                      </p:cBhvr>
                                      <p:to x="100000" y="100000"/>
                                    </p:animScale>
                                    <p:animScale>
                                      <p:cBhvr>
                                        <p:cTn id="35" dur="26">
                                          <p:stCondLst>
                                            <p:cond delay="1808"/>
                                          </p:stCondLst>
                                        </p:cTn>
                                        <p:tgtEl>
                                          <p:spTgt spid="3"/>
                                        </p:tgtEl>
                                      </p:cBhvr>
                                      <p:to x="100000" y="95000"/>
                                    </p:animScale>
                                    <p:animScale>
                                      <p:cBhvr>
                                        <p:cTn id="36"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grpSp>
        <p:nvGrpSpPr>
          <p:cNvPr id="20" name="Group 19">
            <a:extLst>
              <a:ext uri="{FF2B5EF4-FFF2-40B4-BE49-F238E27FC236}">
                <a16:creationId xmlns:a16="http://schemas.microsoft.com/office/drawing/2014/main" id="{97893808-E977-CA95-3E59-FC87A4A825CB}"/>
              </a:ext>
            </a:extLst>
          </p:cNvPr>
          <p:cNvGrpSpPr/>
          <p:nvPr/>
        </p:nvGrpSpPr>
        <p:grpSpPr>
          <a:xfrm>
            <a:off x="3420140" y="598010"/>
            <a:ext cx="7800008" cy="5887850"/>
            <a:chOff x="2484475" y="970150"/>
            <a:chExt cx="7800008" cy="5887850"/>
          </a:xfrm>
        </p:grpSpPr>
        <p:pic>
          <p:nvPicPr>
            <p:cNvPr id="23" name="图片 2">
              <a:extLst>
                <a:ext uri="{FF2B5EF4-FFF2-40B4-BE49-F238E27FC236}">
                  <a16:creationId xmlns:a16="http://schemas.microsoft.com/office/drawing/2014/main" id="{60CD73A0-C556-A15E-F6FB-51963F18A4D2}"/>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2484475" y="970150"/>
              <a:ext cx="7800008" cy="5887850"/>
            </a:xfrm>
            <a:prstGeom prst="rect">
              <a:avLst/>
            </a:prstGeom>
          </p:spPr>
        </p:pic>
        <p:sp>
          <p:nvSpPr>
            <p:cNvPr id="24" name="TextBox 23">
              <a:extLst>
                <a:ext uri="{FF2B5EF4-FFF2-40B4-BE49-F238E27FC236}">
                  <a16:creationId xmlns:a16="http://schemas.microsoft.com/office/drawing/2014/main" id="{140FD2DF-B36B-9ED0-B943-D6B739C8822A}"/>
                </a:ext>
              </a:extLst>
            </p:cNvPr>
            <p:cNvSpPr txBox="1"/>
            <p:nvPr/>
          </p:nvSpPr>
          <p:spPr>
            <a:xfrm>
              <a:off x="3128451" y="2832869"/>
              <a:ext cx="6512055" cy="1938992"/>
            </a:xfrm>
            <a:prstGeom prst="rect">
              <a:avLst/>
            </a:prstGeom>
            <a:noFill/>
          </p:spPr>
          <p:txBody>
            <a:bodyPr wrap="square">
              <a:spAutoFit/>
            </a:bodyPr>
            <a:lstStyle/>
            <a:p>
              <a:pPr algn="ctr"/>
              <a:r>
                <a:rPr lang="nl-NL" sz="4000" b="1" i="1" dirty="0">
                  <a:solidFill>
                    <a:schemeClr val="accent2">
                      <a:lumMod val="50000"/>
                    </a:schemeClr>
                  </a:solidFill>
                  <a:effectLst/>
                  <a:latin typeface="Times New Roman" panose="02020603050405020304" pitchFamily="18" charset="0"/>
                  <a:ea typeface="Times New Roman" panose="02020603050405020304" pitchFamily="18" charset="0"/>
                </a:rPr>
                <a:t>Trong cuộc sống, có những người rất đáng trân trọng vì họ biết sống vì cộng đồng</a:t>
              </a:r>
              <a:r>
                <a:rPr lang="vi-VN" sz="4000" b="1" i="1" dirty="0">
                  <a:solidFill>
                    <a:schemeClr val="accent2">
                      <a:lumMod val="50000"/>
                    </a:schemeClr>
                  </a:solidFill>
                  <a:effectLst/>
                  <a:latin typeface="Times New Roman" panose="02020603050405020304" pitchFamily="18" charset="0"/>
                  <a:ea typeface="Times New Roman" panose="02020603050405020304" pitchFamily="18" charset="0"/>
                </a:rPr>
                <a:t>.</a:t>
              </a:r>
              <a:endParaRPr lang="en-US" sz="7200" b="1" dirty="0">
                <a:solidFill>
                  <a:schemeClr val="accent2">
                    <a:lumMod val="50000"/>
                  </a:schemeClr>
                </a:solidFill>
                <a:latin typeface="Cambria" panose="02040503050406030204" pitchFamily="18" charset="0"/>
              </a:endParaRPr>
            </a:p>
          </p:txBody>
        </p:sp>
      </p:grpSp>
      <p:pic>
        <p:nvPicPr>
          <p:cNvPr id="25" name="Picture 24">
            <a:extLst>
              <a:ext uri="{FF2B5EF4-FFF2-40B4-BE49-F238E27FC236}">
                <a16:creationId xmlns:a16="http://schemas.microsoft.com/office/drawing/2014/main" id="{13FCD078-F6FC-53D1-6D96-5F27839EC1A4}"/>
              </a:ext>
            </a:extLst>
          </p:cNvPr>
          <p:cNvPicPr>
            <a:picLocks noChangeAspect="1"/>
          </p:cNvPicPr>
          <p:nvPr/>
        </p:nvPicPr>
        <p:blipFill>
          <a:blip r:embed="rId7"/>
          <a:stretch>
            <a:fillRect/>
          </a:stretch>
        </p:blipFill>
        <p:spPr>
          <a:xfrm>
            <a:off x="259459" y="1851366"/>
            <a:ext cx="4267570" cy="3468925"/>
          </a:xfrm>
          <a:prstGeom prst="rect">
            <a:avLst/>
          </a:prstGeom>
        </p:spPr>
      </p:pic>
    </p:spTree>
    <p:extLst>
      <p:ext uri="{BB962C8B-B14F-4D97-AF65-F5344CB8AC3E}">
        <p14:creationId xmlns:p14="http://schemas.microsoft.com/office/powerpoint/2010/main" val="15280310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airplan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500" fill="hold"/>
                                        <p:tgtEl>
                                          <p:spTgt spid="25"/>
                                        </p:tgtEl>
                                        <p:attrNameLst>
                                          <p:attrName>ppt_w</p:attrName>
                                        </p:attrNameLst>
                                      </p:cBhvr>
                                      <p:tavLst>
                                        <p:tav tm="0">
                                          <p:val>
                                            <p:fltVal val="0"/>
                                          </p:val>
                                        </p:tav>
                                        <p:tav tm="100000">
                                          <p:val>
                                            <p:strVal val="#ppt_w"/>
                                          </p:val>
                                        </p:tav>
                                      </p:tavLst>
                                    </p:anim>
                                    <p:anim calcmode="lin" valueType="num">
                                      <p:cBhvr>
                                        <p:cTn id="8" dur="500" fill="hold"/>
                                        <p:tgtEl>
                                          <p:spTgt spid="25"/>
                                        </p:tgtEl>
                                        <p:attrNameLst>
                                          <p:attrName>ppt_h</p:attrName>
                                        </p:attrNameLst>
                                      </p:cBhvr>
                                      <p:tavLst>
                                        <p:tav tm="0">
                                          <p:val>
                                            <p:fltVal val="0"/>
                                          </p:val>
                                        </p:tav>
                                        <p:tav tm="100000">
                                          <p:val>
                                            <p:strVal val="#ppt_h"/>
                                          </p:val>
                                        </p:tav>
                                      </p:tavLst>
                                    </p:anim>
                                    <p:animEffect transition="in" filter="fade">
                                      <p:cBhvr>
                                        <p:cTn id="9" dur="500"/>
                                        <p:tgtEl>
                                          <p:spTgt spid="25"/>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1000"/>
                                        <p:tgtEl>
                                          <p:spTgt spid="20"/>
                                        </p:tgtEl>
                                      </p:cBhvr>
                                    </p:animEffect>
                                    <p:anim calcmode="lin" valueType="num">
                                      <p:cBhvr>
                                        <p:cTn id="15" dur="1000" fill="hold"/>
                                        <p:tgtEl>
                                          <p:spTgt spid="20"/>
                                        </p:tgtEl>
                                        <p:attrNameLst>
                                          <p:attrName>ppt_x</p:attrName>
                                        </p:attrNameLst>
                                      </p:cBhvr>
                                      <p:tavLst>
                                        <p:tav tm="0">
                                          <p:val>
                                            <p:strVal val="#ppt_x"/>
                                          </p:val>
                                        </p:tav>
                                        <p:tav tm="100000">
                                          <p:val>
                                            <p:strVal val="#ppt_x"/>
                                          </p:val>
                                        </p:tav>
                                      </p:tavLst>
                                    </p:anim>
                                    <p:anim calcmode="lin" valueType="num">
                                      <p:cBhvr>
                                        <p:cTn id="16"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pic>
        <p:nvPicPr>
          <p:cNvPr id="11" name="图片 2"/>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1890411" y="238738"/>
            <a:ext cx="7800008" cy="5887850"/>
          </a:xfrm>
          <a:prstGeom prst="rect">
            <a:avLst/>
          </a:prstGeom>
        </p:spPr>
      </p:pic>
      <p:pic>
        <p:nvPicPr>
          <p:cNvPr id="12" name="Picture 11">
            <a:extLst>
              <a:ext uri="{FF2B5EF4-FFF2-40B4-BE49-F238E27FC236}">
                <a16:creationId xmlns:a16="http://schemas.microsoft.com/office/drawing/2014/main" id="{58773157-2C9D-FB21-75AF-6564DB80F426}"/>
              </a:ext>
            </a:extLst>
          </p:cNvPr>
          <p:cNvPicPr>
            <a:picLocks noChangeAspect="1"/>
          </p:cNvPicPr>
          <p:nvPr/>
        </p:nvPicPr>
        <p:blipFill>
          <a:blip r:embed="rId7"/>
          <a:stretch>
            <a:fillRect/>
          </a:stretch>
        </p:blipFill>
        <p:spPr>
          <a:xfrm>
            <a:off x="2629758" y="483531"/>
            <a:ext cx="6937648" cy="5480630"/>
          </a:xfrm>
          <a:prstGeom prst="rect">
            <a:avLst/>
          </a:prstGeom>
        </p:spPr>
      </p:pic>
    </p:spTree>
    <p:extLst>
      <p:ext uri="{BB962C8B-B14F-4D97-AF65-F5344CB8AC3E}">
        <p14:creationId xmlns:p14="http://schemas.microsoft.com/office/powerpoint/2010/main" val="35737168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airplan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sp>
        <p:nvSpPr>
          <p:cNvPr id="13" name="Rounded Rectangle 12"/>
          <p:cNvSpPr/>
          <p:nvPr/>
        </p:nvSpPr>
        <p:spPr>
          <a:xfrm>
            <a:off x="474539" y="780832"/>
            <a:ext cx="11043680" cy="4989544"/>
          </a:xfrm>
          <a:prstGeom prst="roundRect">
            <a:avLst>
              <a:gd name="adj" fmla="val 9499"/>
            </a:avLst>
          </a:prstGeom>
          <a:solidFill>
            <a:schemeClr val="bg1"/>
          </a:solid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vi-VN" sz="2300" dirty="0">
              <a:solidFill>
                <a:schemeClr val="tx1"/>
              </a:solidFill>
              <a:effectLst/>
              <a:latin typeface="Cambria" panose="02040503050406030204" pitchFamily="18" charset="0"/>
              <a:ea typeface="Cambria" panose="02040503050406030204" pitchFamily="18" charset="0"/>
            </a:endParaRPr>
          </a:p>
        </p:txBody>
      </p:sp>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sp>
        <p:nvSpPr>
          <p:cNvPr id="5" name="TextBox 4"/>
          <p:cNvSpPr txBox="1"/>
          <p:nvPr/>
        </p:nvSpPr>
        <p:spPr>
          <a:xfrm>
            <a:off x="3696878" y="507011"/>
            <a:ext cx="4900248" cy="578882"/>
          </a:xfrm>
          <a:prstGeom prst="roundRect">
            <a:avLst/>
          </a:prstGeom>
          <a:solidFill>
            <a:schemeClr val="bg1"/>
          </a:solidFill>
          <a:ln w="28575">
            <a:solidFill>
              <a:schemeClr val="tx1"/>
            </a:solidFill>
            <a:prstDash val="dash"/>
          </a:ln>
        </p:spPr>
        <p:txBody>
          <a:bodyPr wrap="square" rtlCol="0">
            <a:spAutoFit/>
          </a:bodyPr>
          <a:lstStyle/>
          <a:p>
            <a:pPr algn="ctr"/>
            <a:r>
              <a:rPr lang="en-US" sz="2800" dirty="0">
                <a:solidFill>
                  <a:srgbClr val="C00000"/>
                </a:solidFill>
                <a:latin typeface="#9Slide07 SVNStick A Round" panose="02000503000000000000" pitchFamily="2" charset="0"/>
              </a:rPr>
              <a:t>NHỮNG BẬC ĐÁ CHẠM MÂY</a:t>
            </a:r>
          </a:p>
        </p:txBody>
      </p:sp>
      <p:sp>
        <p:nvSpPr>
          <p:cNvPr id="2" name="Rounded Rectangle 1"/>
          <p:cNvSpPr/>
          <p:nvPr/>
        </p:nvSpPr>
        <p:spPr>
          <a:xfrm>
            <a:off x="474537" y="390416"/>
            <a:ext cx="11019471" cy="6169308"/>
          </a:xfrm>
          <a:prstGeom prst="roundRect">
            <a:avLst>
              <a:gd name="adj" fmla="val 9499"/>
            </a:avLst>
          </a:prstGeom>
          <a:noFill/>
          <a:ln w="28575">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dirty="0">
                <a:solidFill>
                  <a:schemeClr val="tx1"/>
                </a:solidFill>
                <a:latin typeface="Cambria" panose="02040503050406030204" pitchFamily="18" charset="0"/>
                <a:ea typeface="Cambria" panose="02040503050406030204" pitchFamily="18" charset="0"/>
              </a:rPr>
              <a:t>		</a:t>
            </a:r>
            <a:r>
              <a:rPr lang="vi-VN" sz="2800" dirty="0">
                <a:solidFill>
                  <a:schemeClr val="tx1"/>
                </a:solidFill>
                <a:latin typeface="Cambria" panose="02040503050406030204" pitchFamily="18" charset="0"/>
                <a:ea typeface="Cambria" panose="02040503050406030204" pitchFamily="18" charset="0"/>
              </a:rPr>
              <a:t>Bấy giờ trong xóm có một ông lão nghèo. Người ta gọi ông là cố Đương vị hễ gặp việc g</a:t>
            </a:r>
            <a:r>
              <a:rPr lang="en-US" sz="2800" dirty="0">
                <a:solidFill>
                  <a:schemeClr val="tx1"/>
                </a:solidFill>
                <a:latin typeface="Cambria" panose="02040503050406030204" pitchFamily="18" charset="0"/>
                <a:ea typeface="Cambria" panose="02040503050406030204" pitchFamily="18" charset="0"/>
              </a:rPr>
              <a:t>ì</a:t>
            </a:r>
            <a:r>
              <a:rPr lang="vi-VN" sz="2800" dirty="0">
                <a:solidFill>
                  <a:schemeClr val="tx1"/>
                </a:solidFill>
                <a:latin typeface="Cambria" panose="02040503050406030204" pitchFamily="18" charset="0"/>
                <a:ea typeface="Cambria" panose="02040503050406030204" pitchFamily="18" charset="0"/>
              </a:rPr>
              <a:t> khó, ông đều đảm đương gánh vác. Thấy lên núi phải đi đường vòng, ông bàn với mọi người ghép đã thành bậc thang vượt dốc để có được con đường ngắn như mong muốn. Ai nấy đều lắc đầu bảo việc ấy khó lắm, không làm được</a:t>
            </a:r>
            <a:r>
              <a:rPr lang="en-US" sz="2800" dirty="0">
                <a:solidFill>
                  <a:schemeClr val="tx1"/>
                </a:solidFill>
                <a:latin typeface="Cambria" panose="02040503050406030204" pitchFamily="18" charset="0"/>
                <a:ea typeface="Cambria" panose="02040503050406030204" pitchFamily="18" charset="0"/>
              </a:rPr>
              <a:t>.</a:t>
            </a:r>
          </a:p>
          <a:p>
            <a:pPr algn="just"/>
            <a:r>
              <a:rPr lang="en-US" sz="2800" dirty="0">
                <a:solidFill>
                  <a:schemeClr val="tx1"/>
                </a:solidFill>
                <a:latin typeface="Cambria" panose="02040503050406030204" pitchFamily="18" charset="0"/>
                <a:ea typeface="Cambria" panose="02040503050406030204" pitchFamily="18" charset="0"/>
              </a:rPr>
              <a:t>	</a:t>
            </a:r>
            <a:r>
              <a:rPr lang="vi-VN" sz="2800" dirty="0">
                <a:solidFill>
                  <a:schemeClr val="tx1"/>
                </a:solidFill>
                <a:latin typeface="Cambria" panose="02040503050406030204" pitchFamily="18" charset="0"/>
                <a:ea typeface="Cambria" panose="02040503050406030204" pitchFamily="18" charset="0"/>
              </a:rPr>
              <a:t>Nhưng cố Đương vẫn tìm cách làm đường. Công việc nặng nhọc không khiến ông sờn lòng. Thấy ông đói, những con vượn ở gần đó mang hoa quả đến cho ông. Chim chóc thay nhau ca hát để ông quên mệt. Về sau, nhiều người trong xóm tình nguyện đến làm cùng. </a:t>
            </a:r>
            <a:endParaRPr lang="vi-VN" sz="2800" dirty="0">
              <a:solidFill>
                <a:schemeClr val="tx1"/>
              </a:solidFill>
              <a:effectLst/>
              <a:latin typeface="Cambria" panose="02040503050406030204" pitchFamily="18" charset="0"/>
              <a:ea typeface="Cambria" panose="02040503050406030204" pitchFamily="18" charset="0"/>
            </a:endParaRPr>
          </a:p>
          <a:p>
            <a:pPr algn="just"/>
            <a:r>
              <a:rPr lang="en-US" sz="2800" dirty="0">
                <a:solidFill>
                  <a:schemeClr val="tx1"/>
                </a:solidFill>
                <a:latin typeface="Cambria" panose="02040503050406030204" pitchFamily="18" charset="0"/>
                <a:ea typeface="Cambria" panose="02040503050406030204" pitchFamily="18" charset="0"/>
              </a:rPr>
              <a:t>	</a:t>
            </a:r>
            <a:r>
              <a:rPr lang="en-US" sz="2800" dirty="0">
                <a:solidFill>
                  <a:schemeClr val="tx1"/>
                </a:solidFill>
                <a:effectLst/>
                <a:latin typeface="Cambria" panose="02040503050406030204" pitchFamily="18" charset="0"/>
                <a:ea typeface="Cambria" panose="02040503050406030204" pitchFamily="18" charset="0"/>
              </a:rPr>
              <a:t>							</a:t>
            </a:r>
            <a:endParaRPr lang="vi-VN" sz="2800" dirty="0">
              <a:solidFill>
                <a:schemeClr val="tx1"/>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2409354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airplan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1000"/>
                                        <p:tgtEl>
                                          <p:spTgt spid="13"/>
                                        </p:tgtEl>
                                      </p:cBhvr>
                                    </p:animEffect>
                                    <p:anim calcmode="lin" valueType="num">
                                      <p:cBhvr>
                                        <p:cTn id="18" dur="1000" fill="hold"/>
                                        <p:tgtEl>
                                          <p:spTgt spid="13"/>
                                        </p:tgtEl>
                                        <p:attrNameLst>
                                          <p:attrName>ppt_x</p:attrName>
                                        </p:attrNameLst>
                                      </p:cBhvr>
                                      <p:tavLst>
                                        <p:tav tm="0">
                                          <p:val>
                                            <p:strVal val="#ppt_x"/>
                                          </p:val>
                                        </p:tav>
                                        <p:tav tm="100000">
                                          <p:val>
                                            <p:strVal val="#ppt_x"/>
                                          </p:val>
                                        </p:tav>
                                      </p:tavLst>
                                    </p:anim>
                                    <p:anim calcmode="lin" valueType="num">
                                      <p:cBhvr>
                                        <p:cTn id="1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5" grpId="0" animBg="1"/>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grpSp>
        <p:nvGrpSpPr>
          <p:cNvPr id="7" name="组合 6">
            <a:extLst>
              <a:ext uri="{FF2B5EF4-FFF2-40B4-BE49-F238E27FC236}">
                <a16:creationId xmlns:a16="http://schemas.microsoft.com/office/drawing/2014/main" id="{E305B251-0862-4757-B39C-F349764FE2EE}"/>
              </a:ext>
            </a:extLst>
          </p:cNvPr>
          <p:cNvGrpSpPr/>
          <p:nvPr/>
        </p:nvGrpSpPr>
        <p:grpSpPr>
          <a:xfrm>
            <a:off x="-231914" y="-738809"/>
            <a:ext cx="12455297" cy="7596809"/>
            <a:chOff x="-231914" y="-738809"/>
            <a:chExt cx="12455297" cy="7596809"/>
          </a:xfrm>
        </p:grpSpPr>
        <p:pic>
          <p:nvPicPr>
            <p:cNvPr id="6" name="图片 5">
              <a:extLst>
                <a:ext uri="{FF2B5EF4-FFF2-40B4-BE49-F238E27FC236}">
                  <a16:creationId xmlns:a16="http://schemas.microsoft.com/office/drawing/2014/main" id="{ECE91D3D-0DBA-46CD-A48A-02B41D2EF49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2373"/>
            <a:stretch/>
          </p:blipFill>
          <p:spPr>
            <a:xfrm>
              <a:off x="8574157" y="-738809"/>
              <a:ext cx="3649226" cy="6858000"/>
            </a:xfrm>
            <a:prstGeom prst="rect">
              <a:avLst/>
            </a:prstGeom>
          </p:spPr>
        </p:pic>
        <p:pic>
          <p:nvPicPr>
            <p:cNvPr id="15" name="图片 14">
              <a:extLst>
                <a:ext uri="{FF2B5EF4-FFF2-40B4-BE49-F238E27FC236}">
                  <a16:creationId xmlns:a16="http://schemas.microsoft.com/office/drawing/2014/main" id="{C5D5F3BD-6CB2-4FA9-AD50-0060A30EB29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2474"/>
            <a:stretch/>
          </p:blipFill>
          <p:spPr>
            <a:xfrm>
              <a:off x="6612835" y="0"/>
              <a:ext cx="5579165" cy="6858000"/>
            </a:xfrm>
            <a:prstGeom prst="rect">
              <a:avLst/>
            </a:prstGeom>
          </p:spPr>
        </p:pic>
        <p:pic>
          <p:nvPicPr>
            <p:cNvPr id="17" name="图片 16">
              <a:extLst>
                <a:ext uri="{FF2B5EF4-FFF2-40B4-BE49-F238E27FC236}">
                  <a16:creationId xmlns:a16="http://schemas.microsoft.com/office/drawing/2014/main" id="{D1ADBA4A-6F7F-4CFC-AC47-AAD5878A8BE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233" r="57458"/>
            <a:stretch/>
          </p:blipFill>
          <p:spPr>
            <a:xfrm>
              <a:off x="-231914" y="-553916"/>
              <a:ext cx="3909392" cy="6858000"/>
            </a:xfrm>
            <a:prstGeom prst="rect">
              <a:avLst/>
            </a:prstGeom>
          </p:spPr>
        </p:pic>
        <p:pic>
          <p:nvPicPr>
            <p:cNvPr id="9" name="图片 8">
              <a:extLst>
                <a:ext uri="{FF2B5EF4-FFF2-40B4-BE49-F238E27FC236}">
                  <a16:creationId xmlns:a16="http://schemas.microsoft.com/office/drawing/2014/main" id="{8EB976EF-CA61-4E6F-9C45-40620E09965B}"/>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10" name="图片 9">
              <a:extLst>
                <a:ext uri="{FF2B5EF4-FFF2-40B4-BE49-F238E27FC236}">
                  <a16:creationId xmlns:a16="http://schemas.microsoft.com/office/drawing/2014/main" id="{A9A015FE-E17C-4288-873C-70D5A65039FE}"/>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11" name="图片 10">
              <a:extLst>
                <a:ext uri="{FF2B5EF4-FFF2-40B4-BE49-F238E27FC236}">
                  <a16:creationId xmlns:a16="http://schemas.microsoft.com/office/drawing/2014/main" id="{023A3F5B-B844-4060-B513-E98E4160636F}"/>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pic>
          <p:nvPicPr>
            <p:cNvPr id="18" name="图片 17">
              <a:extLst>
                <a:ext uri="{FF2B5EF4-FFF2-40B4-BE49-F238E27FC236}">
                  <a16:creationId xmlns:a16="http://schemas.microsoft.com/office/drawing/2014/main" id="{3B7164B0-8821-4D84-84F5-279CD635F733}"/>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46445" t="61148"/>
            <a:stretch/>
          </p:blipFill>
          <p:spPr>
            <a:xfrm>
              <a:off x="7012651" y="4193510"/>
              <a:ext cx="5194036" cy="2664487"/>
            </a:xfrm>
            <a:prstGeom prst="rect">
              <a:avLst/>
            </a:prstGeom>
          </p:spPr>
        </p:pic>
      </p:grpSp>
      <p:pic>
        <p:nvPicPr>
          <p:cNvPr id="19" name="图片 18">
            <a:extLst>
              <a:ext uri="{FF2B5EF4-FFF2-40B4-BE49-F238E27FC236}">
                <a16:creationId xmlns:a16="http://schemas.microsoft.com/office/drawing/2014/main" id="{F1866A02-BD03-4DD5-B9E1-117642263E2A}"/>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43395" t="21449" r="37019" b="37768"/>
          <a:stretch/>
        </p:blipFill>
        <p:spPr>
          <a:xfrm>
            <a:off x="531795" y="776468"/>
            <a:ext cx="1899605" cy="2796896"/>
          </a:xfrm>
          <a:prstGeom prst="rect">
            <a:avLst/>
          </a:prstGeom>
        </p:spPr>
      </p:pic>
      <p:pic>
        <p:nvPicPr>
          <p:cNvPr id="8" name="Picture 7"/>
          <p:cNvPicPr>
            <a:picLocks noChangeAspect="1"/>
          </p:cNvPicPr>
          <p:nvPr/>
        </p:nvPicPr>
        <p:blipFill>
          <a:blip r:embed="rId10"/>
          <a:stretch>
            <a:fillRect/>
          </a:stretch>
        </p:blipFill>
        <p:spPr>
          <a:xfrm>
            <a:off x="207150" y="229945"/>
            <a:ext cx="7797460" cy="5889246"/>
          </a:xfrm>
          <a:prstGeom prst="rect">
            <a:avLst/>
          </a:prstGeom>
        </p:spPr>
      </p:pic>
    </p:spTree>
    <p:extLst>
      <p:ext uri="{BB962C8B-B14F-4D97-AF65-F5344CB8AC3E}">
        <p14:creationId xmlns:p14="http://schemas.microsoft.com/office/powerpoint/2010/main" val="37139976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airplan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18" name="组合 17"/>
          <p:cNvGrpSpPr/>
          <p:nvPr/>
        </p:nvGrpSpPr>
        <p:grpSpPr>
          <a:xfrm>
            <a:off x="376865" y="385494"/>
            <a:ext cx="578105" cy="578284"/>
            <a:chOff x="1603001" y="1978794"/>
            <a:chExt cx="1748747" cy="1749287"/>
          </a:xfrm>
          <a:solidFill>
            <a:schemeClr val="accent2">
              <a:lumMod val="75000"/>
            </a:schemeClr>
          </a:solidFill>
        </p:grpSpPr>
        <p:sp>
          <p:nvSpPr>
            <p:cNvPr id="19" name="Rectangle 34"/>
            <p:cNvSpPr/>
            <p:nvPr/>
          </p:nvSpPr>
          <p:spPr>
            <a:xfrm rot="900000">
              <a:off x="1603001" y="1978794"/>
              <a:ext cx="1748747" cy="174928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91412" tIns="45706" rIns="91412" bIns="45706"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400" b="0" i="0" u="none" strike="noStrike" kern="1200" cap="none" spc="0" normalizeH="0" baseline="0" noProof="0">
                <a:ln>
                  <a:noFill/>
                </a:ln>
                <a:solidFill>
                  <a:srgbClr val="C0C0C0"/>
                </a:solidFill>
                <a:effectLst/>
                <a:uLnTx/>
                <a:uFillTx/>
                <a:latin typeface="字魂27号-布丁体" panose="00000500000000000000" pitchFamily="2" charset="-122"/>
                <a:ea typeface="字魂27号-布丁体" panose="00000500000000000000" pitchFamily="2" charset="-122"/>
                <a:cs typeface="+mn-ea"/>
                <a:sym typeface="字魂27号-布丁体" panose="00000500000000000000" pitchFamily="2" charset="-122"/>
              </a:endParaRPr>
            </a:p>
          </p:txBody>
        </p:sp>
        <p:sp>
          <p:nvSpPr>
            <p:cNvPr id="20" name="矩形 19"/>
            <p:cNvSpPr/>
            <p:nvPr/>
          </p:nvSpPr>
          <p:spPr>
            <a:xfrm>
              <a:off x="1613366" y="2004512"/>
              <a:ext cx="1700357" cy="169784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a:ln>
                    <a:noFill/>
                  </a:ln>
                  <a:solidFill>
                    <a:prstClr val="white"/>
                  </a:solidFill>
                  <a:effectLst/>
                  <a:uLnTx/>
                  <a:uFillTx/>
                  <a:latin typeface="字魂27号-布丁体" panose="00000500000000000000" pitchFamily="2" charset="-122"/>
                  <a:ea typeface="字魂27号-布丁体" panose="00000500000000000000" pitchFamily="2" charset="-122"/>
                  <a:cs typeface="+mn-ea"/>
                  <a:sym typeface="字魂27号-布丁体" panose="00000500000000000000" pitchFamily="2" charset="-122"/>
                </a:rPr>
                <a:t>1</a:t>
              </a:r>
              <a:endParaRPr kumimoji="0" lang="zh-CN" altLang="en-US" sz="3200" b="0" i="0" u="none" strike="noStrike" kern="1200" cap="none" spc="0" normalizeH="0" baseline="0" noProof="0" dirty="0">
                <a:ln>
                  <a:noFill/>
                </a:ln>
                <a:solidFill>
                  <a:prstClr val="white"/>
                </a:solidFill>
                <a:effectLst/>
                <a:uLnTx/>
                <a:uFillTx/>
                <a:latin typeface="字魂27号-布丁体" panose="00000500000000000000" pitchFamily="2" charset="-122"/>
                <a:ea typeface="字魂27号-布丁体" panose="00000500000000000000" pitchFamily="2" charset="-122"/>
                <a:cs typeface="+mn-ea"/>
                <a:sym typeface="字魂27号-布丁体" panose="00000500000000000000" pitchFamily="2" charset="-122"/>
              </a:endParaRPr>
            </a:p>
          </p:txBody>
        </p:sp>
      </p:grpSp>
      <p:sp>
        <p:nvSpPr>
          <p:cNvPr id="2" name="Rectangle 1"/>
          <p:cNvSpPr/>
          <p:nvPr/>
        </p:nvSpPr>
        <p:spPr>
          <a:xfrm>
            <a:off x="1019957" y="456263"/>
            <a:ext cx="10902793" cy="584775"/>
          </a:xfrm>
          <a:prstGeom prst="rect">
            <a:avLst/>
          </a:prstGeom>
          <a:solidFill>
            <a:schemeClr val="bg1"/>
          </a:solidFill>
        </p:spPr>
        <p:txBody>
          <a:bodyPr wrap="none">
            <a:spAutoFit/>
          </a:bodyPr>
          <a:lstStyle/>
          <a:p>
            <a:r>
              <a:rPr lang="nl-NL" sz="3200" b="1" dirty="0">
                <a:latin typeface="Cambria" panose="02040503050406030204" pitchFamily="18" charset="0"/>
                <a:ea typeface="Cambria" panose="02040503050406030204" pitchFamily="18" charset="0"/>
                <a:cs typeface="Calibri" panose="020F0502020204030204" pitchFamily="34" charset="0"/>
              </a:rPr>
              <a:t>Quan sát tranh minh họa, nói về sự việc trong từng tranh.</a:t>
            </a:r>
            <a:endParaRPr lang="en-US" sz="3200" dirty="0">
              <a:latin typeface="Cambria" panose="02040503050406030204" pitchFamily="18" charset="0"/>
              <a:ea typeface="Cambria" panose="02040503050406030204" pitchFamily="18" charset="0"/>
              <a:cs typeface="Calibri" panose="020F0502020204030204" pitchFamily="34" charset="0"/>
            </a:endParaRPr>
          </a:p>
        </p:txBody>
      </p:sp>
      <p:pic>
        <p:nvPicPr>
          <p:cNvPr id="3" name="Picture 2"/>
          <p:cNvPicPr>
            <a:picLocks noChangeAspect="1"/>
          </p:cNvPicPr>
          <p:nvPr/>
        </p:nvPicPr>
        <p:blipFill>
          <a:blip r:embed="rId4"/>
          <a:stretch>
            <a:fillRect/>
          </a:stretch>
        </p:blipFill>
        <p:spPr>
          <a:xfrm>
            <a:off x="769427" y="1176768"/>
            <a:ext cx="3683720" cy="2644203"/>
          </a:xfrm>
          <a:prstGeom prst="rect">
            <a:avLst/>
          </a:prstGeom>
          <a:ln>
            <a:noFill/>
          </a:ln>
          <a:effectLst>
            <a:outerShdw blurRad="292100" dist="139700" dir="2700000" algn="tl" rotWithShape="0">
              <a:srgbClr val="333333">
                <a:alpha val="65000"/>
              </a:srgbClr>
            </a:outerShdw>
          </a:effectLst>
        </p:spPr>
      </p:pic>
      <p:pic>
        <p:nvPicPr>
          <p:cNvPr id="5" name="Picture 4"/>
          <p:cNvPicPr>
            <a:picLocks noChangeAspect="1"/>
          </p:cNvPicPr>
          <p:nvPr/>
        </p:nvPicPr>
        <p:blipFill>
          <a:blip r:embed="rId5"/>
          <a:stretch>
            <a:fillRect/>
          </a:stretch>
        </p:blipFill>
        <p:spPr>
          <a:xfrm>
            <a:off x="821802" y="3956701"/>
            <a:ext cx="3613435" cy="2606102"/>
          </a:xfrm>
          <a:prstGeom prst="rect">
            <a:avLst/>
          </a:prstGeom>
          <a:ln>
            <a:noFill/>
          </a:ln>
          <a:effectLst>
            <a:outerShdw blurRad="292100" dist="139700" dir="2700000" algn="tl" rotWithShape="0">
              <a:srgbClr val="333333">
                <a:alpha val="65000"/>
              </a:srgbClr>
            </a:outerShdw>
          </a:effectLst>
        </p:spPr>
      </p:pic>
      <p:pic>
        <p:nvPicPr>
          <p:cNvPr id="6" name="Picture 5"/>
          <p:cNvPicPr>
            <a:picLocks noChangeAspect="1"/>
          </p:cNvPicPr>
          <p:nvPr/>
        </p:nvPicPr>
        <p:blipFill>
          <a:blip r:embed="rId6"/>
          <a:stretch>
            <a:fillRect/>
          </a:stretch>
        </p:blipFill>
        <p:spPr>
          <a:xfrm>
            <a:off x="4811770" y="1180144"/>
            <a:ext cx="3741921" cy="2606102"/>
          </a:xfrm>
          <a:prstGeom prst="rect">
            <a:avLst/>
          </a:prstGeom>
          <a:ln>
            <a:noFill/>
          </a:ln>
          <a:effectLst>
            <a:outerShdw blurRad="292100" dist="139700" dir="2700000" algn="tl" rotWithShape="0">
              <a:srgbClr val="333333">
                <a:alpha val="65000"/>
              </a:srgbClr>
            </a:outerShdw>
          </a:effectLst>
        </p:spPr>
      </p:pic>
      <p:pic>
        <p:nvPicPr>
          <p:cNvPr id="7" name="Picture 6"/>
          <p:cNvPicPr>
            <a:picLocks noChangeAspect="1"/>
          </p:cNvPicPr>
          <p:nvPr/>
        </p:nvPicPr>
        <p:blipFill>
          <a:blip r:embed="rId7"/>
          <a:stretch>
            <a:fillRect/>
          </a:stretch>
        </p:blipFill>
        <p:spPr>
          <a:xfrm>
            <a:off x="4811770" y="3921976"/>
            <a:ext cx="3705053" cy="2644203"/>
          </a:xfrm>
          <a:prstGeom prst="rect">
            <a:avLst/>
          </a:prstGeom>
          <a:ln>
            <a:noFill/>
          </a:ln>
          <a:effectLst>
            <a:outerShdw blurRad="292100" dist="139700" dir="2700000" algn="tl" rotWithShape="0">
              <a:srgbClr val="333333">
                <a:alpha val="65000"/>
              </a:srgbClr>
            </a:outerShdw>
          </a:effectLst>
        </p:spPr>
      </p:pic>
      <p:sp>
        <p:nvSpPr>
          <p:cNvPr id="8" name="Cloud 7"/>
          <p:cNvSpPr/>
          <p:nvPr/>
        </p:nvSpPr>
        <p:spPr>
          <a:xfrm>
            <a:off x="8727311" y="3148314"/>
            <a:ext cx="3298785" cy="2314937"/>
          </a:xfrm>
          <a:prstGeom prst="cloud">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bg1"/>
                </a:solidFill>
                <a:latin typeface="Cambria" panose="02040503050406030204" pitchFamily="18" charset="0"/>
                <a:ea typeface="Cambria" panose="02040503050406030204" pitchFamily="18" charset="0"/>
              </a:rPr>
              <a:t>NHÓM 4</a:t>
            </a:r>
          </a:p>
        </p:txBody>
      </p:sp>
    </p:spTree>
    <p:extLst>
      <p:ext uri="{BB962C8B-B14F-4D97-AF65-F5344CB8AC3E}">
        <p14:creationId xmlns:p14="http://schemas.microsoft.com/office/powerpoint/2010/main" val="11042850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airplan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1000"/>
                                        <p:tgtEl>
                                          <p:spTgt spid="3"/>
                                        </p:tgtEl>
                                      </p:cBhvr>
                                    </p:animEffect>
                                    <p:anim calcmode="lin" valueType="num">
                                      <p:cBhvr>
                                        <p:cTn id="20" dur="1000" fill="hold"/>
                                        <p:tgtEl>
                                          <p:spTgt spid="3"/>
                                        </p:tgtEl>
                                        <p:attrNameLst>
                                          <p:attrName>ppt_x</p:attrName>
                                        </p:attrNameLst>
                                      </p:cBhvr>
                                      <p:tavLst>
                                        <p:tav tm="0">
                                          <p:val>
                                            <p:strVal val="#ppt_x"/>
                                          </p:val>
                                        </p:tav>
                                        <p:tav tm="100000">
                                          <p:val>
                                            <p:strVal val="#ppt_x"/>
                                          </p:val>
                                        </p:tav>
                                      </p:tavLst>
                                    </p:anim>
                                    <p:anim calcmode="lin" valueType="num">
                                      <p:cBhvr>
                                        <p:cTn id="21" dur="1000" fill="hold"/>
                                        <p:tgtEl>
                                          <p:spTgt spid="3"/>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1000"/>
                                        <p:tgtEl>
                                          <p:spTgt spid="6"/>
                                        </p:tgtEl>
                                      </p:cBhvr>
                                    </p:animEffect>
                                    <p:anim calcmode="lin" valueType="num">
                                      <p:cBhvr>
                                        <p:cTn id="25" dur="1000" fill="hold"/>
                                        <p:tgtEl>
                                          <p:spTgt spid="6"/>
                                        </p:tgtEl>
                                        <p:attrNameLst>
                                          <p:attrName>ppt_x</p:attrName>
                                        </p:attrNameLst>
                                      </p:cBhvr>
                                      <p:tavLst>
                                        <p:tav tm="0">
                                          <p:val>
                                            <p:strVal val="#ppt_x"/>
                                          </p:val>
                                        </p:tav>
                                        <p:tav tm="100000">
                                          <p:val>
                                            <p:strVal val="#ppt_x"/>
                                          </p:val>
                                        </p:tav>
                                      </p:tavLst>
                                    </p:anim>
                                    <p:anim calcmode="lin" valueType="num">
                                      <p:cBhvr>
                                        <p:cTn id="26" dur="1000" fill="hold"/>
                                        <p:tgtEl>
                                          <p:spTgt spid="6"/>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fade">
                                      <p:cBhvr>
                                        <p:cTn id="29" dur="1000"/>
                                        <p:tgtEl>
                                          <p:spTgt spid="5"/>
                                        </p:tgtEl>
                                      </p:cBhvr>
                                    </p:animEffect>
                                    <p:anim calcmode="lin" valueType="num">
                                      <p:cBhvr>
                                        <p:cTn id="30" dur="1000" fill="hold"/>
                                        <p:tgtEl>
                                          <p:spTgt spid="5"/>
                                        </p:tgtEl>
                                        <p:attrNameLst>
                                          <p:attrName>ppt_x</p:attrName>
                                        </p:attrNameLst>
                                      </p:cBhvr>
                                      <p:tavLst>
                                        <p:tav tm="0">
                                          <p:val>
                                            <p:strVal val="#ppt_x"/>
                                          </p:val>
                                        </p:tav>
                                        <p:tav tm="100000">
                                          <p:val>
                                            <p:strVal val="#ppt_x"/>
                                          </p:val>
                                        </p:tav>
                                      </p:tavLst>
                                    </p:anim>
                                    <p:anim calcmode="lin" valueType="num">
                                      <p:cBhvr>
                                        <p:cTn id="31" dur="1000" fill="hold"/>
                                        <p:tgtEl>
                                          <p:spTgt spid="5"/>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fade">
                                      <p:cBhvr>
                                        <p:cTn id="34" dur="1000"/>
                                        <p:tgtEl>
                                          <p:spTgt spid="7"/>
                                        </p:tgtEl>
                                      </p:cBhvr>
                                    </p:animEffect>
                                    <p:anim calcmode="lin" valueType="num">
                                      <p:cBhvr>
                                        <p:cTn id="35" dur="1000" fill="hold"/>
                                        <p:tgtEl>
                                          <p:spTgt spid="7"/>
                                        </p:tgtEl>
                                        <p:attrNameLst>
                                          <p:attrName>ppt_x</p:attrName>
                                        </p:attrNameLst>
                                      </p:cBhvr>
                                      <p:tavLst>
                                        <p:tav tm="0">
                                          <p:val>
                                            <p:strVal val="#ppt_x"/>
                                          </p:val>
                                        </p:tav>
                                        <p:tav tm="100000">
                                          <p:val>
                                            <p:strVal val="#ppt_x"/>
                                          </p:val>
                                        </p:tav>
                                      </p:tavLst>
                                    </p:anim>
                                    <p:anim calcmode="lin" valueType="num">
                                      <p:cBhvr>
                                        <p:cTn id="3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8"/>
                                        </p:tgtEl>
                                        <p:attrNameLst>
                                          <p:attrName>style.visibility</p:attrName>
                                        </p:attrNameLst>
                                      </p:cBhvr>
                                      <p:to>
                                        <p:strVal val="visible"/>
                                      </p:to>
                                    </p:set>
                                    <p:anim calcmode="lin" valueType="num">
                                      <p:cBhvr additive="base">
                                        <p:cTn id="41" dur="500" fill="hold"/>
                                        <p:tgtEl>
                                          <p:spTgt spid="8"/>
                                        </p:tgtEl>
                                        <p:attrNameLst>
                                          <p:attrName>ppt_x</p:attrName>
                                        </p:attrNameLst>
                                      </p:cBhvr>
                                      <p:tavLst>
                                        <p:tav tm="0">
                                          <p:val>
                                            <p:strVal val="#ppt_x"/>
                                          </p:val>
                                        </p:tav>
                                        <p:tav tm="100000">
                                          <p:val>
                                            <p:strVal val="#ppt_x"/>
                                          </p:val>
                                        </p:tav>
                                      </p:tavLst>
                                    </p:anim>
                                    <p:anim calcmode="lin" valueType="num">
                                      <p:cBhvr additive="base">
                                        <p:cTn id="4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4"/>
          <a:stretch>
            <a:fillRect/>
          </a:stretch>
        </p:blipFill>
        <p:spPr>
          <a:xfrm>
            <a:off x="1811149" y="1269365"/>
            <a:ext cx="3683720" cy="2644203"/>
          </a:xfrm>
          <a:prstGeom prst="rect">
            <a:avLst/>
          </a:prstGeom>
          <a:ln>
            <a:noFill/>
          </a:ln>
          <a:effectLst>
            <a:outerShdw blurRad="292100" dist="139700" dir="2700000" algn="tl" rotWithShape="0">
              <a:srgbClr val="333333">
                <a:alpha val="65000"/>
              </a:srgbClr>
            </a:outerShdw>
          </a:effectLst>
        </p:spPr>
      </p:pic>
      <p:pic>
        <p:nvPicPr>
          <p:cNvPr id="5" name="Picture 4"/>
          <p:cNvPicPr>
            <a:picLocks noChangeAspect="1"/>
          </p:cNvPicPr>
          <p:nvPr/>
        </p:nvPicPr>
        <p:blipFill>
          <a:blip r:embed="rId5"/>
          <a:stretch>
            <a:fillRect/>
          </a:stretch>
        </p:blipFill>
        <p:spPr>
          <a:xfrm>
            <a:off x="1863524" y="4049298"/>
            <a:ext cx="3613435" cy="2606102"/>
          </a:xfrm>
          <a:prstGeom prst="rect">
            <a:avLst/>
          </a:prstGeom>
          <a:ln>
            <a:noFill/>
          </a:ln>
          <a:effectLst>
            <a:outerShdw blurRad="292100" dist="139700" dir="2700000" algn="tl" rotWithShape="0">
              <a:srgbClr val="333333">
                <a:alpha val="65000"/>
              </a:srgbClr>
            </a:outerShdw>
          </a:effectLst>
        </p:spPr>
      </p:pic>
      <p:pic>
        <p:nvPicPr>
          <p:cNvPr id="6" name="Picture 5"/>
          <p:cNvPicPr>
            <a:picLocks noChangeAspect="1"/>
          </p:cNvPicPr>
          <p:nvPr/>
        </p:nvPicPr>
        <p:blipFill>
          <a:blip r:embed="rId6"/>
          <a:stretch>
            <a:fillRect/>
          </a:stretch>
        </p:blipFill>
        <p:spPr>
          <a:xfrm>
            <a:off x="5853492" y="1307466"/>
            <a:ext cx="3741921" cy="2606102"/>
          </a:xfrm>
          <a:prstGeom prst="rect">
            <a:avLst/>
          </a:prstGeom>
          <a:ln>
            <a:noFill/>
          </a:ln>
          <a:effectLst>
            <a:outerShdw blurRad="292100" dist="139700" dir="2700000" algn="tl" rotWithShape="0">
              <a:srgbClr val="333333">
                <a:alpha val="65000"/>
              </a:srgbClr>
            </a:outerShdw>
          </a:effectLst>
        </p:spPr>
      </p:pic>
      <p:pic>
        <p:nvPicPr>
          <p:cNvPr id="7" name="Picture 6"/>
          <p:cNvPicPr>
            <a:picLocks noChangeAspect="1"/>
          </p:cNvPicPr>
          <p:nvPr/>
        </p:nvPicPr>
        <p:blipFill>
          <a:blip r:embed="rId7"/>
          <a:stretch>
            <a:fillRect/>
          </a:stretch>
        </p:blipFill>
        <p:spPr>
          <a:xfrm>
            <a:off x="5853492" y="4049298"/>
            <a:ext cx="3705053" cy="2644203"/>
          </a:xfrm>
          <a:prstGeom prst="rect">
            <a:avLst/>
          </a:prstGeom>
          <a:ln>
            <a:noFill/>
          </a:ln>
          <a:effectLst>
            <a:outerShdw blurRad="292100" dist="139700" dir="2700000" algn="tl" rotWithShape="0">
              <a:srgbClr val="333333">
                <a:alpha val="65000"/>
              </a:srgbClr>
            </a:outerShdw>
          </a:effectLst>
        </p:spPr>
      </p:pic>
      <p:grpSp>
        <p:nvGrpSpPr>
          <p:cNvPr id="10" name="组合 17"/>
          <p:cNvGrpSpPr/>
          <p:nvPr/>
        </p:nvGrpSpPr>
        <p:grpSpPr>
          <a:xfrm>
            <a:off x="380291" y="478091"/>
            <a:ext cx="578105" cy="578284"/>
            <a:chOff x="1603001" y="1978794"/>
            <a:chExt cx="1748747" cy="1749287"/>
          </a:xfrm>
          <a:solidFill>
            <a:schemeClr val="accent2">
              <a:lumMod val="75000"/>
            </a:schemeClr>
          </a:solidFill>
        </p:grpSpPr>
        <p:sp>
          <p:nvSpPr>
            <p:cNvPr id="11" name="Rectangle 34"/>
            <p:cNvSpPr/>
            <p:nvPr/>
          </p:nvSpPr>
          <p:spPr>
            <a:xfrm rot="900000">
              <a:off x="1603001" y="1978794"/>
              <a:ext cx="1748747" cy="174928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91412" tIns="45706" rIns="91412" bIns="45706"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400" b="0" i="0" u="none" strike="noStrike" kern="1200" cap="none" spc="0" normalizeH="0" baseline="0" noProof="0">
                <a:ln>
                  <a:noFill/>
                </a:ln>
                <a:solidFill>
                  <a:srgbClr val="C0C0C0"/>
                </a:solidFill>
                <a:effectLst/>
                <a:uLnTx/>
                <a:uFillTx/>
                <a:latin typeface="Cambria" panose="02040503050406030204" pitchFamily="18" charset="0"/>
                <a:ea typeface="Cambria" panose="02040503050406030204" pitchFamily="18" charset="0"/>
                <a:cs typeface="+mn-ea"/>
                <a:sym typeface="字魂27号-布丁体" panose="00000500000000000000" pitchFamily="2" charset="-122"/>
              </a:endParaRPr>
            </a:p>
          </p:txBody>
        </p:sp>
        <p:sp>
          <p:nvSpPr>
            <p:cNvPr id="12" name="矩形 19"/>
            <p:cNvSpPr/>
            <p:nvPr/>
          </p:nvSpPr>
          <p:spPr>
            <a:xfrm>
              <a:off x="1613366" y="2004512"/>
              <a:ext cx="1700357" cy="169784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ea"/>
                  <a:sym typeface="字魂27号-布丁体" panose="00000500000000000000" pitchFamily="2" charset="-122"/>
                </a:rPr>
                <a:t>2</a:t>
              </a:r>
              <a:endParaRPr kumimoji="0" lang="zh-CN" altLang="en-US" sz="3200" b="0" i="0" u="none" strike="noStrike" kern="1200" cap="none" spc="0" normalizeH="0" baseline="0" noProof="0" dirty="0">
                <a:ln>
                  <a:noFill/>
                </a:ln>
                <a:solidFill>
                  <a:prstClr val="white"/>
                </a:solidFill>
                <a:effectLst/>
                <a:uLnTx/>
                <a:uFillTx/>
                <a:latin typeface="Cambria" panose="02040503050406030204" pitchFamily="18" charset="0"/>
                <a:ea typeface="字魂27号-布丁体" panose="00000500000000000000" pitchFamily="2" charset="-122"/>
                <a:cs typeface="+mn-ea"/>
                <a:sym typeface="字魂27号-布丁体" panose="00000500000000000000" pitchFamily="2" charset="-122"/>
              </a:endParaRPr>
            </a:p>
          </p:txBody>
        </p:sp>
      </p:grpSp>
      <p:sp>
        <p:nvSpPr>
          <p:cNvPr id="13" name="Rectangle 12"/>
          <p:cNvSpPr/>
          <p:nvPr/>
        </p:nvSpPr>
        <p:spPr>
          <a:xfrm>
            <a:off x="1023383" y="321729"/>
            <a:ext cx="9491316" cy="769441"/>
          </a:xfrm>
          <a:prstGeom prst="rect">
            <a:avLst/>
          </a:prstGeom>
          <a:solidFill>
            <a:schemeClr val="bg1"/>
          </a:solidFill>
        </p:spPr>
        <p:txBody>
          <a:bodyPr wrap="none">
            <a:spAutoFit/>
          </a:bodyPr>
          <a:lstStyle/>
          <a:p>
            <a:r>
              <a:rPr lang="nl-NL" sz="4400" b="1" dirty="0">
                <a:latin typeface="Cambria" panose="02040503050406030204" pitchFamily="18" charset="0"/>
                <a:ea typeface="Cambria" panose="02040503050406030204" pitchFamily="18" charset="0"/>
              </a:rPr>
              <a:t>Kể từng đoạn câu chuyện theo tranh</a:t>
            </a:r>
            <a:endParaRPr lang="en-US" sz="6600" dirty="0">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1873175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airplan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grpSp>
        <p:nvGrpSpPr>
          <p:cNvPr id="40" name="组合 39">
            <a:extLst>
              <a:ext uri="{FF2B5EF4-FFF2-40B4-BE49-F238E27FC236}">
                <a16:creationId xmlns:a16="http://schemas.microsoft.com/office/drawing/2014/main" id="{FF6BF698-8BFF-4A66-ADA9-8662027E0734}"/>
              </a:ext>
            </a:extLst>
          </p:cNvPr>
          <p:cNvGrpSpPr/>
          <p:nvPr/>
        </p:nvGrpSpPr>
        <p:grpSpPr>
          <a:xfrm>
            <a:off x="-198782" y="-1"/>
            <a:ext cx="12422165" cy="6858001"/>
            <a:chOff x="-198782" y="-1"/>
            <a:chExt cx="12422165" cy="6858001"/>
          </a:xfrm>
        </p:grpSpPr>
        <p:pic>
          <p:nvPicPr>
            <p:cNvPr id="43" name="图片 42">
              <a:extLst>
                <a:ext uri="{FF2B5EF4-FFF2-40B4-BE49-F238E27FC236}">
                  <a16:creationId xmlns:a16="http://schemas.microsoft.com/office/drawing/2014/main" id="{05927315-FEF6-4DA5-84DD-2F22439CDF5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82343" t="19469"/>
            <a:stretch/>
          </p:blipFill>
          <p:spPr>
            <a:xfrm>
              <a:off x="10510861" y="596347"/>
              <a:ext cx="1712522" cy="5522843"/>
            </a:xfrm>
            <a:prstGeom prst="rect">
              <a:avLst/>
            </a:prstGeom>
          </p:spPr>
        </p:pic>
        <p:pic>
          <p:nvPicPr>
            <p:cNvPr id="44" name="图片 43">
              <a:extLst>
                <a:ext uri="{FF2B5EF4-FFF2-40B4-BE49-F238E27FC236}">
                  <a16:creationId xmlns:a16="http://schemas.microsoft.com/office/drawing/2014/main" id="{A6BA0A7F-EFC5-4D6A-A3AC-CB815E4CBD2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2474"/>
            <a:stretch/>
          </p:blipFill>
          <p:spPr>
            <a:xfrm>
              <a:off x="6612835" y="0"/>
              <a:ext cx="5579165" cy="6858000"/>
            </a:xfrm>
            <a:prstGeom prst="rect">
              <a:avLst/>
            </a:prstGeom>
          </p:spPr>
        </p:pic>
        <p:pic>
          <p:nvPicPr>
            <p:cNvPr id="45" name="图片 44">
              <a:extLst>
                <a:ext uri="{FF2B5EF4-FFF2-40B4-BE49-F238E27FC236}">
                  <a16:creationId xmlns:a16="http://schemas.microsoft.com/office/drawing/2014/main" id="{B5492EC1-C46D-44E6-AC90-DBB5235F495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233" r="57458"/>
            <a:stretch/>
          </p:blipFill>
          <p:spPr>
            <a:xfrm>
              <a:off x="-198782" y="0"/>
              <a:ext cx="3909392" cy="6858000"/>
            </a:xfrm>
            <a:prstGeom prst="rect">
              <a:avLst/>
            </a:prstGeom>
          </p:spPr>
        </p:pic>
        <p:pic>
          <p:nvPicPr>
            <p:cNvPr id="46" name="图片 45">
              <a:extLst>
                <a:ext uri="{FF2B5EF4-FFF2-40B4-BE49-F238E27FC236}">
                  <a16:creationId xmlns:a16="http://schemas.microsoft.com/office/drawing/2014/main" id="{E1326BA8-09FE-43ED-B589-F033433E0DDD}"/>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47" name="图片 46">
              <a:extLst>
                <a:ext uri="{FF2B5EF4-FFF2-40B4-BE49-F238E27FC236}">
                  <a16:creationId xmlns:a16="http://schemas.microsoft.com/office/drawing/2014/main" id="{30BE1C9B-5AB3-4E2F-96D7-0DCCCCB12F7B}"/>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48" name="图片 47">
              <a:extLst>
                <a:ext uri="{FF2B5EF4-FFF2-40B4-BE49-F238E27FC236}">
                  <a16:creationId xmlns:a16="http://schemas.microsoft.com/office/drawing/2014/main" id="{32F98FCE-7B0A-44EC-B1ED-31E666108DCC}"/>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pic>
          <p:nvPicPr>
            <p:cNvPr id="49" name="图片 48">
              <a:extLst>
                <a:ext uri="{FF2B5EF4-FFF2-40B4-BE49-F238E27FC236}">
                  <a16:creationId xmlns:a16="http://schemas.microsoft.com/office/drawing/2014/main" id="{64CF7AA7-B961-4399-941A-6DB6CB367177}"/>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46445" t="61148"/>
            <a:stretch/>
          </p:blipFill>
          <p:spPr>
            <a:xfrm>
              <a:off x="7012651" y="4193510"/>
              <a:ext cx="5194036" cy="2664487"/>
            </a:xfrm>
            <a:prstGeom prst="rect">
              <a:avLst/>
            </a:prstGeom>
          </p:spPr>
        </p:pic>
      </p:grpSp>
      <p:pic>
        <p:nvPicPr>
          <p:cNvPr id="6" name="图片 5">
            <a:extLst>
              <a:ext uri="{FF2B5EF4-FFF2-40B4-BE49-F238E27FC236}">
                <a16:creationId xmlns:a16="http://schemas.microsoft.com/office/drawing/2014/main" id="{CC02F1D2-5C3A-40E6-B6C2-18096C58BEF7}"/>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43395" t="21449" r="37019" b="37768"/>
          <a:stretch/>
        </p:blipFill>
        <p:spPr>
          <a:xfrm>
            <a:off x="190403" y="763215"/>
            <a:ext cx="1899605" cy="2796896"/>
          </a:xfrm>
          <a:prstGeom prst="rect">
            <a:avLst/>
          </a:prstGeom>
        </p:spPr>
      </p:pic>
      <p:pic>
        <p:nvPicPr>
          <p:cNvPr id="4" name="Picture 3"/>
          <p:cNvPicPr>
            <a:picLocks noChangeAspect="1"/>
          </p:cNvPicPr>
          <p:nvPr/>
        </p:nvPicPr>
        <p:blipFill>
          <a:blip r:embed="rId10"/>
          <a:stretch>
            <a:fillRect/>
          </a:stretch>
        </p:blipFill>
        <p:spPr>
          <a:xfrm>
            <a:off x="1700403" y="2145681"/>
            <a:ext cx="8791194" cy="2566638"/>
          </a:xfrm>
          <a:prstGeom prst="rect">
            <a:avLst/>
          </a:prstGeom>
        </p:spPr>
      </p:pic>
    </p:spTree>
    <p:extLst>
      <p:ext uri="{BB962C8B-B14F-4D97-AF65-F5344CB8AC3E}">
        <p14:creationId xmlns:p14="http://schemas.microsoft.com/office/powerpoint/2010/main" val="17870733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airplan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60562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3" name="矩形 12"/>
          <p:cNvSpPr/>
          <p:nvPr/>
        </p:nvSpPr>
        <p:spPr>
          <a:xfrm>
            <a:off x="0" y="0"/>
            <a:ext cx="12192000" cy="6858000"/>
          </a:xfrm>
          <a:prstGeom prst="rect">
            <a:avLst/>
          </a:prstGeom>
          <a:solidFill>
            <a:schemeClr val="bg1">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33" rtl="0" eaLnBrk="1" fontAlgn="auto" latinLnBrk="0" hangingPunct="1">
              <a:lnSpc>
                <a:spcPct val="100000"/>
              </a:lnSpc>
              <a:spcBef>
                <a:spcPts val="0"/>
              </a:spcBef>
              <a:spcAft>
                <a:spcPts val="0"/>
              </a:spcAft>
              <a:buClrTx/>
              <a:buSzTx/>
              <a:buFontTx/>
              <a:buNone/>
              <a:tabLst/>
              <a:defRPr/>
            </a:pPr>
            <a:endParaRPr kumimoji="0" lang="zh-CN" altLang="en-US" sz="1349" b="0" i="0" u="none" strike="noStrike" kern="1200" cap="none" spc="0" normalizeH="0" baseline="0" noProof="0">
              <a:ln>
                <a:noFill/>
              </a:ln>
              <a:solidFill>
                <a:prstClr val="white"/>
              </a:solidFill>
              <a:effectLst/>
              <a:uLnTx/>
              <a:uFillTx/>
              <a:latin typeface="字魂27号-布丁体" panose="00000500000000000000" pitchFamily="2" charset="-122"/>
              <a:ea typeface="字魂27号-布丁体" panose="00000500000000000000" pitchFamily="2" charset="-122"/>
              <a:cs typeface="+mn-ea"/>
              <a:sym typeface="字魂27号-布丁体" panose="00000500000000000000" pitchFamily="2" charset="-122"/>
            </a:endParaRPr>
          </a:p>
        </p:txBody>
      </p:sp>
      <p:pic>
        <p:nvPicPr>
          <p:cNvPr id="27" name="图片 20">
            <a:extLst>
              <a:ext uri="{FF2B5EF4-FFF2-40B4-BE49-F238E27FC236}">
                <a16:creationId xmlns:a16="http://schemas.microsoft.com/office/drawing/2014/main" id="{45B98219-E869-42EE-AB78-80AB11DBD2A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5665306" y="-1"/>
            <a:ext cx="5632172" cy="980661"/>
          </a:xfrm>
          <a:prstGeom prst="rect">
            <a:avLst/>
          </a:prstGeom>
        </p:spPr>
      </p:pic>
      <p:pic>
        <p:nvPicPr>
          <p:cNvPr id="29" name="图片 20">
            <a:extLst>
              <a:ext uri="{FF2B5EF4-FFF2-40B4-BE49-F238E27FC236}">
                <a16:creationId xmlns:a16="http://schemas.microsoft.com/office/drawing/2014/main" id="{45B98219-E869-42EE-AB78-80AB11DBD2A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29375" y="-2"/>
            <a:ext cx="5632172" cy="980661"/>
          </a:xfrm>
          <a:prstGeom prst="rect">
            <a:avLst/>
          </a:prstGeom>
        </p:spPr>
      </p:pic>
      <p:pic>
        <p:nvPicPr>
          <p:cNvPr id="30" name="图片 3">
            <a:extLst>
              <a:ext uri="{FF2B5EF4-FFF2-40B4-BE49-F238E27FC236}">
                <a16:creationId xmlns:a16="http://schemas.microsoft.com/office/drawing/2014/main" id="{6A86776E-9F3A-4367-8E6F-92B90C4C180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461063" y="2428631"/>
            <a:ext cx="4708981" cy="4708981"/>
          </a:xfrm>
          <a:prstGeom prst="rect">
            <a:avLst/>
          </a:prstGeom>
        </p:spPr>
      </p:pic>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8345" y="800379"/>
            <a:ext cx="7396222" cy="4674446"/>
          </a:xfrm>
          <a:prstGeom prst="rect">
            <a:avLst/>
          </a:prstGeom>
        </p:spPr>
      </p:pic>
      <p:sp>
        <p:nvSpPr>
          <p:cNvPr id="3" name="TextBox 2"/>
          <p:cNvSpPr txBox="1"/>
          <p:nvPr/>
        </p:nvSpPr>
        <p:spPr>
          <a:xfrm>
            <a:off x="977281" y="1369632"/>
            <a:ext cx="5858350" cy="1446550"/>
          </a:xfrm>
          <a:prstGeom prst="rect">
            <a:avLst/>
          </a:prstGeom>
          <a:noFill/>
        </p:spPr>
        <p:txBody>
          <a:bodyPr wrap="square" rtlCol="0">
            <a:spAutoFit/>
          </a:bodyPr>
          <a:lstStyle/>
          <a:p>
            <a:pPr algn="ctr"/>
            <a:r>
              <a:rPr lang="en-US" sz="4400" b="1" dirty="0" err="1">
                <a:solidFill>
                  <a:schemeClr val="accent2">
                    <a:lumMod val="75000"/>
                  </a:schemeClr>
                </a:solidFill>
                <a:latin typeface="Cambria" panose="02040503050406030204" pitchFamily="18" charset="0"/>
                <a:ea typeface="Cambria" panose="02040503050406030204" pitchFamily="18" charset="0"/>
                <a:cs typeface="Arial" panose="020B0604020202020204" pitchFamily="34" charset="0"/>
              </a:rPr>
              <a:t>Hãy</a:t>
            </a:r>
            <a:r>
              <a:rPr lang="en-US" sz="4400" b="1" dirty="0">
                <a:solidFill>
                  <a:schemeClr val="accent2">
                    <a:lumMod val="75000"/>
                  </a:schemeClr>
                </a:solidFill>
                <a:latin typeface="Cambria" panose="02040503050406030204" pitchFamily="18" charset="0"/>
                <a:ea typeface="Cambria" panose="02040503050406030204" pitchFamily="18" charset="0"/>
                <a:cs typeface="Arial" panose="020B0604020202020204" pitchFamily="34" charset="0"/>
              </a:rPr>
              <a:t> </a:t>
            </a:r>
            <a:r>
              <a:rPr lang="en-US" sz="4400" b="1" dirty="0" err="1">
                <a:solidFill>
                  <a:schemeClr val="accent2">
                    <a:lumMod val="75000"/>
                  </a:schemeClr>
                </a:solidFill>
                <a:latin typeface="Cambria" panose="02040503050406030204" pitchFamily="18" charset="0"/>
                <a:ea typeface="Cambria" panose="02040503050406030204" pitchFamily="18" charset="0"/>
                <a:cs typeface="Arial" panose="020B0604020202020204" pitchFamily="34" charset="0"/>
              </a:rPr>
              <a:t>kể</a:t>
            </a:r>
            <a:r>
              <a:rPr lang="en-US" sz="4400" b="1" dirty="0">
                <a:solidFill>
                  <a:schemeClr val="accent2">
                    <a:lumMod val="75000"/>
                  </a:schemeClr>
                </a:solidFill>
                <a:latin typeface="Cambria" panose="02040503050406030204" pitchFamily="18" charset="0"/>
                <a:ea typeface="Cambria" panose="02040503050406030204" pitchFamily="18" charset="0"/>
                <a:cs typeface="Arial" panose="020B0604020202020204" pitchFamily="34" charset="0"/>
              </a:rPr>
              <a:t> </a:t>
            </a:r>
            <a:r>
              <a:rPr lang="en-US" sz="4400" b="1" dirty="0" err="1">
                <a:solidFill>
                  <a:schemeClr val="accent2">
                    <a:lumMod val="75000"/>
                  </a:schemeClr>
                </a:solidFill>
                <a:latin typeface="Cambria" panose="02040503050406030204" pitchFamily="18" charset="0"/>
                <a:ea typeface="Cambria" panose="02040503050406030204" pitchFamily="18" charset="0"/>
                <a:cs typeface="Arial" panose="020B0604020202020204" pitchFamily="34" charset="0"/>
              </a:rPr>
              <a:t>về</a:t>
            </a:r>
            <a:r>
              <a:rPr lang="en-US" sz="4400" b="1" dirty="0">
                <a:solidFill>
                  <a:schemeClr val="accent2">
                    <a:lumMod val="75000"/>
                  </a:schemeClr>
                </a:solidFill>
                <a:latin typeface="Cambria" panose="02040503050406030204" pitchFamily="18" charset="0"/>
                <a:ea typeface="Cambria" panose="02040503050406030204" pitchFamily="18" charset="0"/>
                <a:cs typeface="Arial" panose="020B0604020202020204" pitchFamily="34" charset="0"/>
              </a:rPr>
              <a:t> </a:t>
            </a:r>
            <a:r>
              <a:rPr lang="en-US" sz="4400" b="1" dirty="0" err="1">
                <a:solidFill>
                  <a:schemeClr val="accent2">
                    <a:lumMod val="75000"/>
                  </a:schemeClr>
                </a:solidFill>
                <a:latin typeface="Cambria" panose="02040503050406030204" pitchFamily="18" charset="0"/>
                <a:ea typeface="Cambria" panose="02040503050406030204" pitchFamily="18" charset="0"/>
                <a:cs typeface="Arial" panose="020B0604020202020204" pitchFamily="34" charset="0"/>
              </a:rPr>
              <a:t>một</a:t>
            </a:r>
            <a:r>
              <a:rPr lang="en-US" sz="4400" b="1" dirty="0">
                <a:solidFill>
                  <a:schemeClr val="accent2">
                    <a:lumMod val="75000"/>
                  </a:schemeClr>
                </a:solidFill>
                <a:latin typeface="Cambria" panose="02040503050406030204" pitchFamily="18" charset="0"/>
                <a:ea typeface="Cambria" panose="02040503050406030204" pitchFamily="18" charset="0"/>
                <a:cs typeface="Arial" panose="020B0604020202020204" pitchFamily="34" charset="0"/>
              </a:rPr>
              <a:t> </a:t>
            </a:r>
            <a:r>
              <a:rPr lang="en-US" sz="4400" b="1" dirty="0" err="1">
                <a:solidFill>
                  <a:schemeClr val="accent2">
                    <a:lumMod val="75000"/>
                  </a:schemeClr>
                </a:solidFill>
                <a:latin typeface="Cambria" panose="02040503050406030204" pitchFamily="18" charset="0"/>
                <a:ea typeface="Cambria" panose="02040503050406030204" pitchFamily="18" charset="0"/>
                <a:cs typeface="Arial" panose="020B0604020202020204" pitchFamily="34" charset="0"/>
              </a:rPr>
              <a:t>người</a:t>
            </a:r>
            <a:r>
              <a:rPr lang="en-US" sz="4400" b="1" dirty="0">
                <a:solidFill>
                  <a:schemeClr val="accent2">
                    <a:lumMod val="75000"/>
                  </a:schemeClr>
                </a:solidFill>
                <a:latin typeface="Cambria" panose="02040503050406030204" pitchFamily="18" charset="0"/>
                <a:ea typeface="Cambria" panose="02040503050406030204" pitchFamily="18" charset="0"/>
                <a:cs typeface="Arial" panose="020B0604020202020204" pitchFamily="34" charset="0"/>
              </a:rPr>
              <a:t> </a:t>
            </a:r>
            <a:r>
              <a:rPr lang="en-US" sz="4400" b="1" dirty="0" err="1">
                <a:solidFill>
                  <a:schemeClr val="accent2">
                    <a:lumMod val="75000"/>
                  </a:schemeClr>
                </a:solidFill>
                <a:latin typeface="Cambria" panose="02040503050406030204" pitchFamily="18" charset="0"/>
                <a:ea typeface="Cambria" panose="02040503050406030204" pitchFamily="18" charset="0"/>
                <a:cs typeface="Arial" panose="020B0604020202020204" pitchFamily="34" charset="0"/>
              </a:rPr>
              <a:t>mà</a:t>
            </a:r>
            <a:r>
              <a:rPr lang="en-US" sz="4400" b="1" dirty="0">
                <a:solidFill>
                  <a:schemeClr val="accent2">
                    <a:lumMod val="75000"/>
                  </a:schemeClr>
                </a:solidFill>
                <a:latin typeface="Cambria" panose="02040503050406030204" pitchFamily="18" charset="0"/>
                <a:ea typeface="Cambria" panose="02040503050406030204" pitchFamily="18" charset="0"/>
                <a:cs typeface="Arial" panose="020B0604020202020204" pitchFamily="34" charset="0"/>
              </a:rPr>
              <a:t> </a:t>
            </a:r>
            <a:r>
              <a:rPr lang="en-US" sz="4400" b="1" dirty="0" err="1">
                <a:solidFill>
                  <a:schemeClr val="accent2">
                    <a:lumMod val="75000"/>
                  </a:schemeClr>
                </a:solidFill>
                <a:latin typeface="Cambria" panose="02040503050406030204" pitchFamily="18" charset="0"/>
                <a:ea typeface="Cambria" panose="02040503050406030204" pitchFamily="18" charset="0"/>
                <a:cs typeface="Arial" panose="020B0604020202020204" pitchFamily="34" charset="0"/>
              </a:rPr>
              <a:t>em</a:t>
            </a:r>
            <a:r>
              <a:rPr lang="en-US" sz="4400" b="1" dirty="0">
                <a:solidFill>
                  <a:schemeClr val="accent2">
                    <a:lumMod val="75000"/>
                  </a:schemeClr>
                </a:solidFill>
                <a:latin typeface="Cambria" panose="02040503050406030204" pitchFamily="18" charset="0"/>
                <a:ea typeface="Cambria" panose="02040503050406030204" pitchFamily="18" charset="0"/>
                <a:cs typeface="Arial" panose="020B0604020202020204" pitchFamily="34" charset="0"/>
              </a:rPr>
              <a:t> </a:t>
            </a:r>
            <a:r>
              <a:rPr lang="en-US" sz="4400" b="1" dirty="0" err="1">
                <a:solidFill>
                  <a:schemeClr val="accent2">
                    <a:lumMod val="75000"/>
                  </a:schemeClr>
                </a:solidFill>
                <a:latin typeface="Cambria" panose="02040503050406030204" pitchFamily="18" charset="0"/>
                <a:ea typeface="Cambria" panose="02040503050406030204" pitchFamily="18" charset="0"/>
                <a:cs typeface="Arial" panose="020B0604020202020204" pitchFamily="34" charset="0"/>
              </a:rPr>
              <a:t>thấy</a:t>
            </a:r>
            <a:r>
              <a:rPr lang="en-US" sz="4400" b="1" dirty="0">
                <a:solidFill>
                  <a:schemeClr val="accent2">
                    <a:lumMod val="75000"/>
                  </a:schemeClr>
                </a:solidFill>
                <a:latin typeface="Cambria" panose="02040503050406030204" pitchFamily="18" charset="0"/>
                <a:ea typeface="Cambria" panose="02040503050406030204" pitchFamily="18" charset="0"/>
                <a:cs typeface="Arial" panose="020B0604020202020204" pitchFamily="34" charset="0"/>
              </a:rPr>
              <a:t> </a:t>
            </a:r>
            <a:r>
              <a:rPr lang="en-US" sz="4400" b="1" dirty="0" err="1">
                <a:solidFill>
                  <a:schemeClr val="accent2">
                    <a:lumMod val="75000"/>
                  </a:schemeClr>
                </a:solidFill>
                <a:latin typeface="Cambria" panose="02040503050406030204" pitchFamily="18" charset="0"/>
                <a:ea typeface="Cambria" panose="02040503050406030204" pitchFamily="18" charset="0"/>
                <a:cs typeface="Arial" panose="020B0604020202020204" pitchFamily="34" charset="0"/>
              </a:rPr>
              <a:t>cảm</a:t>
            </a:r>
            <a:r>
              <a:rPr lang="en-US" sz="4400" b="1" dirty="0">
                <a:solidFill>
                  <a:schemeClr val="accent2">
                    <a:lumMod val="75000"/>
                  </a:schemeClr>
                </a:solidFill>
                <a:latin typeface="Cambria" panose="02040503050406030204" pitchFamily="18" charset="0"/>
                <a:ea typeface="Cambria" panose="02040503050406030204" pitchFamily="18" charset="0"/>
                <a:cs typeface="Arial" panose="020B0604020202020204" pitchFamily="34" charset="0"/>
              </a:rPr>
              <a:t> </a:t>
            </a:r>
            <a:r>
              <a:rPr lang="en-US" sz="4400" b="1" dirty="0" err="1">
                <a:solidFill>
                  <a:schemeClr val="accent2">
                    <a:lumMod val="75000"/>
                  </a:schemeClr>
                </a:solidFill>
                <a:latin typeface="Cambria" panose="02040503050406030204" pitchFamily="18" charset="0"/>
                <a:ea typeface="Cambria" panose="02040503050406030204" pitchFamily="18" charset="0"/>
                <a:cs typeface="Arial" panose="020B0604020202020204" pitchFamily="34" charset="0"/>
              </a:rPr>
              <a:t>phục</a:t>
            </a:r>
            <a:endParaRPr lang="en-US" sz="4400" b="1" dirty="0">
              <a:solidFill>
                <a:schemeClr val="accent2">
                  <a:lumMod val="75000"/>
                </a:schemeClr>
              </a:solidFill>
              <a:latin typeface="Cambria" panose="02040503050406030204" pitchFamily="18" charset="0"/>
              <a:ea typeface="Cambria" panose="02040503050406030204" pitchFamily="18" charset="0"/>
              <a:cs typeface="Arial" panose="020B0604020202020204" pitchFamily="34" charset="0"/>
            </a:endParaRPr>
          </a:p>
        </p:txBody>
      </p:sp>
      <p:pic>
        <p:nvPicPr>
          <p:cNvPr id="28" name="图片 21">
            <a:extLst>
              <a:ext uri="{FF2B5EF4-FFF2-40B4-BE49-F238E27FC236}">
                <a16:creationId xmlns:a16="http://schemas.microsoft.com/office/drawing/2014/main" id="{401E25C0-9AC5-4440-8F4B-8A798FD25AAD}"/>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grpSp>
        <p:nvGrpSpPr>
          <p:cNvPr id="6" name="Group 5"/>
          <p:cNvGrpSpPr/>
          <p:nvPr/>
        </p:nvGrpSpPr>
        <p:grpSpPr>
          <a:xfrm>
            <a:off x="8824961" y="156558"/>
            <a:ext cx="3345083" cy="2770121"/>
            <a:chOff x="8824961" y="156558"/>
            <a:chExt cx="3345083" cy="2770121"/>
          </a:xfrm>
        </p:grpSpPr>
        <p:sp>
          <p:nvSpPr>
            <p:cNvPr id="34" name="Oval 33"/>
            <p:cNvSpPr/>
            <p:nvPr/>
          </p:nvSpPr>
          <p:spPr>
            <a:xfrm>
              <a:off x="8824961" y="156558"/>
              <a:ext cx="3345083" cy="277012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Flat engineering and construction illustrated"/>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9904" b="95527" l="9904" r="89936">
                          <a14:foregroundMark x1="77636" y1="62300" x2="75240" y2="70767"/>
                          <a14:foregroundMark x1="67093" y1="61821" x2="65335" y2="66134"/>
                          <a14:foregroundMark x1="68211" y1="83706" x2="68211" y2="83706"/>
                          <a14:backgroundMark x1="62460" y1="12460" x2="62300" y2="32268"/>
                          <a14:backgroundMark x1="22684" y1="50000" x2="44409" y2="52396"/>
                          <a14:backgroundMark x1="26677" y1="45527" x2="43770" y2="48243"/>
                          <a14:backgroundMark x1="86422" y1="33227" x2="87540" y2="35942"/>
                          <a14:backgroundMark x1="88019" y1="36262" x2="88019" y2="48083"/>
                          <a14:backgroundMark x1="85783" y1="52556" x2="85942" y2="62141"/>
                          <a14:backgroundMark x1="77636" y1="55911" x2="77636" y2="55911"/>
                          <a14:backgroundMark x1="87220" y1="62620" x2="87220" y2="62620"/>
                          <a14:backgroundMark x1="20607" y1="85463" x2="60863" y2="87540"/>
                          <a14:backgroundMark x1="20607" y1="82907" x2="55591" y2="81470"/>
                          <a14:backgroundMark x1="22204" y1="80990" x2="18211" y2="85144"/>
                          <a14:backgroundMark x1="27636" y1="58626" x2="19169" y2="73003"/>
                          <a14:backgroundMark x1="15176" y1="56230" x2="43131" y2="55911"/>
                          <a14:backgroundMark x1="46326" y1="57029" x2="46326" y2="57029"/>
                          <a14:backgroundMark x1="44728" y1="56070" x2="44728" y2="56070"/>
                          <a14:backgroundMark x1="52556" y1="56230" x2="68690" y2="56390"/>
                          <a14:backgroundMark x1="50958" y1="55911" x2="50958" y2="55911"/>
                          <a14:backgroundMark x1="61182" y1="43291" x2="60224" y2="50000"/>
                          <a14:backgroundMark x1="63738" y1="20128" x2="77955" y2="21885"/>
                          <a14:backgroundMark x1="58946" y1="35304" x2="58946" y2="35304"/>
                          <a14:backgroundMark x1="60224" y1="42492" x2="59744" y2="51597"/>
                          <a14:backgroundMark x1="39936" y1="60703" x2="40096" y2="77157"/>
                          <a14:backgroundMark x1="34345" y1="58466" x2="33706" y2="72045"/>
                          <a14:backgroundMark x1="35623" y1="59744" x2="45687" y2="60224"/>
                          <a14:backgroundMark x1="58307" y1="61502" x2="64217" y2="58147"/>
                          <a14:backgroundMark x1="54473" y1="59105" x2="59265" y2="65815"/>
                          <a14:backgroundMark x1="61821" y1="61821" x2="61182" y2="66294"/>
                          <a14:backgroundMark x1="49201" y1="68690" x2="50160" y2="74920"/>
                          <a14:backgroundMark x1="52077" y1="76198" x2="52077" y2="76198"/>
                          <a14:backgroundMark x1="50958" y1="74760" x2="50958" y2="74760"/>
                          <a14:backgroundMark x1="50958" y1="74920" x2="53035" y2="77636"/>
                          <a14:backgroundMark x1="87700" y1="86581" x2="85463" y2="89297"/>
                          <a14:backgroundMark x1="63578" y1="30192" x2="63578" y2="30192"/>
                        </a14:backgroundRemoval>
                      </a14:imgEffect>
                    </a14:imgLayer>
                  </a14:imgProps>
                </a:ext>
                <a:ext uri="{28A0092B-C50C-407E-A947-70E740481C1C}">
                  <a14:useLocalDpi xmlns:a14="http://schemas.microsoft.com/office/drawing/2010/main" val="0"/>
                </a:ext>
              </a:extLst>
            </a:blip>
            <a:srcRect l="42427" t="23076"/>
            <a:stretch/>
          </p:blipFill>
          <p:spPr bwMode="auto">
            <a:xfrm>
              <a:off x="10639353" y="519038"/>
              <a:ext cx="1530691" cy="204516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1" name="Picture 10"/>
            <p:cNvPicPr>
              <a:picLocks noChangeAspect="1"/>
            </p:cNvPicPr>
            <p:nvPr/>
          </p:nvPicPr>
          <p:blipFill>
            <a:blip r:embed="rId10">
              <a:extLst>
                <a:ext uri="{BEBA8EAE-BF5A-486C-A8C5-ECC9F3942E4B}">
                  <a14:imgProps xmlns:a14="http://schemas.microsoft.com/office/drawing/2010/main">
                    <a14:imgLayer r:embed="rId11">
                      <a14:imgEffect>
                        <a14:backgroundRemoval t="0" b="100000" l="0" r="100000">
                          <a14:foregroundMark x1="66408" y1="46758" x2="90485" y2="43615"/>
                          <a14:foregroundMark x1="88738" y1="38114" x2="77670" y2="42436"/>
                        </a14:backgroundRemoval>
                      </a14:imgEffect>
                    </a14:imgLayer>
                  </a14:imgProps>
                </a:ext>
              </a:extLst>
            </a:blip>
            <a:stretch>
              <a:fillRect/>
            </a:stretch>
          </p:blipFill>
          <p:spPr>
            <a:xfrm>
              <a:off x="8900932" y="499992"/>
              <a:ext cx="1951374" cy="1928639"/>
            </a:xfrm>
            <a:prstGeom prst="rect">
              <a:avLst/>
            </a:prstGeom>
            <a:ln>
              <a:noFill/>
            </a:ln>
            <a:effectLst>
              <a:outerShdw blurRad="292100" dist="139700" dir="2700000" algn="tl" rotWithShape="0">
                <a:srgbClr val="333333">
                  <a:alpha val="65000"/>
                </a:srgbClr>
              </a:outerShdw>
            </a:effectLst>
          </p:spPr>
        </p:pic>
      </p:grpSp>
      <p:pic>
        <p:nvPicPr>
          <p:cNvPr id="31" name="Picture 30"/>
          <p:cNvPicPr>
            <a:picLocks noChangeAspect="1"/>
          </p:cNvPicPr>
          <p:nvPr/>
        </p:nvPicPr>
        <p:blipFill>
          <a:blip r:embed="rId12">
            <a:extLst>
              <a:ext uri="{BEBA8EAE-BF5A-486C-A8C5-ECC9F3942E4B}">
                <a14:imgProps xmlns:a14="http://schemas.microsoft.com/office/drawing/2010/main">
                  <a14:imgLayer r:embed="rId13">
                    <a14:imgEffect>
                      <a14:backgroundRemoval t="9664" b="100000" l="0" r="100000"/>
                    </a14:imgEffect>
                  </a14:imgLayer>
                </a14:imgProps>
              </a:ext>
            </a:extLst>
          </a:blip>
          <a:stretch>
            <a:fillRect/>
          </a:stretch>
        </p:blipFill>
        <p:spPr>
          <a:xfrm>
            <a:off x="433271" y="3137602"/>
            <a:ext cx="2065199" cy="1813717"/>
          </a:xfrm>
          <a:prstGeom prst="rect">
            <a:avLst/>
          </a:prstGeom>
          <a:ln>
            <a:noFill/>
          </a:ln>
          <a:effectLst>
            <a:outerShdw blurRad="292100" dist="139700" dir="2700000" algn="tl" rotWithShape="0">
              <a:srgbClr val="333333">
                <a:alpha val="65000"/>
              </a:srgbClr>
            </a:outerShdw>
          </a:effectLst>
        </p:spPr>
      </p:pic>
      <p:pic>
        <p:nvPicPr>
          <p:cNvPr id="32" name="Picture 31"/>
          <p:cNvPicPr>
            <a:picLocks noChangeAspect="1"/>
          </p:cNvPicPr>
          <p:nvPr/>
        </p:nvPicPr>
        <p:blipFill>
          <a:blip r:embed="rId14">
            <a:extLst>
              <a:ext uri="{BEBA8EAE-BF5A-486C-A8C5-ECC9F3942E4B}">
                <a14:imgProps xmlns:a14="http://schemas.microsoft.com/office/drawing/2010/main">
                  <a14:imgLayer r:embed="rId15">
                    <a14:imgEffect>
                      <a14:backgroundRemoval t="0" b="100000" l="10000" r="96061">
                        <a14:foregroundMark x1="77879" y1="85609" x2="77879" y2="85609"/>
                      </a14:backgroundRemoval>
                    </a14:imgEffect>
                  </a14:imgLayer>
                </a14:imgProps>
              </a:ext>
            </a:extLst>
          </a:blip>
          <a:stretch>
            <a:fillRect/>
          </a:stretch>
        </p:blipFill>
        <p:spPr>
          <a:xfrm>
            <a:off x="2645016" y="3302412"/>
            <a:ext cx="2522880" cy="2071820"/>
          </a:xfrm>
          <a:prstGeom prst="rect">
            <a:avLst/>
          </a:prstGeom>
          <a:ln>
            <a:noFill/>
          </a:ln>
          <a:effectLst>
            <a:outerShdw blurRad="292100" dist="139700" dir="2700000" algn="tl" rotWithShape="0">
              <a:srgbClr val="333333">
                <a:alpha val="65000"/>
              </a:srgbClr>
            </a:outerShdw>
          </a:effectLst>
        </p:spPr>
      </p:pic>
      <p:pic>
        <p:nvPicPr>
          <p:cNvPr id="33" name="Picture 32"/>
          <p:cNvPicPr>
            <a:picLocks noChangeAspect="1"/>
          </p:cNvPicPr>
          <p:nvPr/>
        </p:nvPicPr>
        <p:blipFill>
          <a:blip r:embed="rId16">
            <a:extLst>
              <a:ext uri="{BEBA8EAE-BF5A-486C-A8C5-ECC9F3942E4B}">
                <a14:imgProps xmlns:a14="http://schemas.microsoft.com/office/drawing/2010/main">
                  <a14:imgLayer r:embed="rId17">
                    <a14:imgEffect>
                      <a14:backgroundRemoval t="0" b="100000" l="0" r="100000"/>
                    </a14:imgEffect>
                  </a14:imgLayer>
                </a14:imgProps>
              </a:ext>
            </a:extLst>
          </a:blip>
          <a:stretch>
            <a:fillRect/>
          </a:stretch>
        </p:blipFill>
        <p:spPr>
          <a:xfrm>
            <a:off x="5142945" y="2955316"/>
            <a:ext cx="2232853" cy="1928027"/>
          </a:xfrm>
          <a:prstGeom prst="rect">
            <a:avLst/>
          </a:prstGeom>
          <a:ln>
            <a:noFill/>
          </a:ln>
          <a:effectLst>
            <a:outerShdw blurRad="292100" dist="139700" dir="2700000" algn="tl" rotWithShape="0">
              <a:srgbClr val="333333">
                <a:alpha val="65000"/>
              </a:srgbClr>
            </a:outerShdw>
          </a:effectLst>
        </p:spPr>
      </p:pic>
      <p:sp>
        <p:nvSpPr>
          <p:cNvPr id="35" name="Line Callout 3 34"/>
          <p:cNvSpPr/>
          <p:nvPr/>
        </p:nvSpPr>
        <p:spPr>
          <a:xfrm>
            <a:off x="7302640" y="1550036"/>
            <a:ext cx="3407964" cy="1225191"/>
          </a:xfrm>
          <a:prstGeom prst="borderCallout3">
            <a:avLst>
              <a:gd name="adj1" fmla="val 18750"/>
              <a:gd name="adj2" fmla="val -521"/>
              <a:gd name="adj3" fmla="val 57484"/>
              <a:gd name="adj4" fmla="val -7497"/>
              <a:gd name="adj5" fmla="val 100000"/>
              <a:gd name="adj6" fmla="val -16667"/>
              <a:gd name="adj7" fmla="val 99737"/>
              <a:gd name="adj8" fmla="val -18182"/>
            </a:avLst>
          </a:prstGeom>
          <a:solidFill>
            <a:schemeClr val="bg1"/>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i="1" dirty="0" err="1">
                <a:solidFill>
                  <a:schemeClr val="bg2">
                    <a:lumMod val="10000"/>
                  </a:schemeClr>
                </a:solidFill>
                <a:latin typeface="Cambria" panose="02040503050406030204" pitchFamily="18" charset="0"/>
                <a:ea typeface="Cambria" panose="02040503050406030204" pitchFamily="18" charset="0"/>
              </a:rPr>
              <a:t>Có</a:t>
            </a:r>
            <a:r>
              <a:rPr lang="en-US" sz="2000" i="1" dirty="0">
                <a:solidFill>
                  <a:schemeClr val="bg2">
                    <a:lumMod val="10000"/>
                  </a:schemeClr>
                </a:solidFill>
                <a:latin typeface="Cambria" panose="02040503050406030204" pitchFamily="18" charset="0"/>
                <a:ea typeface="Cambria" panose="02040503050406030204" pitchFamily="18" charset="0"/>
              </a:rPr>
              <a:t> </a:t>
            </a:r>
            <a:r>
              <a:rPr lang="en-US" sz="2000" i="1" dirty="0" err="1">
                <a:solidFill>
                  <a:schemeClr val="bg2">
                    <a:lumMod val="10000"/>
                  </a:schemeClr>
                </a:solidFill>
                <a:latin typeface="Cambria" panose="02040503050406030204" pitchFamily="18" charset="0"/>
                <a:ea typeface="Cambria" panose="02040503050406030204" pitchFamily="18" charset="0"/>
              </a:rPr>
              <a:t>tình</a:t>
            </a:r>
            <a:r>
              <a:rPr lang="en-US" sz="2000" i="1" dirty="0">
                <a:solidFill>
                  <a:schemeClr val="bg2">
                    <a:lumMod val="10000"/>
                  </a:schemeClr>
                </a:solidFill>
                <a:latin typeface="Cambria" panose="02040503050406030204" pitchFamily="18" charset="0"/>
                <a:ea typeface="Cambria" panose="02040503050406030204" pitchFamily="18" charset="0"/>
              </a:rPr>
              <a:t> </a:t>
            </a:r>
            <a:r>
              <a:rPr lang="en-US" sz="2000" i="1" dirty="0" err="1">
                <a:solidFill>
                  <a:schemeClr val="bg2">
                    <a:lumMod val="10000"/>
                  </a:schemeClr>
                </a:solidFill>
                <a:latin typeface="Cambria" panose="02040503050406030204" pitchFamily="18" charset="0"/>
                <a:ea typeface="Cambria" panose="02040503050406030204" pitchFamily="18" charset="0"/>
              </a:rPr>
              <a:t>cảm</a:t>
            </a:r>
            <a:r>
              <a:rPr lang="en-US" sz="2000" i="1" dirty="0">
                <a:solidFill>
                  <a:schemeClr val="bg2">
                    <a:lumMod val="10000"/>
                  </a:schemeClr>
                </a:solidFill>
                <a:latin typeface="Cambria" panose="02040503050406030204" pitchFamily="18" charset="0"/>
                <a:ea typeface="Cambria" panose="02040503050406030204" pitchFamily="18" charset="0"/>
              </a:rPr>
              <a:t> </a:t>
            </a:r>
            <a:r>
              <a:rPr lang="en-US" sz="2000" i="1" dirty="0" err="1">
                <a:solidFill>
                  <a:schemeClr val="bg2">
                    <a:lumMod val="10000"/>
                  </a:schemeClr>
                </a:solidFill>
                <a:latin typeface="Cambria" panose="02040503050406030204" pitchFamily="18" charset="0"/>
                <a:ea typeface="Cambria" panose="02040503050406030204" pitchFamily="18" charset="0"/>
              </a:rPr>
              <a:t>kính</a:t>
            </a:r>
            <a:r>
              <a:rPr lang="en-US" sz="2000" i="1" dirty="0">
                <a:solidFill>
                  <a:schemeClr val="bg2">
                    <a:lumMod val="10000"/>
                  </a:schemeClr>
                </a:solidFill>
                <a:latin typeface="Cambria" panose="02040503050406030204" pitchFamily="18" charset="0"/>
                <a:ea typeface="Cambria" panose="02040503050406030204" pitchFamily="18" charset="0"/>
              </a:rPr>
              <a:t> </a:t>
            </a:r>
            <a:r>
              <a:rPr lang="en-US" sz="2000" i="1" dirty="0" err="1">
                <a:solidFill>
                  <a:schemeClr val="bg2">
                    <a:lumMod val="10000"/>
                  </a:schemeClr>
                </a:solidFill>
                <a:latin typeface="Cambria" panose="02040503050406030204" pitchFamily="18" charset="0"/>
                <a:ea typeface="Cambria" panose="02040503050406030204" pitchFamily="18" charset="0"/>
              </a:rPr>
              <a:t>trọng</a:t>
            </a:r>
            <a:r>
              <a:rPr lang="en-US" sz="2000" i="1" dirty="0">
                <a:solidFill>
                  <a:schemeClr val="bg2">
                    <a:lumMod val="10000"/>
                  </a:schemeClr>
                </a:solidFill>
                <a:latin typeface="Cambria" panose="02040503050406030204" pitchFamily="18" charset="0"/>
                <a:ea typeface="Cambria" panose="02040503050406030204" pitchFamily="18" charset="0"/>
              </a:rPr>
              <a:t>, </a:t>
            </a:r>
            <a:r>
              <a:rPr lang="en-US" sz="2000" i="1" dirty="0" err="1">
                <a:solidFill>
                  <a:schemeClr val="bg2">
                    <a:lumMod val="10000"/>
                  </a:schemeClr>
                </a:solidFill>
                <a:latin typeface="Cambria" panose="02040503050406030204" pitchFamily="18" charset="0"/>
                <a:ea typeface="Cambria" panose="02040503050406030204" pitchFamily="18" charset="0"/>
              </a:rPr>
              <a:t>yêu</a:t>
            </a:r>
            <a:r>
              <a:rPr lang="en-US" sz="2000" i="1" dirty="0">
                <a:solidFill>
                  <a:schemeClr val="bg2">
                    <a:lumMod val="10000"/>
                  </a:schemeClr>
                </a:solidFill>
                <a:latin typeface="Cambria" panose="02040503050406030204" pitchFamily="18" charset="0"/>
                <a:ea typeface="Cambria" panose="02040503050406030204" pitchFamily="18" charset="0"/>
              </a:rPr>
              <a:t> </a:t>
            </a:r>
            <a:r>
              <a:rPr lang="en-US" sz="2000" i="1" dirty="0" err="1">
                <a:solidFill>
                  <a:schemeClr val="bg2">
                    <a:lumMod val="10000"/>
                  </a:schemeClr>
                </a:solidFill>
                <a:latin typeface="Cambria" panose="02040503050406030204" pitchFamily="18" charset="0"/>
                <a:ea typeface="Cambria" panose="02040503050406030204" pitchFamily="18" charset="0"/>
              </a:rPr>
              <a:t>quý</a:t>
            </a:r>
            <a:r>
              <a:rPr lang="en-US" sz="2000" i="1" dirty="0">
                <a:solidFill>
                  <a:schemeClr val="bg2">
                    <a:lumMod val="10000"/>
                  </a:schemeClr>
                </a:solidFill>
                <a:latin typeface="Cambria" panose="02040503050406030204" pitchFamily="18" charset="0"/>
                <a:ea typeface="Cambria" panose="02040503050406030204" pitchFamily="18" charset="0"/>
              </a:rPr>
              <a:t> </a:t>
            </a:r>
            <a:r>
              <a:rPr lang="en-US" sz="2000" i="1" dirty="0" err="1">
                <a:solidFill>
                  <a:schemeClr val="bg2">
                    <a:lumMod val="10000"/>
                  </a:schemeClr>
                </a:solidFill>
                <a:latin typeface="Cambria" panose="02040503050406030204" pitchFamily="18" charset="0"/>
                <a:ea typeface="Cambria" panose="02040503050406030204" pitchFamily="18" charset="0"/>
              </a:rPr>
              <a:t>vì</a:t>
            </a:r>
            <a:r>
              <a:rPr lang="en-US" sz="2000" i="1" dirty="0">
                <a:solidFill>
                  <a:schemeClr val="bg2">
                    <a:lumMod val="10000"/>
                  </a:schemeClr>
                </a:solidFill>
                <a:latin typeface="Cambria" panose="02040503050406030204" pitchFamily="18" charset="0"/>
                <a:ea typeface="Cambria" panose="02040503050406030204" pitchFamily="18" charset="0"/>
              </a:rPr>
              <a:t> </a:t>
            </a:r>
            <a:r>
              <a:rPr lang="en-US" sz="2000" i="1" dirty="0" err="1">
                <a:solidFill>
                  <a:schemeClr val="bg2">
                    <a:lumMod val="10000"/>
                  </a:schemeClr>
                </a:solidFill>
                <a:latin typeface="Cambria" panose="02040503050406030204" pitchFamily="18" charset="0"/>
                <a:ea typeface="Cambria" panose="02040503050406030204" pitchFamily="18" charset="0"/>
              </a:rPr>
              <a:t>thấy</a:t>
            </a:r>
            <a:r>
              <a:rPr lang="en-US" sz="2000" i="1" dirty="0">
                <a:solidFill>
                  <a:schemeClr val="bg2">
                    <a:lumMod val="10000"/>
                  </a:schemeClr>
                </a:solidFill>
                <a:latin typeface="Cambria" panose="02040503050406030204" pitchFamily="18" charset="0"/>
                <a:ea typeface="Cambria" panose="02040503050406030204" pitchFamily="18" charset="0"/>
              </a:rPr>
              <a:t> </a:t>
            </a:r>
            <a:r>
              <a:rPr lang="en-US" sz="2000" i="1" dirty="0" err="1">
                <a:solidFill>
                  <a:schemeClr val="bg2">
                    <a:lumMod val="10000"/>
                  </a:schemeClr>
                </a:solidFill>
                <a:latin typeface="Cambria" panose="02040503050406030204" pitchFamily="18" charset="0"/>
                <a:ea typeface="Cambria" panose="02040503050406030204" pitchFamily="18" charset="0"/>
              </a:rPr>
              <a:t>được</a:t>
            </a:r>
            <a:r>
              <a:rPr lang="en-US" sz="2000" i="1" dirty="0">
                <a:solidFill>
                  <a:schemeClr val="bg2">
                    <a:lumMod val="10000"/>
                  </a:schemeClr>
                </a:solidFill>
                <a:latin typeface="Cambria" panose="02040503050406030204" pitchFamily="18" charset="0"/>
                <a:ea typeface="Cambria" panose="02040503050406030204" pitchFamily="18" charset="0"/>
              </a:rPr>
              <a:t> </a:t>
            </a:r>
            <a:r>
              <a:rPr lang="en-US" sz="2000" i="1" dirty="0" err="1">
                <a:solidFill>
                  <a:schemeClr val="bg2">
                    <a:lumMod val="10000"/>
                  </a:schemeClr>
                </a:solidFill>
                <a:latin typeface="Cambria" panose="02040503050406030204" pitchFamily="18" charset="0"/>
                <a:ea typeface="Cambria" panose="02040503050406030204" pitchFamily="18" charset="0"/>
              </a:rPr>
              <a:t>phẩm</a:t>
            </a:r>
            <a:r>
              <a:rPr lang="en-US" sz="2000" i="1" dirty="0">
                <a:solidFill>
                  <a:schemeClr val="bg2">
                    <a:lumMod val="10000"/>
                  </a:schemeClr>
                </a:solidFill>
                <a:latin typeface="Cambria" panose="02040503050406030204" pitchFamily="18" charset="0"/>
                <a:ea typeface="Cambria" panose="02040503050406030204" pitchFamily="18" charset="0"/>
              </a:rPr>
              <a:t> </a:t>
            </a:r>
            <a:r>
              <a:rPr lang="en-US" sz="2000" i="1" dirty="0" err="1">
                <a:solidFill>
                  <a:schemeClr val="bg2">
                    <a:lumMod val="10000"/>
                  </a:schemeClr>
                </a:solidFill>
                <a:latin typeface="Cambria" panose="02040503050406030204" pitchFamily="18" charset="0"/>
                <a:ea typeface="Cambria" panose="02040503050406030204" pitchFamily="18" charset="0"/>
              </a:rPr>
              <a:t>chất</a:t>
            </a:r>
            <a:r>
              <a:rPr lang="en-US" sz="2000" i="1" dirty="0">
                <a:solidFill>
                  <a:schemeClr val="bg2">
                    <a:lumMod val="10000"/>
                  </a:schemeClr>
                </a:solidFill>
                <a:latin typeface="Cambria" panose="02040503050406030204" pitchFamily="18" charset="0"/>
                <a:ea typeface="Cambria" panose="02040503050406030204" pitchFamily="18" charset="0"/>
              </a:rPr>
              <a:t> </a:t>
            </a:r>
            <a:r>
              <a:rPr lang="en-US" sz="2000" i="1" dirty="0" err="1">
                <a:solidFill>
                  <a:schemeClr val="bg2">
                    <a:lumMod val="10000"/>
                  </a:schemeClr>
                </a:solidFill>
                <a:latin typeface="Cambria" panose="02040503050406030204" pitchFamily="18" charset="0"/>
                <a:ea typeface="Cambria" panose="02040503050406030204" pitchFamily="18" charset="0"/>
              </a:rPr>
              <a:t>tốt</a:t>
            </a:r>
            <a:r>
              <a:rPr lang="en-US" sz="2000" i="1" dirty="0">
                <a:solidFill>
                  <a:schemeClr val="bg2">
                    <a:lumMod val="10000"/>
                  </a:schemeClr>
                </a:solidFill>
                <a:latin typeface="Cambria" panose="02040503050406030204" pitchFamily="18" charset="0"/>
                <a:ea typeface="Cambria" panose="02040503050406030204" pitchFamily="18" charset="0"/>
              </a:rPr>
              <a:t> </a:t>
            </a:r>
            <a:r>
              <a:rPr lang="en-US" sz="2000" i="1" dirty="0" err="1">
                <a:solidFill>
                  <a:schemeClr val="bg2">
                    <a:lumMod val="10000"/>
                  </a:schemeClr>
                </a:solidFill>
                <a:latin typeface="Cambria" panose="02040503050406030204" pitchFamily="18" charset="0"/>
                <a:ea typeface="Cambria" panose="02040503050406030204" pitchFamily="18" charset="0"/>
              </a:rPr>
              <a:t>đẹp</a:t>
            </a:r>
            <a:r>
              <a:rPr lang="en-US" sz="2000" i="1" dirty="0">
                <a:solidFill>
                  <a:schemeClr val="bg2">
                    <a:lumMod val="10000"/>
                  </a:schemeClr>
                </a:solidFill>
                <a:latin typeface="Cambria" panose="02040503050406030204" pitchFamily="18" charset="0"/>
                <a:ea typeface="Cambria" panose="02040503050406030204" pitchFamily="18" charset="0"/>
              </a:rPr>
              <a:t> </a:t>
            </a:r>
            <a:r>
              <a:rPr lang="en-US" sz="2000" i="1" dirty="0" err="1">
                <a:solidFill>
                  <a:schemeClr val="bg2">
                    <a:lumMod val="10000"/>
                  </a:schemeClr>
                </a:solidFill>
                <a:latin typeface="Cambria" panose="02040503050406030204" pitchFamily="18" charset="0"/>
                <a:ea typeface="Cambria" panose="02040503050406030204" pitchFamily="18" charset="0"/>
              </a:rPr>
              <a:t>của</a:t>
            </a:r>
            <a:r>
              <a:rPr lang="en-US" sz="2000" i="1" dirty="0">
                <a:solidFill>
                  <a:schemeClr val="bg2">
                    <a:lumMod val="10000"/>
                  </a:schemeClr>
                </a:solidFill>
                <a:latin typeface="Cambria" panose="02040503050406030204" pitchFamily="18" charset="0"/>
                <a:ea typeface="Cambria" panose="02040503050406030204" pitchFamily="18" charset="0"/>
              </a:rPr>
              <a:t> </a:t>
            </a:r>
            <a:r>
              <a:rPr lang="en-US" sz="2000" i="1" dirty="0" err="1">
                <a:solidFill>
                  <a:schemeClr val="bg2">
                    <a:lumMod val="10000"/>
                  </a:schemeClr>
                </a:solidFill>
                <a:latin typeface="Cambria" panose="02040503050406030204" pitchFamily="18" charset="0"/>
                <a:ea typeface="Cambria" panose="02040503050406030204" pitchFamily="18" charset="0"/>
              </a:rPr>
              <a:t>người</a:t>
            </a:r>
            <a:r>
              <a:rPr lang="en-US" sz="2000" i="1" dirty="0">
                <a:solidFill>
                  <a:schemeClr val="bg2">
                    <a:lumMod val="10000"/>
                  </a:schemeClr>
                </a:solidFill>
                <a:latin typeface="Cambria" panose="02040503050406030204" pitchFamily="18" charset="0"/>
                <a:ea typeface="Cambria" panose="02040503050406030204" pitchFamily="18" charset="0"/>
              </a:rPr>
              <a:t> </a:t>
            </a:r>
            <a:r>
              <a:rPr lang="en-US" sz="2000" i="1" dirty="0" err="1">
                <a:solidFill>
                  <a:schemeClr val="bg2">
                    <a:lumMod val="10000"/>
                  </a:schemeClr>
                </a:solidFill>
                <a:latin typeface="Cambria" panose="02040503050406030204" pitchFamily="18" charset="0"/>
                <a:ea typeface="Cambria" panose="02040503050406030204" pitchFamily="18" charset="0"/>
              </a:rPr>
              <a:t>khác</a:t>
            </a:r>
            <a:r>
              <a:rPr lang="en-US" sz="2000" i="1" dirty="0">
                <a:solidFill>
                  <a:schemeClr val="bg2">
                    <a:lumMod val="10000"/>
                  </a:schemeClr>
                </a:solidFill>
                <a:latin typeface="Cambria" panose="02040503050406030204" pitchFamily="18" charset="0"/>
                <a:ea typeface="Cambria" panose="02040503050406030204" pitchFamily="18" charset="0"/>
              </a:rPr>
              <a:t>.</a:t>
            </a:r>
          </a:p>
        </p:txBody>
      </p:sp>
      <p:cxnSp>
        <p:nvCxnSpPr>
          <p:cNvPr id="5" name="Straight Connector 4"/>
          <p:cNvCxnSpPr/>
          <p:nvPr/>
        </p:nvCxnSpPr>
        <p:spPr>
          <a:xfrm>
            <a:off x="4317357" y="2775227"/>
            <a:ext cx="2349661" cy="0"/>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50460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airplan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randombar(horizont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35"/>
                                        </p:tgtEl>
                                        <p:attrNameLst>
                                          <p:attrName>style.visibility</p:attrName>
                                        </p:attrNameLst>
                                      </p:cBhvr>
                                      <p:to>
                                        <p:strVal val="visible"/>
                                      </p:to>
                                    </p:set>
                                    <p:animEffect transition="in" filter="randombar(horizontal)">
                                      <p:cBhvr>
                                        <p:cTn id="20" dur="500"/>
                                        <p:tgtEl>
                                          <p:spTgt spid="35"/>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1" nodeType="clickEffect">
                                  <p:stCondLst>
                                    <p:cond delay="0"/>
                                  </p:stCondLst>
                                  <p:childTnLst>
                                    <p:set>
                                      <p:cBhvr>
                                        <p:cTn id="24" dur="1" fill="hold">
                                          <p:stCondLst>
                                            <p:cond delay="0"/>
                                          </p:stCondLst>
                                        </p:cTn>
                                        <p:tgtEl>
                                          <p:spTgt spid="35"/>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1"/>
                                        </p:tgtEl>
                                        <p:attrNameLst>
                                          <p:attrName>style.visibility</p:attrName>
                                        </p:attrNameLst>
                                      </p:cBhvr>
                                      <p:to>
                                        <p:strVal val="visible"/>
                                      </p:to>
                                    </p:set>
                                    <p:animEffect transition="in" filter="randombar(horizontal)">
                                      <p:cBhvr>
                                        <p:cTn id="29" dur="500"/>
                                        <p:tgtEl>
                                          <p:spTgt spid="31"/>
                                        </p:tgtEl>
                                      </p:cBhvr>
                                    </p:animEffect>
                                  </p:childTnLst>
                                </p:cTn>
                              </p:par>
                              <p:par>
                                <p:cTn id="30" presetID="14" presetClass="entr" presetSubtype="10" fill="hold" nodeType="withEffect">
                                  <p:stCondLst>
                                    <p:cond delay="0"/>
                                  </p:stCondLst>
                                  <p:childTnLst>
                                    <p:set>
                                      <p:cBhvr>
                                        <p:cTn id="31" dur="1" fill="hold">
                                          <p:stCondLst>
                                            <p:cond delay="0"/>
                                          </p:stCondLst>
                                        </p:cTn>
                                        <p:tgtEl>
                                          <p:spTgt spid="32"/>
                                        </p:tgtEl>
                                        <p:attrNameLst>
                                          <p:attrName>style.visibility</p:attrName>
                                        </p:attrNameLst>
                                      </p:cBhvr>
                                      <p:to>
                                        <p:strVal val="visible"/>
                                      </p:to>
                                    </p:set>
                                    <p:animEffect transition="in" filter="randombar(horizontal)">
                                      <p:cBhvr>
                                        <p:cTn id="32" dur="500"/>
                                        <p:tgtEl>
                                          <p:spTgt spid="32"/>
                                        </p:tgtEl>
                                      </p:cBhvr>
                                    </p:animEffect>
                                  </p:childTnLst>
                                </p:cTn>
                              </p:par>
                              <p:par>
                                <p:cTn id="33" presetID="14" presetClass="entr" presetSubtype="10" fill="hold" nodeType="withEffect">
                                  <p:stCondLst>
                                    <p:cond delay="0"/>
                                  </p:stCondLst>
                                  <p:childTnLst>
                                    <p:set>
                                      <p:cBhvr>
                                        <p:cTn id="34" dur="1" fill="hold">
                                          <p:stCondLst>
                                            <p:cond delay="0"/>
                                          </p:stCondLst>
                                        </p:cTn>
                                        <p:tgtEl>
                                          <p:spTgt spid="33"/>
                                        </p:tgtEl>
                                        <p:attrNameLst>
                                          <p:attrName>style.visibility</p:attrName>
                                        </p:attrNameLst>
                                      </p:cBhvr>
                                      <p:to>
                                        <p:strVal val="visible"/>
                                      </p:to>
                                    </p:set>
                                    <p:animEffect transition="in" filter="randombar(horizontal)">
                                      <p:cBhvr>
                                        <p:cTn id="35" dur="500"/>
                                        <p:tgtEl>
                                          <p:spTgt spid="33"/>
                                        </p:tgtEl>
                                      </p:cBhvr>
                                    </p:animEffect>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6"/>
                                        </p:tgtEl>
                                        <p:attrNameLst>
                                          <p:attrName>style.visibility</p:attrName>
                                        </p:attrNameLst>
                                      </p:cBhvr>
                                      <p:to>
                                        <p:strVal val="visible"/>
                                      </p:to>
                                    </p:set>
                                    <p:animEffect transition="in" filter="fade">
                                      <p:cBhvr>
                                        <p:cTn id="40" dur="1000"/>
                                        <p:tgtEl>
                                          <p:spTgt spid="6"/>
                                        </p:tgtEl>
                                      </p:cBhvr>
                                    </p:animEffect>
                                    <p:anim calcmode="lin" valueType="num">
                                      <p:cBhvr>
                                        <p:cTn id="41" dur="1000" fill="hold"/>
                                        <p:tgtEl>
                                          <p:spTgt spid="6"/>
                                        </p:tgtEl>
                                        <p:attrNameLst>
                                          <p:attrName>ppt_x</p:attrName>
                                        </p:attrNameLst>
                                      </p:cBhvr>
                                      <p:tavLst>
                                        <p:tav tm="0">
                                          <p:val>
                                            <p:strVal val="#ppt_x"/>
                                          </p:val>
                                        </p:tav>
                                        <p:tav tm="100000">
                                          <p:val>
                                            <p:strVal val="#ppt_x"/>
                                          </p:val>
                                        </p:tav>
                                      </p:tavLst>
                                    </p:anim>
                                    <p:anim calcmode="lin" valueType="num">
                                      <p:cBhvr>
                                        <p:cTn id="42"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5" grpId="0" animBg="1"/>
      <p:bldP spid="35"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pic>
        <p:nvPicPr>
          <p:cNvPr id="9" name="Picture 8"/>
          <p:cNvPicPr>
            <a:picLocks noChangeAspect="1"/>
          </p:cNvPicPr>
          <p:nvPr/>
        </p:nvPicPr>
        <p:blipFill>
          <a:blip r:embed="rId6"/>
          <a:stretch>
            <a:fillRect/>
          </a:stretch>
        </p:blipFill>
        <p:spPr>
          <a:xfrm>
            <a:off x="843378" y="490329"/>
            <a:ext cx="4046571" cy="561642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0" name="TextBox 9"/>
          <p:cNvSpPr txBox="1"/>
          <p:nvPr/>
        </p:nvSpPr>
        <p:spPr>
          <a:xfrm>
            <a:off x="5709117" y="1499208"/>
            <a:ext cx="5858350" cy="2800767"/>
          </a:xfrm>
          <a:prstGeom prst="rect">
            <a:avLst/>
          </a:prstGeom>
          <a:noFill/>
        </p:spPr>
        <p:txBody>
          <a:bodyPr wrap="square" rtlCol="0">
            <a:spAutoFit/>
          </a:bodyPr>
          <a:lstStyle/>
          <a:p>
            <a:pPr algn="ctr"/>
            <a:r>
              <a:rPr lang="en-US" sz="4400" b="1" dirty="0" err="1">
                <a:solidFill>
                  <a:schemeClr val="tx1">
                    <a:lumMod val="75000"/>
                    <a:lumOff val="25000"/>
                  </a:schemeClr>
                </a:solidFill>
                <a:latin typeface="#9Slide05 SVNStoryteller Script" panose="00000500000000000000" pitchFamily="2" charset="0"/>
                <a:ea typeface="Cambria" panose="02040503050406030204" pitchFamily="18" charset="0"/>
                <a:cs typeface="Arial" panose="020B0604020202020204" pitchFamily="34" charset="0"/>
              </a:rPr>
              <a:t>Chủ</a:t>
            </a:r>
            <a:r>
              <a:rPr lang="en-US" sz="4400" b="1" dirty="0">
                <a:solidFill>
                  <a:schemeClr val="tx1">
                    <a:lumMod val="75000"/>
                    <a:lumOff val="25000"/>
                  </a:schemeClr>
                </a:solidFill>
                <a:latin typeface="#9Slide05 SVNStoryteller Script" panose="00000500000000000000" pitchFamily="2" charset="0"/>
                <a:ea typeface="Cambria" panose="02040503050406030204" pitchFamily="18" charset="0"/>
                <a:cs typeface="Arial" panose="020B0604020202020204" pitchFamily="34" charset="0"/>
              </a:rPr>
              <a:t> </a:t>
            </a:r>
            <a:r>
              <a:rPr lang="en-US" sz="4400" b="1" dirty="0" err="1">
                <a:solidFill>
                  <a:schemeClr val="tx1">
                    <a:lumMod val="75000"/>
                    <a:lumOff val="25000"/>
                  </a:schemeClr>
                </a:solidFill>
                <a:latin typeface="#9Slide05 SVNStoryteller Script" panose="00000500000000000000" pitchFamily="2" charset="0"/>
                <a:ea typeface="Cambria" panose="02040503050406030204" pitchFamily="18" charset="0"/>
                <a:cs typeface="Arial" panose="020B0604020202020204" pitchFamily="34" charset="0"/>
              </a:rPr>
              <a:t>đề</a:t>
            </a:r>
            <a:endParaRPr lang="en-US" sz="4400" b="1" dirty="0">
              <a:solidFill>
                <a:schemeClr val="tx1">
                  <a:lumMod val="75000"/>
                  <a:lumOff val="25000"/>
                </a:schemeClr>
              </a:solidFill>
              <a:latin typeface="#9Slide05 SVNStoryteller Script" panose="00000500000000000000" pitchFamily="2" charset="0"/>
              <a:ea typeface="Cambria" panose="02040503050406030204" pitchFamily="18" charset="0"/>
              <a:cs typeface="Arial" panose="020B0604020202020204" pitchFamily="34" charset="0"/>
            </a:endParaRPr>
          </a:p>
          <a:p>
            <a:pPr algn="ctr">
              <a:lnSpc>
                <a:spcPct val="150000"/>
              </a:lnSpc>
            </a:pPr>
            <a:r>
              <a:rPr lang="en-US" sz="4400" b="1" dirty="0">
                <a:solidFill>
                  <a:schemeClr val="accent1">
                    <a:lumMod val="75000"/>
                  </a:schemeClr>
                </a:solidFill>
                <a:latin typeface="SVN-Gretoon" panose="02040603050506020204" pitchFamily="18" charset="0"/>
                <a:ea typeface="Cambria" panose="02040503050406030204" pitchFamily="18" charset="0"/>
                <a:cs typeface="Arial" panose="020B0604020202020204" pitchFamily="34" charset="0"/>
              </a:rPr>
              <a:t>CỘNG ĐỒNG</a:t>
            </a:r>
          </a:p>
          <a:p>
            <a:pPr algn="ctr">
              <a:lnSpc>
                <a:spcPct val="150000"/>
              </a:lnSpc>
            </a:pPr>
            <a:r>
              <a:rPr lang="en-US" sz="4400" b="1" dirty="0">
                <a:solidFill>
                  <a:schemeClr val="accent1">
                    <a:lumMod val="75000"/>
                  </a:schemeClr>
                </a:solidFill>
                <a:latin typeface="SVN-Gretoon" panose="02040603050506020204" pitchFamily="18" charset="0"/>
                <a:ea typeface="Cambria" panose="02040503050406030204" pitchFamily="18" charset="0"/>
                <a:cs typeface="Arial" panose="020B0604020202020204" pitchFamily="34" charset="0"/>
              </a:rPr>
              <a:t>GẮN BÓ</a:t>
            </a:r>
          </a:p>
        </p:txBody>
      </p:sp>
    </p:spTree>
    <p:extLst>
      <p:ext uri="{BB962C8B-B14F-4D97-AF65-F5344CB8AC3E}">
        <p14:creationId xmlns:p14="http://schemas.microsoft.com/office/powerpoint/2010/main" val="16518955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airplan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randombar(horizontal)">
                                      <p:cBhvr>
                                        <p:cTn id="1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pic>
        <p:nvPicPr>
          <p:cNvPr id="2" name="Picture 1"/>
          <p:cNvPicPr>
            <a:picLocks noChangeAspect="1"/>
          </p:cNvPicPr>
          <p:nvPr/>
        </p:nvPicPr>
        <p:blipFill>
          <a:blip r:embed="rId6"/>
          <a:stretch>
            <a:fillRect/>
          </a:stretch>
        </p:blipFill>
        <p:spPr>
          <a:xfrm>
            <a:off x="778015" y="-266514"/>
            <a:ext cx="11467570" cy="6858594"/>
          </a:xfrm>
          <a:prstGeom prst="rect">
            <a:avLst/>
          </a:prstGeom>
        </p:spPr>
      </p:pic>
    </p:spTree>
    <p:extLst>
      <p:ext uri="{BB962C8B-B14F-4D97-AF65-F5344CB8AC3E}">
        <p14:creationId xmlns:p14="http://schemas.microsoft.com/office/powerpoint/2010/main" val="30845389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airplan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sp>
        <p:nvSpPr>
          <p:cNvPr id="2" name="Rounded Rectangle 1"/>
          <p:cNvSpPr/>
          <p:nvPr/>
        </p:nvSpPr>
        <p:spPr>
          <a:xfrm>
            <a:off x="306513" y="585096"/>
            <a:ext cx="11632557" cy="6169308"/>
          </a:xfrm>
          <a:prstGeom prst="roundRect">
            <a:avLst>
              <a:gd name="adj" fmla="val 9499"/>
            </a:avLst>
          </a:prstGeom>
          <a:solidFill>
            <a:schemeClr val="bg1"/>
          </a:solid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300" dirty="0">
                <a:solidFill>
                  <a:schemeClr val="tx1"/>
                </a:solidFill>
                <a:latin typeface="Cambria" panose="02040503050406030204" pitchFamily="18" charset="0"/>
                <a:ea typeface="Cambria" panose="02040503050406030204" pitchFamily="18" charset="0"/>
              </a:rPr>
              <a:t>	</a:t>
            </a:r>
            <a:r>
              <a:rPr lang="vi-VN" sz="2300" dirty="0">
                <a:solidFill>
                  <a:schemeClr val="tx1"/>
                </a:solidFill>
                <a:latin typeface="Cambria" panose="02040503050406030204" pitchFamily="18" charset="0"/>
                <a:ea typeface="Cambria" panose="02040503050406030204" pitchFamily="18" charset="0"/>
              </a:rPr>
              <a:t>Ngày xưa, dưới chân núi Hồng Lĩnh có một xóm nhỏ, người dân sống bằng nghề đánh cá. Cuộc sống đang yên lành, bỗng một trận bão khủng khiếp cuốn đi tất cả thuyền bè. Dân xóm chài hết đường sinh sống, đánh lên núi kiếm củi đem ra chợ bán. Nhưng sườn núi phía họ ở dựng đứng, bà con phải đi đi đường vòng rất xa.</a:t>
            </a:r>
            <a:endParaRPr lang="vi-VN" sz="2300" dirty="0">
              <a:solidFill>
                <a:schemeClr val="tx1"/>
              </a:solidFill>
              <a:effectLst/>
              <a:latin typeface="Cambria" panose="02040503050406030204" pitchFamily="18" charset="0"/>
              <a:ea typeface="Cambria" panose="02040503050406030204" pitchFamily="18" charset="0"/>
            </a:endParaRPr>
          </a:p>
          <a:p>
            <a:pPr algn="just"/>
            <a:r>
              <a:rPr lang="en-US" sz="2300" dirty="0">
                <a:solidFill>
                  <a:schemeClr val="tx1"/>
                </a:solidFill>
                <a:latin typeface="Cambria" panose="02040503050406030204" pitchFamily="18" charset="0"/>
                <a:ea typeface="Cambria" panose="02040503050406030204" pitchFamily="18" charset="0"/>
              </a:rPr>
              <a:t>	</a:t>
            </a:r>
            <a:r>
              <a:rPr lang="vi-VN" sz="2300" dirty="0">
                <a:solidFill>
                  <a:schemeClr val="tx1"/>
                </a:solidFill>
                <a:latin typeface="Cambria" panose="02040503050406030204" pitchFamily="18" charset="0"/>
                <a:ea typeface="Cambria" panose="02040503050406030204" pitchFamily="18" charset="0"/>
              </a:rPr>
              <a:t>Bấy giờ trong xóm có một ông lão nghèo. Người ta gọi ông là cố Đương vị hễ gặp việc g</a:t>
            </a:r>
            <a:r>
              <a:rPr lang="en-US" sz="2300" dirty="0">
                <a:solidFill>
                  <a:schemeClr val="tx1"/>
                </a:solidFill>
                <a:latin typeface="Cambria" panose="02040503050406030204" pitchFamily="18" charset="0"/>
                <a:ea typeface="Cambria" panose="02040503050406030204" pitchFamily="18" charset="0"/>
              </a:rPr>
              <a:t>ì</a:t>
            </a:r>
            <a:r>
              <a:rPr lang="vi-VN" sz="2300" dirty="0">
                <a:solidFill>
                  <a:schemeClr val="tx1"/>
                </a:solidFill>
                <a:latin typeface="Cambria" panose="02040503050406030204" pitchFamily="18" charset="0"/>
                <a:ea typeface="Cambria" panose="02040503050406030204" pitchFamily="18" charset="0"/>
              </a:rPr>
              <a:t> khó, ông đều đảm đương gánh vác. Thấy lên núi phải đi đường vòng, ông bàn với mọi người ghép đã thành bậc thang vượt dốc để có được con đường ngắn như mong muốn. Ai nấy đều lắc đầu bảo việc ấy khó lắm, không làm được</a:t>
            </a:r>
            <a:r>
              <a:rPr lang="en-US" sz="2300" dirty="0">
                <a:solidFill>
                  <a:schemeClr val="tx1"/>
                </a:solidFill>
                <a:latin typeface="Cambria" panose="02040503050406030204" pitchFamily="18" charset="0"/>
                <a:ea typeface="Cambria" panose="02040503050406030204" pitchFamily="18" charset="0"/>
              </a:rPr>
              <a:t>.</a:t>
            </a:r>
          </a:p>
          <a:p>
            <a:pPr algn="just"/>
            <a:r>
              <a:rPr lang="en-US" sz="2300" dirty="0">
                <a:solidFill>
                  <a:schemeClr val="tx1"/>
                </a:solidFill>
                <a:latin typeface="Cambria" panose="02040503050406030204" pitchFamily="18" charset="0"/>
                <a:ea typeface="Cambria" panose="02040503050406030204" pitchFamily="18" charset="0"/>
              </a:rPr>
              <a:t>	</a:t>
            </a:r>
            <a:r>
              <a:rPr lang="vi-VN" sz="2300" dirty="0">
                <a:solidFill>
                  <a:schemeClr val="tx1"/>
                </a:solidFill>
                <a:latin typeface="Cambria" panose="02040503050406030204" pitchFamily="18" charset="0"/>
                <a:ea typeface="Cambria" panose="02040503050406030204" pitchFamily="18" charset="0"/>
              </a:rPr>
              <a:t>Nhưng cố Đương vẫn tìm cách làm đường. Công việc nặng nhọc không khiến ông sờn lòng. Thấy ông đói, những con vượn ở gần đó mang hoa quả đến cho ông. Chim chóc thay nhau ca hát để ông quên mệt. Về sau, nhiều người trong xóm tình nguyện đến làm cùng. </a:t>
            </a:r>
            <a:endParaRPr lang="vi-VN" sz="2300" dirty="0">
              <a:solidFill>
                <a:schemeClr val="tx1"/>
              </a:solidFill>
              <a:effectLst/>
              <a:latin typeface="Cambria" panose="02040503050406030204" pitchFamily="18" charset="0"/>
              <a:ea typeface="Cambria" panose="02040503050406030204" pitchFamily="18" charset="0"/>
            </a:endParaRPr>
          </a:p>
          <a:p>
            <a:pPr algn="just"/>
            <a:r>
              <a:rPr lang="en-US" sz="2300" dirty="0">
                <a:solidFill>
                  <a:schemeClr val="tx1"/>
                </a:solidFill>
                <a:latin typeface="Cambria" panose="02040503050406030204" pitchFamily="18" charset="0"/>
                <a:ea typeface="Cambria" panose="02040503050406030204" pitchFamily="18" charset="0"/>
              </a:rPr>
              <a:t>	</a:t>
            </a:r>
            <a:r>
              <a:rPr lang="vi-VN" sz="2300" dirty="0">
                <a:solidFill>
                  <a:schemeClr val="tx1"/>
                </a:solidFill>
                <a:latin typeface="Cambria" panose="02040503050406030204" pitchFamily="18" charset="0"/>
                <a:ea typeface="Cambria" panose="02040503050406030204" pitchFamily="18" charset="0"/>
              </a:rPr>
              <a:t>Sau năm lần sim ra quả, con đường lên núi đã hoàn thành. Nhờ đó, mọi người có thể lên xuống núi dễ dàng. Cả xóm biết ơn cố Đương, tặng thêm cho ông một tên mới là cố Ghép. Ngày nay, con đường vượt núi gọi là Truông Ghép vẫn còn ở phía nam dãy núi Hồng Lĩnh.</a:t>
            </a:r>
            <a:endParaRPr lang="en-US" sz="2300" dirty="0">
              <a:solidFill>
                <a:schemeClr val="tx1"/>
              </a:solidFill>
              <a:latin typeface="Cambria" panose="02040503050406030204" pitchFamily="18" charset="0"/>
              <a:ea typeface="Cambria" panose="02040503050406030204" pitchFamily="18" charset="0"/>
            </a:endParaRPr>
          </a:p>
          <a:p>
            <a:pPr algn="just"/>
            <a:r>
              <a:rPr lang="en-US" sz="2300" dirty="0">
                <a:solidFill>
                  <a:schemeClr val="tx1"/>
                </a:solidFill>
                <a:effectLst/>
                <a:latin typeface="Cambria" panose="02040503050406030204" pitchFamily="18" charset="0"/>
                <a:ea typeface="Cambria" panose="02040503050406030204" pitchFamily="18" charset="0"/>
              </a:rPr>
              <a:t>							(Theo Nguyễn </a:t>
            </a:r>
            <a:r>
              <a:rPr lang="en-US" sz="2300" dirty="0" err="1">
                <a:solidFill>
                  <a:schemeClr val="tx1"/>
                </a:solidFill>
                <a:effectLst/>
                <a:latin typeface="Cambria" panose="02040503050406030204" pitchFamily="18" charset="0"/>
                <a:ea typeface="Cambria" panose="02040503050406030204" pitchFamily="18" charset="0"/>
              </a:rPr>
              <a:t>Đổng</a:t>
            </a:r>
            <a:r>
              <a:rPr lang="en-US" sz="2300" dirty="0">
                <a:solidFill>
                  <a:schemeClr val="tx1"/>
                </a:solidFill>
                <a:effectLst/>
                <a:latin typeface="Cambria" panose="02040503050406030204" pitchFamily="18" charset="0"/>
                <a:ea typeface="Cambria" panose="02040503050406030204" pitchFamily="18" charset="0"/>
              </a:rPr>
              <a:t> Chi)</a:t>
            </a:r>
            <a:endParaRPr lang="vi-VN" sz="2300" dirty="0">
              <a:solidFill>
                <a:schemeClr val="tx1"/>
              </a:solidFill>
              <a:effectLst/>
              <a:latin typeface="Cambria" panose="02040503050406030204" pitchFamily="18" charset="0"/>
              <a:ea typeface="Cambria" panose="02040503050406030204" pitchFamily="18" charset="0"/>
            </a:endParaRPr>
          </a:p>
        </p:txBody>
      </p:sp>
      <p:sp>
        <p:nvSpPr>
          <p:cNvPr id="5" name="TextBox 4"/>
          <p:cNvSpPr txBox="1"/>
          <p:nvPr/>
        </p:nvSpPr>
        <p:spPr>
          <a:xfrm>
            <a:off x="3531517" y="100975"/>
            <a:ext cx="4900248" cy="578882"/>
          </a:xfrm>
          <a:prstGeom prst="roundRect">
            <a:avLst/>
          </a:prstGeom>
          <a:solidFill>
            <a:schemeClr val="bg1"/>
          </a:solidFill>
          <a:ln w="28575">
            <a:solidFill>
              <a:schemeClr val="tx1"/>
            </a:solidFill>
            <a:prstDash val="dash"/>
          </a:ln>
        </p:spPr>
        <p:txBody>
          <a:bodyPr wrap="square" rtlCol="0">
            <a:spAutoFit/>
          </a:bodyPr>
          <a:lstStyle/>
          <a:p>
            <a:pPr algn="ctr"/>
            <a:r>
              <a:rPr lang="en-US" sz="2800" dirty="0">
                <a:solidFill>
                  <a:srgbClr val="C00000"/>
                </a:solidFill>
                <a:latin typeface="#9Slide07 SVNStick A Round" panose="02000503000000000000" pitchFamily="2" charset="0"/>
              </a:rPr>
              <a:t>NHỮNG BẬC ĐÁ CHẠM MÂY</a:t>
            </a:r>
          </a:p>
        </p:txBody>
      </p:sp>
    </p:spTree>
    <p:extLst>
      <p:ext uri="{BB962C8B-B14F-4D97-AF65-F5344CB8AC3E}">
        <p14:creationId xmlns:p14="http://schemas.microsoft.com/office/powerpoint/2010/main" val="40361025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airplan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sp>
        <p:nvSpPr>
          <p:cNvPr id="2" name="Rounded Rectangle 1"/>
          <p:cNvSpPr/>
          <p:nvPr/>
        </p:nvSpPr>
        <p:spPr>
          <a:xfrm>
            <a:off x="306513" y="585096"/>
            <a:ext cx="11632557" cy="6169308"/>
          </a:xfrm>
          <a:prstGeom prst="roundRect">
            <a:avLst>
              <a:gd name="adj" fmla="val 9499"/>
            </a:avLst>
          </a:prstGeom>
          <a:solidFill>
            <a:schemeClr val="bg1"/>
          </a:solid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300" dirty="0">
                <a:solidFill>
                  <a:schemeClr val="tx1"/>
                </a:solidFill>
                <a:latin typeface="Cambria" panose="02040503050406030204" pitchFamily="18" charset="0"/>
                <a:ea typeface="Cambria" panose="02040503050406030204" pitchFamily="18" charset="0"/>
              </a:rPr>
              <a:t>	</a:t>
            </a:r>
            <a:r>
              <a:rPr lang="vi-VN" sz="2300" dirty="0">
                <a:solidFill>
                  <a:schemeClr val="tx1"/>
                </a:solidFill>
                <a:latin typeface="Cambria" panose="02040503050406030204" pitchFamily="18" charset="0"/>
                <a:ea typeface="Cambria" panose="02040503050406030204" pitchFamily="18" charset="0"/>
              </a:rPr>
              <a:t>Ngày xưa, dưới chân núi Hồng Lĩnh có một xóm nhỏ, người dân sống bằng nghề đánh cá. Cuộc sống đang yên lành, bỗng một trận bão khủng khiếp cuốn đi tất cả thuyền bè. Dân xóm chài hết đường sinh sống, đánh lên núi kiếm củi đem ra chợ bán. Nhưng sườn núi phía họ ở dựng đứng, bà con phải đi đi đường vòng rất xa.</a:t>
            </a:r>
            <a:endParaRPr lang="vi-VN" sz="2300" dirty="0">
              <a:solidFill>
                <a:schemeClr val="tx1"/>
              </a:solidFill>
              <a:effectLst/>
              <a:latin typeface="Cambria" panose="02040503050406030204" pitchFamily="18" charset="0"/>
              <a:ea typeface="Cambria" panose="02040503050406030204" pitchFamily="18" charset="0"/>
            </a:endParaRPr>
          </a:p>
          <a:p>
            <a:pPr algn="just"/>
            <a:r>
              <a:rPr lang="en-US" sz="2300" dirty="0">
                <a:solidFill>
                  <a:schemeClr val="tx1"/>
                </a:solidFill>
                <a:latin typeface="Cambria" panose="02040503050406030204" pitchFamily="18" charset="0"/>
                <a:ea typeface="Cambria" panose="02040503050406030204" pitchFamily="18" charset="0"/>
              </a:rPr>
              <a:t>	</a:t>
            </a:r>
            <a:r>
              <a:rPr lang="vi-VN" sz="2300" dirty="0">
                <a:solidFill>
                  <a:schemeClr val="tx1"/>
                </a:solidFill>
                <a:latin typeface="Cambria" panose="02040503050406030204" pitchFamily="18" charset="0"/>
                <a:ea typeface="Cambria" panose="02040503050406030204" pitchFamily="18" charset="0"/>
              </a:rPr>
              <a:t>Bấy giờ trong xóm có một ông lão nghèo. Người ta gọi ông là cố Đương vị hễ gặp việc g</a:t>
            </a:r>
            <a:r>
              <a:rPr lang="en-US" sz="2300" dirty="0">
                <a:solidFill>
                  <a:schemeClr val="tx1"/>
                </a:solidFill>
                <a:latin typeface="Cambria" panose="02040503050406030204" pitchFamily="18" charset="0"/>
                <a:ea typeface="Cambria" panose="02040503050406030204" pitchFamily="18" charset="0"/>
              </a:rPr>
              <a:t>ì</a:t>
            </a:r>
            <a:r>
              <a:rPr lang="vi-VN" sz="2300" dirty="0">
                <a:solidFill>
                  <a:schemeClr val="tx1"/>
                </a:solidFill>
                <a:latin typeface="Cambria" panose="02040503050406030204" pitchFamily="18" charset="0"/>
                <a:ea typeface="Cambria" panose="02040503050406030204" pitchFamily="18" charset="0"/>
              </a:rPr>
              <a:t> khó, ông đều đảm đương gánh vác. Thấy lên núi phải đi đường vòng, ông bàn với mọi người ghép đã thành bậc thang vượt dốc để có được con đường ngắn như mong muốn. Ai nấy đều lắc đầu bảo việc ấy khó lắm, không làm được</a:t>
            </a:r>
            <a:r>
              <a:rPr lang="en-US" sz="2300" dirty="0">
                <a:solidFill>
                  <a:schemeClr val="tx1"/>
                </a:solidFill>
                <a:latin typeface="Cambria" panose="02040503050406030204" pitchFamily="18" charset="0"/>
                <a:ea typeface="Cambria" panose="02040503050406030204" pitchFamily="18" charset="0"/>
              </a:rPr>
              <a:t>.</a:t>
            </a:r>
          </a:p>
          <a:p>
            <a:pPr algn="just"/>
            <a:r>
              <a:rPr lang="en-US" sz="2300" dirty="0">
                <a:solidFill>
                  <a:schemeClr val="tx1"/>
                </a:solidFill>
                <a:latin typeface="Cambria" panose="02040503050406030204" pitchFamily="18" charset="0"/>
                <a:ea typeface="Cambria" panose="02040503050406030204" pitchFamily="18" charset="0"/>
              </a:rPr>
              <a:t>	</a:t>
            </a:r>
            <a:r>
              <a:rPr lang="vi-VN" sz="2300" dirty="0">
                <a:solidFill>
                  <a:schemeClr val="tx1"/>
                </a:solidFill>
                <a:latin typeface="Cambria" panose="02040503050406030204" pitchFamily="18" charset="0"/>
                <a:ea typeface="Cambria" panose="02040503050406030204" pitchFamily="18" charset="0"/>
              </a:rPr>
              <a:t>Nhưng cố Đương vẫn tìm cách làm đường. Công việc nặng nhọc không khiến ông sờn lòng. Thấy ông đói, những con vượn ở gần đó mang hoa quả đến cho ông. Chim chóc thay nhau ca hát để ông quên mệt. Về sau, nhiều người trong xóm tình nguyện đến làm cùng. </a:t>
            </a:r>
            <a:endParaRPr lang="vi-VN" sz="2300" dirty="0">
              <a:solidFill>
                <a:schemeClr val="tx1"/>
              </a:solidFill>
              <a:effectLst/>
              <a:latin typeface="Cambria" panose="02040503050406030204" pitchFamily="18" charset="0"/>
              <a:ea typeface="Cambria" panose="02040503050406030204" pitchFamily="18" charset="0"/>
            </a:endParaRPr>
          </a:p>
          <a:p>
            <a:pPr algn="just"/>
            <a:r>
              <a:rPr lang="en-US" sz="2300" dirty="0">
                <a:solidFill>
                  <a:schemeClr val="tx1"/>
                </a:solidFill>
                <a:latin typeface="Cambria" panose="02040503050406030204" pitchFamily="18" charset="0"/>
                <a:ea typeface="Cambria" panose="02040503050406030204" pitchFamily="18" charset="0"/>
              </a:rPr>
              <a:t>	</a:t>
            </a:r>
            <a:r>
              <a:rPr lang="vi-VN" sz="2300" dirty="0">
                <a:solidFill>
                  <a:schemeClr val="tx1"/>
                </a:solidFill>
                <a:latin typeface="Cambria" panose="02040503050406030204" pitchFamily="18" charset="0"/>
                <a:ea typeface="Cambria" panose="02040503050406030204" pitchFamily="18" charset="0"/>
              </a:rPr>
              <a:t>Sau năm lần sim ra quả, con đường lên núi đã hoàn thành. Nhờ đó, mọi người có thể lên xuống núi dễ dàng. Cả xóm biết ơn cố Đương, tặng thêm cho ông một tên mới là cố Ghép. Ngày nay, con đường vượt núi gọi là Truông Ghép vẫn còn ở phía nam dãy núi Hồng Lĩnh.</a:t>
            </a:r>
            <a:endParaRPr lang="en-US" sz="2300" dirty="0">
              <a:solidFill>
                <a:schemeClr val="tx1"/>
              </a:solidFill>
              <a:latin typeface="Cambria" panose="02040503050406030204" pitchFamily="18" charset="0"/>
              <a:ea typeface="Cambria" panose="02040503050406030204" pitchFamily="18" charset="0"/>
            </a:endParaRPr>
          </a:p>
          <a:p>
            <a:pPr algn="just"/>
            <a:r>
              <a:rPr lang="en-US" sz="2300" dirty="0">
                <a:solidFill>
                  <a:schemeClr val="tx1"/>
                </a:solidFill>
                <a:effectLst/>
                <a:latin typeface="Cambria" panose="02040503050406030204" pitchFamily="18" charset="0"/>
                <a:ea typeface="Cambria" panose="02040503050406030204" pitchFamily="18" charset="0"/>
              </a:rPr>
              <a:t>							(Theo Nguyễn </a:t>
            </a:r>
            <a:r>
              <a:rPr lang="en-US" sz="2300" dirty="0" err="1">
                <a:solidFill>
                  <a:schemeClr val="tx1"/>
                </a:solidFill>
                <a:effectLst/>
                <a:latin typeface="Cambria" panose="02040503050406030204" pitchFamily="18" charset="0"/>
                <a:ea typeface="Cambria" panose="02040503050406030204" pitchFamily="18" charset="0"/>
              </a:rPr>
              <a:t>Đổng</a:t>
            </a:r>
            <a:r>
              <a:rPr lang="en-US" sz="2300" dirty="0">
                <a:solidFill>
                  <a:schemeClr val="tx1"/>
                </a:solidFill>
                <a:effectLst/>
                <a:latin typeface="Cambria" panose="02040503050406030204" pitchFamily="18" charset="0"/>
                <a:ea typeface="Cambria" panose="02040503050406030204" pitchFamily="18" charset="0"/>
              </a:rPr>
              <a:t> Chi)</a:t>
            </a:r>
            <a:endParaRPr lang="vi-VN" sz="2300" dirty="0">
              <a:solidFill>
                <a:schemeClr val="tx1"/>
              </a:solidFill>
              <a:effectLst/>
              <a:latin typeface="Cambria" panose="02040503050406030204" pitchFamily="18" charset="0"/>
              <a:ea typeface="Cambria" panose="02040503050406030204" pitchFamily="18" charset="0"/>
            </a:endParaRPr>
          </a:p>
        </p:txBody>
      </p:sp>
      <p:sp>
        <p:nvSpPr>
          <p:cNvPr id="5" name="TextBox 4"/>
          <p:cNvSpPr txBox="1"/>
          <p:nvPr/>
        </p:nvSpPr>
        <p:spPr>
          <a:xfrm>
            <a:off x="3531517" y="100975"/>
            <a:ext cx="4900248" cy="578882"/>
          </a:xfrm>
          <a:prstGeom prst="roundRect">
            <a:avLst/>
          </a:prstGeom>
          <a:solidFill>
            <a:schemeClr val="bg1"/>
          </a:solidFill>
          <a:ln w="28575">
            <a:solidFill>
              <a:schemeClr val="tx1"/>
            </a:solidFill>
            <a:prstDash val="dash"/>
          </a:ln>
        </p:spPr>
        <p:txBody>
          <a:bodyPr wrap="square" rtlCol="0">
            <a:spAutoFit/>
          </a:bodyPr>
          <a:lstStyle/>
          <a:p>
            <a:pPr algn="ctr"/>
            <a:r>
              <a:rPr lang="en-US" sz="2800" dirty="0">
                <a:solidFill>
                  <a:srgbClr val="C00000"/>
                </a:solidFill>
                <a:latin typeface="#9Slide07 SVNStick A Round" panose="02000503000000000000" pitchFamily="2" charset="0"/>
              </a:rPr>
              <a:t>NHỮNG BẬC ĐÁ CHẠM MÂY</a:t>
            </a:r>
          </a:p>
        </p:txBody>
      </p:sp>
      <p:pic>
        <p:nvPicPr>
          <p:cNvPr id="13" name="Picture 12">
            <a:extLst>
              <a:ext uri="{FF2B5EF4-FFF2-40B4-BE49-F238E27FC236}">
                <a16:creationId xmlns:a16="http://schemas.microsoft.com/office/drawing/2014/main" id="{E8FA0475-C738-47AE-5522-19243E78034A}"/>
              </a:ext>
            </a:extLst>
          </p:cNvPr>
          <p:cNvPicPr>
            <a:picLocks noChangeAspect="1"/>
          </p:cNvPicPr>
          <p:nvPr/>
        </p:nvPicPr>
        <p:blipFill>
          <a:blip r:embed="rId6"/>
          <a:stretch>
            <a:fillRect/>
          </a:stretch>
        </p:blipFill>
        <p:spPr>
          <a:xfrm>
            <a:off x="-24210" y="179211"/>
            <a:ext cx="1592170" cy="1001292"/>
          </a:xfrm>
          <a:prstGeom prst="rect">
            <a:avLst/>
          </a:prstGeom>
        </p:spPr>
      </p:pic>
    </p:spTree>
    <p:extLst>
      <p:ext uri="{BB962C8B-B14F-4D97-AF65-F5344CB8AC3E}">
        <p14:creationId xmlns:p14="http://schemas.microsoft.com/office/powerpoint/2010/main" val="4031762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airplan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sp>
        <p:nvSpPr>
          <p:cNvPr id="2" name="Rounded Rectangle 1"/>
          <p:cNvSpPr/>
          <p:nvPr/>
        </p:nvSpPr>
        <p:spPr>
          <a:xfrm>
            <a:off x="306513" y="474561"/>
            <a:ext cx="11632557" cy="6048377"/>
          </a:xfrm>
          <a:prstGeom prst="roundRect">
            <a:avLst>
              <a:gd name="adj" fmla="val 9499"/>
            </a:avLst>
          </a:prstGeom>
          <a:solidFill>
            <a:schemeClr val="bg1"/>
          </a:solid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vi-VN" sz="2300" dirty="0">
              <a:solidFill>
                <a:schemeClr val="tx1"/>
              </a:solidFill>
              <a:effectLst/>
              <a:latin typeface="Cambria" panose="02040503050406030204" pitchFamily="18" charset="0"/>
              <a:ea typeface="Cambria" panose="02040503050406030204" pitchFamily="18" charset="0"/>
            </a:endParaRPr>
          </a:p>
        </p:txBody>
      </p:sp>
      <p:pic>
        <p:nvPicPr>
          <p:cNvPr id="14" name="Picture 13">
            <a:extLst>
              <a:ext uri="{FF2B5EF4-FFF2-40B4-BE49-F238E27FC236}">
                <a16:creationId xmlns:a16="http://schemas.microsoft.com/office/drawing/2014/main" id="{044F42B5-D089-AE1A-F829-E397702EBE27}"/>
              </a:ext>
            </a:extLst>
          </p:cNvPr>
          <p:cNvPicPr>
            <a:picLocks noChangeAspect="1"/>
          </p:cNvPicPr>
          <p:nvPr/>
        </p:nvPicPr>
        <p:blipFill>
          <a:blip r:embed="rId6"/>
          <a:stretch>
            <a:fillRect/>
          </a:stretch>
        </p:blipFill>
        <p:spPr>
          <a:xfrm>
            <a:off x="1295055" y="1499299"/>
            <a:ext cx="1394064" cy="1351301"/>
          </a:xfrm>
          <a:prstGeom prst="rect">
            <a:avLst/>
          </a:prstGeom>
        </p:spPr>
      </p:pic>
      <p:pic>
        <p:nvPicPr>
          <p:cNvPr id="15" name="Picture 14">
            <a:extLst>
              <a:ext uri="{FF2B5EF4-FFF2-40B4-BE49-F238E27FC236}">
                <a16:creationId xmlns:a16="http://schemas.microsoft.com/office/drawing/2014/main" id="{B41D7F35-05A4-5D99-B6BD-15E1C928C2D3}"/>
              </a:ext>
            </a:extLst>
          </p:cNvPr>
          <p:cNvPicPr>
            <a:picLocks noChangeAspect="1"/>
          </p:cNvPicPr>
          <p:nvPr/>
        </p:nvPicPr>
        <p:blipFill>
          <a:blip r:embed="rId7"/>
          <a:stretch>
            <a:fillRect/>
          </a:stretch>
        </p:blipFill>
        <p:spPr>
          <a:xfrm>
            <a:off x="1243568" y="2656166"/>
            <a:ext cx="1461807" cy="1416966"/>
          </a:xfrm>
          <a:prstGeom prst="rect">
            <a:avLst/>
          </a:prstGeom>
        </p:spPr>
      </p:pic>
      <p:pic>
        <p:nvPicPr>
          <p:cNvPr id="19" name="Picture 18">
            <a:extLst>
              <a:ext uri="{FF2B5EF4-FFF2-40B4-BE49-F238E27FC236}">
                <a16:creationId xmlns:a16="http://schemas.microsoft.com/office/drawing/2014/main" id="{0977F735-5E76-3462-9FD9-86751EF30E3D}"/>
              </a:ext>
            </a:extLst>
          </p:cNvPr>
          <p:cNvPicPr>
            <a:picLocks noChangeAspect="1"/>
          </p:cNvPicPr>
          <p:nvPr/>
        </p:nvPicPr>
        <p:blipFill>
          <a:blip r:embed="rId8"/>
          <a:stretch>
            <a:fillRect/>
          </a:stretch>
        </p:blipFill>
        <p:spPr>
          <a:xfrm>
            <a:off x="1094274" y="3779683"/>
            <a:ext cx="1461525" cy="1416966"/>
          </a:xfrm>
          <a:prstGeom prst="rect">
            <a:avLst/>
          </a:prstGeom>
        </p:spPr>
      </p:pic>
      <p:pic>
        <p:nvPicPr>
          <p:cNvPr id="20" name="Picture 19">
            <a:extLst>
              <a:ext uri="{FF2B5EF4-FFF2-40B4-BE49-F238E27FC236}">
                <a16:creationId xmlns:a16="http://schemas.microsoft.com/office/drawing/2014/main" id="{1E6AF0DA-67CD-BB18-355A-DE5190A66C11}"/>
              </a:ext>
            </a:extLst>
          </p:cNvPr>
          <p:cNvPicPr>
            <a:picLocks noChangeAspect="1"/>
          </p:cNvPicPr>
          <p:nvPr/>
        </p:nvPicPr>
        <p:blipFill>
          <a:blip r:embed="rId9"/>
          <a:stretch>
            <a:fillRect/>
          </a:stretch>
        </p:blipFill>
        <p:spPr>
          <a:xfrm>
            <a:off x="962406" y="4861919"/>
            <a:ext cx="1504104" cy="1458247"/>
          </a:xfrm>
          <a:prstGeom prst="rect">
            <a:avLst/>
          </a:prstGeom>
        </p:spPr>
      </p:pic>
      <p:grpSp>
        <p:nvGrpSpPr>
          <p:cNvPr id="23" name="组合 44">
            <a:extLst>
              <a:ext uri="{FF2B5EF4-FFF2-40B4-BE49-F238E27FC236}">
                <a16:creationId xmlns:a16="http://schemas.microsoft.com/office/drawing/2014/main" id="{85C56351-589F-3B5A-C21E-E426EBA15B27}"/>
              </a:ext>
            </a:extLst>
          </p:cNvPr>
          <p:cNvGrpSpPr/>
          <p:nvPr/>
        </p:nvGrpSpPr>
        <p:grpSpPr>
          <a:xfrm>
            <a:off x="2794665" y="1764014"/>
            <a:ext cx="8047467" cy="997675"/>
            <a:chOff x="2360277" y="2671670"/>
            <a:chExt cx="3089358" cy="892629"/>
          </a:xfrm>
        </p:grpSpPr>
        <p:grpSp>
          <p:nvGrpSpPr>
            <p:cNvPr id="24" name="组合 30">
              <a:extLst>
                <a:ext uri="{FF2B5EF4-FFF2-40B4-BE49-F238E27FC236}">
                  <a16:creationId xmlns:a16="http://schemas.microsoft.com/office/drawing/2014/main" id="{AC793EE5-7FAD-D500-A931-1920EBC60A56}"/>
                </a:ext>
              </a:extLst>
            </p:cNvPr>
            <p:cNvGrpSpPr/>
            <p:nvPr/>
          </p:nvGrpSpPr>
          <p:grpSpPr>
            <a:xfrm>
              <a:off x="2360277" y="2671670"/>
              <a:ext cx="3089358" cy="892629"/>
              <a:chOff x="1336246" y="3302000"/>
              <a:chExt cx="2413000" cy="990600"/>
            </a:xfrm>
            <a:effectLst>
              <a:outerShdw blurRad="254000" sx="102000" sy="102000" algn="ctr" rotWithShape="0">
                <a:prstClr val="black">
                  <a:alpha val="25000"/>
                </a:prstClr>
              </a:outerShdw>
            </a:effectLst>
          </p:grpSpPr>
          <p:sp>
            <p:nvSpPr>
              <p:cNvPr id="26" name="圆角矩形 27">
                <a:extLst>
                  <a:ext uri="{FF2B5EF4-FFF2-40B4-BE49-F238E27FC236}">
                    <a16:creationId xmlns:a16="http://schemas.microsoft.com/office/drawing/2014/main" id="{305A463D-AEF9-6C58-5431-6E9B1E2356F6}"/>
                  </a:ext>
                </a:extLst>
              </p:cNvPr>
              <p:cNvSpPr/>
              <p:nvPr/>
            </p:nvSpPr>
            <p:spPr>
              <a:xfrm>
                <a:off x="1336246" y="3302000"/>
                <a:ext cx="2413000"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endParaRPr kumimoji="0" lang="zh-CN" altLang="en-US" sz="3200" b="1" i="0" u="none" strike="noStrike" kern="1200" cap="none" spc="0" normalizeH="0" baseline="0" noProof="0" dirty="0">
                  <a:ln>
                    <a:noFill/>
                  </a:ln>
                  <a:solidFill>
                    <a:srgbClr val="C00000"/>
                  </a:solidFill>
                  <a:effectLst/>
                  <a:uLnTx/>
                  <a:uFillTx/>
                  <a:latin typeface="Cambria" panose="02040503050406030204" pitchFamily="18" charset="0"/>
                  <a:ea typeface="思源黑体 CN"/>
                </a:endParaRPr>
              </a:p>
            </p:txBody>
          </p:sp>
          <p:sp>
            <p:nvSpPr>
              <p:cNvPr id="27" name="圆角矩形 28">
                <a:extLst>
                  <a:ext uri="{FF2B5EF4-FFF2-40B4-BE49-F238E27FC236}">
                    <a16:creationId xmlns:a16="http://schemas.microsoft.com/office/drawing/2014/main" id="{C7F9C397-E9BF-FAAA-364F-AE2A86E20D34}"/>
                  </a:ext>
                </a:extLst>
              </p:cNvPr>
              <p:cNvSpPr/>
              <p:nvPr/>
            </p:nvSpPr>
            <p:spPr>
              <a:xfrm>
                <a:off x="1386922" y="3378199"/>
                <a:ext cx="2308778" cy="858521"/>
              </a:xfrm>
              <a:prstGeom prst="roundRect">
                <a:avLst>
                  <a:gd name="adj" fmla="val 50000"/>
                </a:avLst>
              </a:prstGeom>
              <a:solidFill>
                <a:schemeClr val="bg1"/>
              </a:solidFill>
              <a:ln w="19050">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endParaRPr kumimoji="0" lang="zh-CN" altLang="en-US" sz="3200" b="1" i="0" u="none" strike="noStrike" kern="1200" cap="none" spc="0" normalizeH="0" baseline="0" noProof="0" dirty="0">
                  <a:ln>
                    <a:noFill/>
                  </a:ln>
                  <a:solidFill>
                    <a:srgbClr val="C00000"/>
                  </a:solidFill>
                  <a:effectLst/>
                  <a:uLnTx/>
                  <a:uFillTx/>
                  <a:latin typeface="Cambria" panose="02040503050406030204" pitchFamily="18" charset="0"/>
                  <a:ea typeface="思源黑体 CN"/>
                </a:endParaRPr>
              </a:p>
            </p:txBody>
          </p:sp>
        </p:grpSp>
        <p:sp>
          <p:nvSpPr>
            <p:cNvPr id="25" name="文本框 40">
              <a:extLst>
                <a:ext uri="{FF2B5EF4-FFF2-40B4-BE49-F238E27FC236}">
                  <a16:creationId xmlns:a16="http://schemas.microsoft.com/office/drawing/2014/main" id="{08C0AB92-8CFF-0402-0DEF-FDC8C6055AEC}"/>
                </a:ext>
              </a:extLst>
            </p:cNvPr>
            <p:cNvSpPr txBox="1"/>
            <p:nvPr/>
          </p:nvSpPr>
          <p:spPr>
            <a:xfrm>
              <a:off x="2592991" y="2856382"/>
              <a:ext cx="2278088" cy="523204"/>
            </a:xfrm>
            <a:prstGeom prst="rect">
              <a:avLst/>
            </a:prstGeom>
            <a:noFill/>
          </p:spPr>
          <p:txBody>
            <a:bodyPr wrap="none" rtlCol="0">
              <a:spAutoFit/>
            </a:bodyPr>
            <a:lstStyle/>
            <a:p>
              <a:r>
                <a:rPr lang="en-US" sz="3200" b="1" dirty="0" err="1">
                  <a:solidFill>
                    <a:srgbClr val="C00000"/>
                  </a:solidFill>
                  <a:latin typeface="Cambria" panose="02040503050406030204" pitchFamily="18" charset="0"/>
                  <a:ea typeface="Cambria" panose="02040503050406030204" pitchFamily="18" charset="0"/>
                </a:rPr>
                <a:t>Từ</a:t>
              </a:r>
              <a:r>
                <a:rPr lang="en-US" sz="3200" b="1" dirty="0">
                  <a:solidFill>
                    <a:srgbClr val="C00000"/>
                  </a:solidFill>
                  <a:latin typeface="Cambria" panose="02040503050406030204" pitchFamily="18" charset="0"/>
                  <a:ea typeface="Cambria" panose="02040503050406030204" pitchFamily="18" charset="0"/>
                </a:rPr>
                <a:t> </a:t>
              </a:r>
              <a:r>
                <a:rPr lang="en-US" sz="3200" b="1" dirty="0" err="1">
                  <a:solidFill>
                    <a:srgbClr val="C00000"/>
                  </a:solidFill>
                  <a:latin typeface="Cambria" panose="02040503050406030204" pitchFamily="18" charset="0"/>
                  <a:ea typeface="Cambria" panose="02040503050406030204" pitchFamily="18" charset="0"/>
                </a:rPr>
                <a:t>đầu</a:t>
              </a:r>
              <a:r>
                <a:rPr lang="en-US" sz="3200" b="1" dirty="0">
                  <a:solidFill>
                    <a:srgbClr val="C00000"/>
                  </a:solidFill>
                  <a:latin typeface="Cambria" panose="02040503050406030204" pitchFamily="18" charset="0"/>
                  <a:ea typeface="Cambria" panose="02040503050406030204" pitchFamily="18" charset="0"/>
                </a:rPr>
                <a:t> </a:t>
              </a:r>
              <a:r>
                <a:rPr lang="en-US" sz="3200" b="1" dirty="0" err="1">
                  <a:solidFill>
                    <a:srgbClr val="C00000"/>
                  </a:solidFill>
                  <a:latin typeface="Cambria" panose="02040503050406030204" pitchFamily="18" charset="0"/>
                  <a:ea typeface="Cambria" panose="02040503050406030204" pitchFamily="18" charset="0"/>
                </a:rPr>
                <a:t>đến</a:t>
              </a:r>
              <a:r>
                <a:rPr lang="en-US" sz="3200" b="1" dirty="0">
                  <a:solidFill>
                    <a:srgbClr val="C00000"/>
                  </a:solidFill>
                  <a:latin typeface="Cambria" panose="02040503050406030204" pitchFamily="18" charset="0"/>
                  <a:ea typeface="Cambria" panose="02040503050406030204" pitchFamily="18" charset="0"/>
                </a:rPr>
                <a:t> </a:t>
              </a:r>
              <a:r>
                <a:rPr lang="en-US" sz="3200" b="1" i="1" dirty="0" err="1">
                  <a:solidFill>
                    <a:srgbClr val="C00000"/>
                  </a:solidFill>
                  <a:latin typeface="Cambria" panose="02040503050406030204" pitchFamily="18" charset="0"/>
                  <a:ea typeface="Cambria" panose="02040503050406030204" pitchFamily="18" charset="0"/>
                </a:rPr>
                <a:t>đường</a:t>
              </a:r>
              <a:r>
                <a:rPr lang="en-US" sz="3200" b="1" i="1" dirty="0">
                  <a:solidFill>
                    <a:srgbClr val="C00000"/>
                  </a:solidFill>
                  <a:latin typeface="Cambria" panose="02040503050406030204" pitchFamily="18" charset="0"/>
                  <a:ea typeface="Cambria" panose="02040503050406030204" pitchFamily="18" charset="0"/>
                </a:rPr>
                <a:t> </a:t>
              </a:r>
              <a:r>
                <a:rPr lang="en-US" sz="3200" b="1" i="1" dirty="0" err="1">
                  <a:solidFill>
                    <a:srgbClr val="C00000"/>
                  </a:solidFill>
                  <a:latin typeface="Cambria" panose="02040503050406030204" pitchFamily="18" charset="0"/>
                  <a:ea typeface="Cambria" panose="02040503050406030204" pitchFamily="18" charset="0"/>
                </a:rPr>
                <a:t>vòng</a:t>
              </a:r>
              <a:r>
                <a:rPr lang="en-US" sz="3200" b="1" i="1" dirty="0">
                  <a:solidFill>
                    <a:srgbClr val="C00000"/>
                  </a:solidFill>
                  <a:latin typeface="Cambria" panose="02040503050406030204" pitchFamily="18" charset="0"/>
                  <a:ea typeface="Cambria" panose="02040503050406030204" pitchFamily="18" charset="0"/>
                </a:rPr>
                <a:t> </a:t>
              </a:r>
              <a:r>
                <a:rPr lang="en-US" sz="3200" b="1" i="1" dirty="0" err="1">
                  <a:solidFill>
                    <a:srgbClr val="C00000"/>
                  </a:solidFill>
                  <a:latin typeface="Cambria" panose="02040503050406030204" pitchFamily="18" charset="0"/>
                  <a:ea typeface="Cambria" panose="02040503050406030204" pitchFamily="18" charset="0"/>
                </a:rPr>
                <a:t>rất</a:t>
              </a:r>
              <a:r>
                <a:rPr lang="en-US" sz="3200" b="1" i="1" dirty="0">
                  <a:solidFill>
                    <a:srgbClr val="C00000"/>
                  </a:solidFill>
                  <a:latin typeface="Cambria" panose="02040503050406030204" pitchFamily="18" charset="0"/>
                  <a:ea typeface="Cambria" panose="02040503050406030204" pitchFamily="18" charset="0"/>
                </a:rPr>
                <a:t> </a:t>
              </a:r>
              <a:r>
                <a:rPr lang="en-US" sz="3200" b="1" i="1" dirty="0" err="1">
                  <a:solidFill>
                    <a:srgbClr val="C00000"/>
                  </a:solidFill>
                  <a:latin typeface="Cambria" panose="02040503050406030204" pitchFamily="18" charset="0"/>
                  <a:ea typeface="Cambria" panose="02040503050406030204" pitchFamily="18" charset="0"/>
                </a:rPr>
                <a:t>xa</a:t>
              </a:r>
              <a:r>
                <a:rPr lang="en-US" sz="3200" b="1" i="1" dirty="0">
                  <a:solidFill>
                    <a:srgbClr val="C00000"/>
                  </a:solidFill>
                  <a:latin typeface="Cambria" panose="02040503050406030204" pitchFamily="18" charset="0"/>
                  <a:ea typeface="Cambria" panose="02040503050406030204" pitchFamily="18" charset="0"/>
                </a:rPr>
                <a:t>.</a:t>
              </a:r>
              <a:endParaRPr lang="en-US" sz="3200" b="1" dirty="0">
                <a:solidFill>
                  <a:srgbClr val="C00000"/>
                </a:solidFill>
                <a:latin typeface="Cambria" panose="02040503050406030204" pitchFamily="18" charset="0"/>
                <a:ea typeface="Cambria" panose="02040503050406030204" pitchFamily="18" charset="0"/>
              </a:endParaRPr>
            </a:p>
          </p:txBody>
        </p:sp>
      </p:grpSp>
      <p:grpSp>
        <p:nvGrpSpPr>
          <p:cNvPr id="28" name="组合 44">
            <a:extLst>
              <a:ext uri="{FF2B5EF4-FFF2-40B4-BE49-F238E27FC236}">
                <a16:creationId xmlns:a16="http://schemas.microsoft.com/office/drawing/2014/main" id="{4EA7395E-188A-4772-C2F5-BD7C67FD0350}"/>
              </a:ext>
            </a:extLst>
          </p:cNvPr>
          <p:cNvGrpSpPr/>
          <p:nvPr/>
        </p:nvGrpSpPr>
        <p:grpSpPr>
          <a:xfrm>
            <a:off x="2789879" y="2891395"/>
            <a:ext cx="8047467" cy="997675"/>
            <a:chOff x="2360277" y="2671670"/>
            <a:chExt cx="3089358" cy="892629"/>
          </a:xfrm>
        </p:grpSpPr>
        <p:grpSp>
          <p:nvGrpSpPr>
            <p:cNvPr id="29" name="组合 30">
              <a:extLst>
                <a:ext uri="{FF2B5EF4-FFF2-40B4-BE49-F238E27FC236}">
                  <a16:creationId xmlns:a16="http://schemas.microsoft.com/office/drawing/2014/main" id="{CC89CF56-A5DE-D17E-DC39-44D7F94AA336}"/>
                </a:ext>
              </a:extLst>
            </p:cNvPr>
            <p:cNvGrpSpPr/>
            <p:nvPr/>
          </p:nvGrpSpPr>
          <p:grpSpPr>
            <a:xfrm>
              <a:off x="2360277" y="2671670"/>
              <a:ext cx="3089358" cy="892629"/>
              <a:chOff x="1336246" y="3302000"/>
              <a:chExt cx="2413000" cy="990600"/>
            </a:xfrm>
            <a:effectLst>
              <a:outerShdw blurRad="254000" sx="102000" sy="102000" algn="ctr" rotWithShape="0">
                <a:prstClr val="black">
                  <a:alpha val="25000"/>
                </a:prstClr>
              </a:outerShdw>
            </a:effectLst>
          </p:grpSpPr>
          <p:sp>
            <p:nvSpPr>
              <p:cNvPr id="31" name="圆角矩形 27">
                <a:extLst>
                  <a:ext uri="{FF2B5EF4-FFF2-40B4-BE49-F238E27FC236}">
                    <a16:creationId xmlns:a16="http://schemas.microsoft.com/office/drawing/2014/main" id="{B3043BB5-AD57-B2D5-6D2D-69341894C604}"/>
                  </a:ext>
                </a:extLst>
              </p:cNvPr>
              <p:cNvSpPr/>
              <p:nvPr/>
            </p:nvSpPr>
            <p:spPr>
              <a:xfrm>
                <a:off x="1336246" y="3302000"/>
                <a:ext cx="2413000"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endParaRPr kumimoji="0" lang="zh-CN" altLang="en-US" sz="3200" b="1" i="0" u="none" strike="noStrike" kern="1200" cap="none" spc="0" normalizeH="0" baseline="0" noProof="0" dirty="0">
                  <a:ln>
                    <a:noFill/>
                  </a:ln>
                  <a:solidFill>
                    <a:srgbClr val="C00000"/>
                  </a:solidFill>
                  <a:effectLst/>
                  <a:uLnTx/>
                  <a:uFillTx/>
                  <a:latin typeface="Cambria" panose="02040503050406030204" pitchFamily="18" charset="0"/>
                  <a:ea typeface="思源黑体 CN"/>
                </a:endParaRPr>
              </a:p>
            </p:txBody>
          </p:sp>
          <p:sp>
            <p:nvSpPr>
              <p:cNvPr id="32" name="圆角矩形 28">
                <a:extLst>
                  <a:ext uri="{FF2B5EF4-FFF2-40B4-BE49-F238E27FC236}">
                    <a16:creationId xmlns:a16="http://schemas.microsoft.com/office/drawing/2014/main" id="{A0266E30-1C73-3D46-3B16-8183BEB9E67A}"/>
                  </a:ext>
                </a:extLst>
              </p:cNvPr>
              <p:cNvSpPr/>
              <p:nvPr/>
            </p:nvSpPr>
            <p:spPr>
              <a:xfrm>
                <a:off x="1386922" y="3378199"/>
                <a:ext cx="2308778" cy="858521"/>
              </a:xfrm>
              <a:prstGeom prst="roundRect">
                <a:avLst>
                  <a:gd name="adj" fmla="val 50000"/>
                </a:avLst>
              </a:prstGeom>
              <a:solidFill>
                <a:schemeClr val="bg1"/>
              </a:solidFill>
              <a:ln w="19050">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endParaRPr kumimoji="0" lang="zh-CN" altLang="en-US" sz="3200" b="1" i="0" u="none" strike="noStrike" kern="1200" cap="none" spc="0" normalizeH="0" baseline="0" noProof="0" dirty="0">
                  <a:ln>
                    <a:noFill/>
                  </a:ln>
                  <a:solidFill>
                    <a:srgbClr val="C00000"/>
                  </a:solidFill>
                  <a:effectLst/>
                  <a:uLnTx/>
                  <a:uFillTx/>
                  <a:latin typeface="Cambria" panose="02040503050406030204" pitchFamily="18" charset="0"/>
                  <a:ea typeface="思源黑体 CN"/>
                </a:endParaRPr>
              </a:p>
            </p:txBody>
          </p:sp>
        </p:grpSp>
        <p:sp>
          <p:nvSpPr>
            <p:cNvPr id="30" name="文本框 40">
              <a:extLst>
                <a:ext uri="{FF2B5EF4-FFF2-40B4-BE49-F238E27FC236}">
                  <a16:creationId xmlns:a16="http://schemas.microsoft.com/office/drawing/2014/main" id="{D2A0FFC3-DD0C-D576-6C42-AAB6BBD22D5C}"/>
                </a:ext>
              </a:extLst>
            </p:cNvPr>
            <p:cNvSpPr txBox="1"/>
            <p:nvPr/>
          </p:nvSpPr>
          <p:spPr>
            <a:xfrm>
              <a:off x="2570758" y="2865536"/>
              <a:ext cx="2586245" cy="523204"/>
            </a:xfrm>
            <a:prstGeom prst="rect">
              <a:avLst/>
            </a:prstGeom>
            <a:noFill/>
          </p:spPr>
          <p:txBody>
            <a:bodyPr wrap="none" rtlCol="0">
              <a:spAutoFit/>
            </a:bodyPr>
            <a:lstStyle/>
            <a:p>
              <a:pPr lvl="0">
                <a:defRPr/>
              </a:pPr>
              <a:r>
                <a:rPr lang="en-US" sz="3200" b="1" dirty="0" err="1">
                  <a:solidFill>
                    <a:srgbClr val="C00000"/>
                  </a:solidFill>
                  <a:latin typeface="Cambria" panose="02040503050406030204" pitchFamily="18" charset="0"/>
                  <a:ea typeface="Cambria" panose="02040503050406030204" pitchFamily="18" charset="0"/>
                </a:rPr>
                <a:t>Tiếp</a:t>
              </a:r>
              <a:r>
                <a:rPr lang="en-US" sz="3200" b="1" dirty="0">
                  <a:solidFill>
                    <a:srgbClr val="C00000"/>
                  </a:solidFill>
                  <a:latin typeface="Cambria" panose="02040503050406030204" pitchFamily="18" charset="0"/>
                  <a:ea typeface="Cambria" panose="02040503050406030204" pitchFamily="18" charset="0"/>
                </a:rPr>
                <a:t> </a:t>
              </a:r>
              <a:r>
                <a:rPr lang="en-US" sz="3200" b="1" dirty="0" err="1">
                  <a:solidFill>
                    <a:srgbClr val="C00000"/>
                  </a:solidFill>
                  <a:latin typeface="Cambria" panose="02040503050406030204" pitchFamily="18" charset="0"/>
                  <a:ea typeface="Cambria" panose="02040503050406030204" pitchFamily="18" charset="0"/>
                </a:rPr>
                <a:t>theo</a:t>
              </a:r>
              <a:r>
                <a:rPr lang="en-US" sz="3200" b="1" dirty="0">
                  <a:solidFill>
                    <a:srgbClr val="C00000"/>
                  </a:solidFill>
                  <a:latin typeface="Cambria" panose="02040503050406030204" pitchFamily="18" charset="0"/>
                  <a:ea typeface="Cambria" panose="02040503050406030204" pitchFamily="18" charset="0"/>
                </a:rPr>
                <a:t> </a:t>
              </a:r>
              <a:r>
                <a:rPr lang="en-US" sz="3200" b="1" dirty="0" err="1">
                  <a:solidFill>
                    <a:srgbClr val="C00000"/>
                  </a:solidFill>
                  <a:latin typeface="Cambria" panose="02040503050406030204" pitchFamily="18" charset="0"/>
                  <a:ea typeface="Cambria" panose="02040503050406030204" pitchFamily="18" charset="0"/>
                </a:rPr>
                <a:t>cho</a:t>
              </a:r>
              <a:r>
                <a:rPr lang="en-US" sz="3200" b="1" dirty="0">
                  <a:solidFill>
                    <a:srgbClr val="C00000"/>
                  </a:solidFill>
                  <a:latin typeface="Cambria" panose="02040503050406030204" pitchFamily="18" charset="0"/>
                  <a:ea typeface="Cambria" panose="02040503050406030204" pitchFamily="18" charset="0"/>
                </a:rPr>
                <a:t> </a:t>
              </a:r>
              <a:r>
                <a:rPr lang="en-US" sz="3200" b="1" dirty="0" err="1">
                  <a:solidFill>
                    <a:srgbClr val="C00000"/>
                  </a:solidFill>
                  <a:latin typeface="Cambria" panose="02040503050406030204" pitchFamily="18" charset="0"/>
                  <a:ea typeface="Cambria" panose="02040503050406030204" pitchFamily="18" charset="0"/>
                </a:rPr>
                <a:t>đến</a:t>
              </a:r>
              <a:r>
                <a:rPr lang="en-US" sz="3200" b="1" dirty="0">
                  <a:solidFill>
                    <a:srgbClr val="C00000"/>
                  </a:solidFill>
                  <a:latin typeface="Cambria" panose="02040503050406030204" pitchFamily="18" charset="0"/>
                  <a:ea typeface="Cambria" panose="02040503050406030204" pitchFamily="18" charset="0"/>
                </a:rPr>
                <a:t> </a:t>
              </a:r>
              <a:r>
                <a:rPr lang="en-US" sz="3200" b="1" i="1" dirty="0" err="1">
                  <a:solidFill>
                    <a:srgbClr val="C00000"/>
                  </a:solidFill>
                  <a:latin typeface="Cambria" panose="02040503050406030204" pitchFamily="18" charset="0"/>
                  <a:ea typeface="Cambria" panose="02040503050406030204" pitchFamily="18" charset="0"/>
                </a:rPr>
                <a:t>không</a:t>
              </a:r>
              <a:r>
                <a:rPr lang="en-US" sz="3200" b="1" i="1" dirty="0">
                  <a:solidFill>
                    <a:srgbClr val="C00000"/>
                  </a:solidFill>
                  <a:latin typeface="Cambria" panose="02040503050406030204" pitchFamily="18" charset="0"/>
                  <a:ea typeface="Cambria" panose="02040503050406030204" pitchFamily="18" charset="0"/>
                </a:rPr>
                <a:t> </a:t>
              </a:r>
              <a:r>
                <a:rPr lang="en-US" sz="3200" b="1" i="1" dirty="0" err="1">
                  <a:solidFill>
                    <a:srgbClr val="C00000"/>
                  </a:solidFill>
                  <a:latin typeface="Cambria" panose="02040503050406030204" pitchFamily="18" charset="0"/>
                  <a:ea typeface="Cambria" panose="02040503050406030204" pitchFamily="18" charset="0"/>
                </a:rPr>
                <a:t>làm</a:t>
              </a:r>
              <a:r>
                <a:rPr lang="en-US" sz="3200" b="1" i="1" dirty="0">
                  <a:solidFill>
                    <a:srgbClr val="C00000"/>
                  </a:solidFill>
                  <a:latin typeface="Cambria" panose="02040503050406030204" pitchFamily="18" charset="0"/>
                  <a:ea typeface="Cambria" panose="02040503050406030204" pitchFamily="18" charset="0"/>
                </a:rPr>
                <a:t> </a:t>
              </a:r>
              <a:r>
                <a:rPr lang="en-US" sz="3200" b="1" i="1" dirty="0" err="1">
                  <a:solidFill>
                    <a:srgbClr val="C00000"/>
                  </a:solidFill>
                  <a:latin typeface="Cambria" panose="02040503050406030204" pitchFamily="18" charset="0"/>
                  <a:ea typeface="Cambria" panose="02040503050406030204" pitchFamily="18" charset="0"/>
                </a:rPr>
                <a:t>được</a:t>
              </a:r>
              <a:r>
                <a:rPr lang="en-US" sz="3200" b="1" i="1" dirty="0">
                  <a:solidFill>
                    <a:srgbClr val="C00000"/>
                  </a:solidFill>
                  <a:latin typeface="Cambria" panose="02040503050406030204" pitchFamily="18" charset="0"/>
                  <a:ea typeface="Cambria" panose="02040503050406030204" pitchFamily="18" charset="0"/>
                </a:rPr>
                <a:t>.</a:t>
              </a:r>
              <a:endParaRPr kumimoji="0" lang="zh-CN" altLang="en-US" sz="3200" b="1" i="1" u="none" strike="noStrike" kern="1200" cap="none" spc="0" normalizeH="0" baseline="0" noProof="0" dirty="0">
                <a:ln>
                  <a:noFill/>
                </a:ln>
                <a:solidFill>
                  <a:srgbClr val="C0000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grpSp>
        <p:nvGrpSpPr>
          <p:cNvPr id="33" name="组合 44">
            <a:extLst>
              <a:ext uri="{FF2B5EF4-FFF2-40B4-BE49-F238E27FC236}">
                <a16:creationId xmlns:a16="http://schemas.microsoft.com/office/drawing/2014/main" id="{3250AFC8-A180-6FC0-675D-DDA8FB75CD5A}"/>
              </a:ext>
            </a:extLst>
          </p:cNvPr>
          <p:cNvGrpSpPr/>
          <p:nvPr/>
        </p:nvGrpSpPr>
        <p:grpSpPr>
          <a:xfrm>
            <a:off x="2687667" y="4018776"/>
            <a:ext cx="8047467" cy="997675"/>
            <a:chOff x="2360277" y="2671670"/>
            <a:chExt cx="3089358" cy="892629"/>
          </a:xfrm>
        </p:grpSpPr>
        <p:grpSp>
          <p:nvGrpSpPr>
            <p:cNvPr id="34" name="组合 30">
              <a:extLst>
                <a:ext uri="{FF2B5EF4-FFF2-40B4-BE49-F238E27FC236}">
                  <a16:creationId xmlns:a16="http://schemas.microsoft.com/office/drawing/2014/main" id="{65E5C428-A996-CEAC-F989-0912588762C4}"/>
                </a:ext>
              </a:extLst>
            </p:cNvPr>
            <p:cNvGrpSpPr/>
            <p:nvPr/>
          </p:nvGrpSpPr>
          <p:grpSpPr>
            <a:xfrm>
              <a:off x="2360277" y="2671670"/>
              <a:ext cx="3089358" cy="892629"/>
              <a:chOff x="1336246" y="3302000"/>
              <a:chExt cx="2413000" cy="990600"/>
            </a:xfrm>
            <a:effectLst>
              <a:outerShdw blurRad="254000" sx="102000" sy="102000" algn="ctr" rotWithShape="0">
                <a:prstClr val="black">
                  <a:alpha val="25000"/>
                </a:prstClr>
              </a:outerShdw>
            </a:effectLst>
          </p:grpSpPr>
          <p:sp>
            <p:nvSpPr>
              <p:cNvPr id="42" name="圆角矩形 27">
                <a:extLst>
                  <a:ext uri="{FF2B5EF4-FFF2-40B4-BE49-F238E27FC236}">
                    <a16:creationId xmlns:a16="http://schemas.microsoft.com/office/drawing/2014/main" id="{27117D37-45D5-E4D3-6A39-85D2964E83EE}"/>
                  </a:ext>
                </a:extLst>
              </p:cNvPr>
              <p:cNvSpPr/>
              <p:nvPr/>
            </p:nvSpPr>
            <p:spPr>
              <a:xfrm>
                <a:off x="1336246" y="3302000"/>
                <a:ext cx="2413000"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endParaRPr kumimoji="0" lang="zh-CN" altLang="en-US" sz="3200" b="1" i="0" u="none" strike="noStrike" kern="1200" cap="none" spc="0" normalizeH="0" baseline="0" noProof="0" dirty="0">
                  <a:ln>
                    <a:noFill/>
                  </a:ln>
                  <a:solidFill>
                    <a:srgbClr val="C00000"/>
                  </a:solidFill>
                  <a:effectLst/>
                  <a:uLnTx/>
                  <a:uFillTx/>
                  <a:latin typeface="Cambria" panose="02040503050406030204" pitchFamily="18" charset="0"/>
                  <a:ea typeface="思源黑体 CN"/>
                </a:endParaRPr>
              </a:p>
            </p:txBody>
          </p:sp>
          <p:sp>
            <p:nvSpPr>
              <p:cNvPr id="43" name="圆角矩形 28">
                <a:extLst>
                  <a:ext uri="{FF2B5EF4-FFF2-40B4-BE49-F238E27FC236}">
                    <a16:creationId xmlns:a16="http://schemas.microsoft.com/office/drawing/2014/main" id="{F401C8CC-6A58-D256-410C-A36A5303FFD3}"/>
                  </a:ext>
                </a:extLst>
              </p:cNvPr>
              <p:cNvSpPr/>
              <p:nvPr/>
            </p:nvSpPr>
            <p:spPr>
              <a:xfrm>
                <a:off x="1386922" y="3378199"/>
                <a:ext cx="2308778" cy="858521"/>
              </a:xfrm>
              <a:prstGeom prst="roundRect">
                <a:avLst>
                  <a:gd name="adj" fmla="val 50000"/>
                </a:avLst>
              </a:prstGeom>
              <a:solidFill>
                <a:schemeClr val="bg1"/>
              </a:solidFill>
              <a:ln w="19050">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endParaRPr kumimoji="0" lang="zh-CN" altLang="en-US" sz="3200" b="1" i="0" u="none" strike="noStrike" kern="1200" cap="none" spc="0" normalizeH="0" baseline="0" noProof="0" dirty="0">
                  <a:ln>
                    <a:noFill/>
                  </a:ln>
                  <a:solidFill>
                    <a:srgbClr val="C00000"/>
                  </a:solidFill>
                  <a:effectLst/>
                  <a:uLnTx/>
                  <a:uFillTx/>
                  <a:latin typeface="Cambria" panose="02040503050406030204" pitchFamily="18" charset="0"/>
                  <a:ea typeface="思源黑体 CN"/>
                </a:endParaRPr>
              </a:p>
            </p:txBody>
          </p:sp>
        </p:grpSp>
        <p:sp>
          <p:nvSpPr>
            <p:cNvPr id="41" name="文本框 40">
              <a:extLst>
                <a:ext uri="{FF2B5EF4-FFF2-40B4-BE49-F238E27FC236}">
                  <a16:creationId xmlns:a16="http://schemas.microsoft.com/office/drawing/2014/main" id="{AC7EB92A-6D9C-B0C5-B0C8-2310E572E608}"/>
                </a:ext>
              </a:extLst>
            </p:cNvPr>
            <p:cNvSpPr txBox="1"/>
            <p:nvPr/>
          </p:nvSpPr>
          <p:spPr>
            <a:xfrm>
              <a:off x="2632936" y="2813478"/>
              <a:ext cx="2377951" cy="523204"/>
            </a:xfrm>
            <a:prstGeom prst="rect">
              <a:avLst/>
            </a:prstGeom>
            <a:noFill/>
          </p:spPr>
          <p:txBody>
            <a:bodyPr wrap="none" rtlCol="0">
              <a:spAutoFit/>
            </a:bodyPr>
            <a:lstStyle/>
            <a:p>
              <a:r>
                <a:rPr lang="en-US" sz="3200" b="1" dirty="0" err="1">
                  <a:solidFill>
                    <a:srgbClr val="C00000"/>
                  </a:solidFill>
                  <a:latin typeface="Cambria" panose="02040503050406030204" pitchFamily="18" charset="0"/>
                  <a:ea typeface="Cambria" panose="02040503050406030204" pitchFamily="18" charset="0"/>
                </a:rPr>
                <a:t>Tiếp</a:t>
              </a:r>
              <a:r>
                <a:rPr lang="en-US" sz="3200" b="1" dirty="0">
                  <a:solidFill>
                    <a:srgbClr val="C00000"/>
                  </a:solidFill>
                  <a:latin typeface="Cambria" panose="02040503050406030204" pitchFamily="18" charset="0"/>
                  <a:ea typeface="Cambria" panose="02040503050406030204" pitchFamily="18" charset="0"/>
                </a:rPr>
                <a:t> </a:t>
              </a:r>
              <a:r>
                <a:rPr lang="en-US" sz="3200" b="1" dirty="0" err="1">
                  <a:solidFill>
                    <a:srgbClr val="C00000"/>
                  </a:solidFill>
                  <a:latin typeface="Cambria" panose="02040503050406030204" pitchFamily="18" charset="0"/>
                  <a:ea typeface="Cambria" panose="02040503050406030204" pitchFamily="18" charset="0"/>
                </a:rPr>
                <a:t>theo</a:t>
              </a:r>
              <a:r>
                <a:rPr lang="en-US" sz="3200" b="1" dirty="0">
                  <a:solidFill>
                    <a:srgbClr val="C00000"/>
                  </a:solidFill>
                  <a:latin typeface="Cambria" panose="02040503050406030204" pitchFamily="18" charset="0"/>
                  <a:ea typeface="Cambria" panose="02040503050406030204" pitchFamily="18" charset="0"/>
                </a:rPr>
                <a:t> </a:t>
              </a:r>
              <a:r>
                <a:rPr lang="en-US" sz="3200" b="1" dirty="0" err="1">
                  <a:solidFill>
                    <a:srgbClr val="C00000"/>
                  </a:solidFill>
                  <a:latin typeface="Cambria" panose="02040503050406030204" pitchFamily="18" charset="0"/>
                  <a:ea typeface="Cambria" panose="02040503050406030204" pitchFamily="18" charset="0"/>
                </a:rPr>
                <a:t>cho</a:t>
              </a:r>
              <a:r>
                <a:rPr lang="en-US" sz="3200" b="1" dirty="0">
                  <a:solidFill>
                    <a:srgbClr val="C00000"/>
                  </a:solidFill>
                  <a:latin typeface="Cambria" panose="02040503050406030204" pitchFamily="18" charset="0"/>
                  <a:ea typeface="Cambria" panose="02040503050406030204" pitchFamily="18" charset="0"/>
                </a:rPr>
                <a:t> </a:t>
              </a:r>
              <a:r>
                <a:rPr lang="en-US" sz="3200" b="1" dirty="0" err="1">
                  <a:solidFill>
                    <a:srgbClr val="C00000"/>
                  </a:solidFill>
                  <a:latin typeface="Cambria" panose="02040503050406030204" pitchFamily="18" charset="0"/>
                  <a:ea typeface="Cambria" panose="02040503050406030204" pitchFamily="18" charset="0"/>
                </a:rPr>
                <a:t>đến</a:t>
              </a:r>
              <a:r>
                <a:rPr lang="en-US" sz="3200" b="1" dirty="0">
                  <a:solidFill>
                    <a:srgbClr val="C00000"/>
                  </a:solidFill>
                  <a:latin typeface="Cambria" panose="02040503050406030204" pitchFamily="18" charset="0"/>
                  <a:ea typeface="Cambria" panose="02040503050406030204" pitchFamily="18" charset="0"/>
                </a:rPr>
                <a:t> </a:t>
              </a:r>
              <a:r>
                <a:rPr lang="en-US" sz="3200" b="1" i="1" dirty="0" err="1">
                  <a:solidFill>
                    <a:srgbClr val="C00000"/>
                  </a:solidFill>
                  <a:latin typeface="Cambria" panose="02040503050406030204" pitchFamily="18" charset="0"/>
                  <a:ea typeface="Cambria" panose="02040503050406030204" pitchFamily="18" charset="0"/>
                </a:rPr>
                <a:t>đến</a:t>
              </a:r>
              <a:r>
                <a:rPr lang="en-US" sz="3200" b="1" i="1" dirty="0">
                  <a:solidFill>
                    <a:srgbClr val="C00000"/>
                  </a:solidFill>
                  <a:latin typeface="Cambria" panose="02040503050406030204" pitchFamily="18" charset="0"/>
                  <a:ea typeface="Cambria" panose="02040503050406030204" pitchFamily="18" charset="0"/>
                </a:rPr>
                <a:t> </a:t>
              </a:r>
              <a:r>
                <a:rPr lang="en-US" sz="3200" b="1" i="1" dirty="0" err="1">
                  <a:solidFill>
                    <a:srgbClr val="C00000"/>
                  </a:solidFill>
                  <a:latin typeface="Cambria" panose="02040503050406030204" pitchFamily="18" charset="0"/>
                  <a:ea typeface="Cambria" panose="02040503050406030204" pitchFamily="18" charset="0"/>
                </a:rPr>
                <a:t>làm</a:t>
              </a:r>
              <a:r>
                <a:rPr lang="en-US" sz="3200" b="1" i="1" dirty="0">
                  <a:solidFill>
                    <a:srgbClr val="C00000"/>
                  </a:solidFill>
                  <a:latin typeface="Cambria" panose="02040503050406030204" pitchFamily="18" charset="0"/>
                  <a:ea typeface="Cambria" panose="02040503050406030204" pitchFamily="18" charset="0"/>
                </a:rPr>
                <a:t> </a:t>
              </a:r>
              <a:r>
                <a:rPr lang="en-US" sz="3200" b="1" i="1" dirty="0" err="1">
                  <a:solidFill>
                    <a:srgbClr val="C00000"/>
                  </a:solidFill>
                  <a:latin typeface="Cambria" panose="02040503050406030204" pitchFamily="18" charset="0"/>
                  <a:ea typeface="Cambria" panose="02040503050406030204" pitchFamily="18" charset="0"/>
                </a:rPr>
                <a:t>cùng</a:t>
              </a:r>
              <a:r>
                <a:rPr lang="en-US" sz="3200" b="1" i="1" dirty="0">
                  <a:solidFill>
                    <a:srgbClr val="C00000"/>
                  </a:solidFill>
                  <a:latin typeface="Cambria" panose="02040503050406030204" pitchFamily="18" charset="0"/>
                  <a:ea typeface="Cambria" panose="02040503050406030204" pitchFamily="18" charset="0"/>
                </a:rPr>
                <a:t>.</a:t>
              </a:r>
              <a:endParaRPr lang="en-US" sz="3200" b="1" dirty="0">
                <a:solidFill>
                  <a:srgbClr val="C00000"/>
                </a:solidFill>
                <a:latin typeface="Cambria" panose="02040503050406030204" pitchFamily="18" charset="0"/>
                <a:ea typeface="Cambria" panose="02040503050406030204" pitchFamily="18" charset="0"/>
              </a:endParaRPr>
            </a:p>
          </p:txBody>
        </p:sp>
      </p:grpSp>
      <p:grpSp>
        <p:nvGrpSpPr>
          <p:cNvPr id="44" name="组合 44">
            <a:extLst>
              <a:ext uri="{FF2B5EF4-FFF2-40B4-BE49-F238E27FC236}">
                <a16:creationId xmlns:a16="http://schemas.microsoft.com/office/drawing/2014/main" id="{AB912C4E-5BC6-B9E5-F73D-154AD84AE780}"/>
              </a:ext>
            </a:extLst>
          </p:cNvPr>
          <p:cNvGrpSpPr/>
          <p:nvPr/>
        </p:nvGrpSpPr>
        <p:grpSpPr>
          <a:xfrm>
            <a:off x="2711311" y="5114462"/>
            <a:ext cx="8047467" cy="997675"/>
            <a:chOff x="2360277" y="2671670"/>
            <a:chExt cx="3089358" cy="892629"/>
          </a:xfrm>
        </p:grpSpPr>
        <p:grpSp>
          <p:nvGrpSpPr>
            <p:cNvPr id="45" name="组合 30">
              <a:extLst>
                <a:ext uri="{FF2B5EF4-FFF2-40B4-BE49-F238E27FC236}">
                  <a16:creationId xmlns:a16="http://schemas.microsoft.com/office/drawing/2014/main" id="{729F058A-F44E-CA33-1AB9-552040C6CCA0}"/>
                </a:ext>
              </a:extLst>
            </p:cNvPr>
            <p:cNvGrpSpPr/>
            <p:nvPr/>
          </p:nvGrpSpPr>
          <p:grpSpPr>
            <a:xfrm>
              <a:off x="2360277" y="2671670"/>
              <a:ext cx="3089358" cy="892629"/>
              <a:chOff x="1336246" y="3302000"/>
              <a:chExt cx="2413000" cy="990600"/>
            </a:xfrm>
            <a:effectLst>
              <a:outerShdw blurRad="254000" sx="102000" sy="102000" algn="ctr" rotWithShape="0">
                <a:prstClr val="black">
                  <a:alpha val="25000"/>
                </a:prstClr>
              </a:outerShdw>
            </a:effectLst>
          </p:grpSpPr>
          <p:sp>
            <p:nvSpPr>
              <p:cNvPr id="47" name="圆角矩形 27">
                <a:extLst>
                  <a:ext uri="{FF2B5EF4-FFF2-40B4-BE49-F238E27FC236}">
                    <a16:creationId xmlns:a16="http://schemas.microsoft.com/office/drawing/2014/main" id="{BFB3CE5E-6E45-AF1B-2ADE-9ED009B3E2EF}"/>
                  </a:ext>
                </a:extLst>
              </p:cNvPr>
              <p:cNvSpPr/>
              <p:nvPr/>
            </p:nvSpPr>
            <p:spPr>
              <a:xfrm>
                <a:off x="1336246" y="3302000"/>
                <a:ext cx="2413000"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endParaRPr kumimoji="0" lang="zh-CN" altLang="en-US" sz="3200" b="1" i="0" u="none" strike="noStrike" kern="1200" cap="none" spc="0" normalizeH="0" baseline="0" noProof="0" dirty="0">
                  <a:ln>
                    <a:noFill/>
                  </a:ln>
                  <a:solidFill>
                    <a:srgbClr val="C00000"/>
                  </a:solidFill>
                  <a:effectLst/>
                  <a:uLnTx/>
                  <a:uFillTx/>
                  <a:latin typeface="Cambria" panose="02040503050406030204" pitchFamily="18" charset="0"/>
                  <a:ea typeface="思源黑体 CN"/>
                </a:endParaRPr>
              </a:p>
            </p:txBody>
          </p:sp>
          <p:sp>
            <p:nvSpPr>
              <p:cNvPr id="48" name="圆角矩形 28">
                <a:extLst>
                  <a:ext uri="{FF2B5EF4-FFF2-40B4-BE49-F238E27FC236}">
                    <a16:creationId xmlns:a16="http://schemas.microsoft.com/office/drawing/2014/main" id="{634673C6-F57D-84A9-2912-32248C2E2D93}"/>
                  </a:ext>
                </a:extLst>
              </p:cNvPr>
              <p:cNvSpPr/>
              <p:nvPr/>
            </p:nvSpPr>
            <p:spPr>
              <a:xfrm>
                <a:off x="1386922" y="3378199"/>
                <a:ext cx="2308778" cy="858521"/>
              </a:xfrm>
              <a:prstGeom prst="roundRect">
                <a:avLst>
                  <a:gd name="adj" fmla="val 50000"/>
                </a:avLst>
              </a:prstGeom>
              <a:solidFill>
                <a:schemeClr val="bg1"/>
              </a:solidFill>
              <a:ln w="19050">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endParaRPr kumimoji="0" lang="zh-CN" altLang="en-US" sz="3200" b="1" i="0" u="none" strike="noStrike" kern="1200" cap="none" spc="0" normalizeH="0" baseline="0" noProof="0" dirty="0">
                  <a:ln>
                    <a:noFill/>
                  </a:ln>
                  <a:solidFill>
                    <a:srgbClr val="C00000"/>
                  </a:solidFill>
                  <a:effectLst/>
                  <a:uLnTx/>
                  <a:uFillTx/>
                  <a:latin typeface="Cambria" panose="02040503050406030204" pitchFamily="18" charset="0"/>
                  <a:ea typeface="思源黑体 CN"/>
                </a:endParaRPr>
              </a:p>
            </p:txBody>
          </p:sp>
        </p:grpSp>
        <p:sp>
          <p:nvSpPr>
            <p:cNvPr id="46" name="文本框 40">
              <a:extLst>
                <a:ext uri="{FF2B5EF4-FFF2-40B4-BE49-F238E27FC236}">
                  <a16:creationId xmlns:a16="http://schemas.microsoft.com/office/drawing/2014/main" id="{0415F265-4CA9-C970-025A-178E9226D3B1}"/>
                </a:ext>
              </a:extLst>
            </p:cNvPr>
            <p:cNvSpPr txBox="1"/>
            <p:nvPr/>
          </p:nvSpPr>
          <p:spPr>
            <a:xfrm>
              <a:off x="2600920" y="2895861"/>
              <a:ext cx="599035" cy="523204"/>
            </a:xfrm>
            <a:prstGeom prst="rect">
              <a:avLst/>
            </a:prstGeom>
            <a:noFill/>
          </p:spPr>
          <p:txBody>
            <a:bodyPr wrap="none" rtlCol="0">
              <a:spAutoFit/>
            </a:bodyPr>
            <a:lstStyle/>
            <a:p>
              <a:pPr lvl="0">
                <a:defRPr/>
              </a:pPr>
              <a:r>
                <a:rPr lang="en-US" sz="3200" b="1" dirty="0" err="1">
                  <a:solidFill>
                    <a:srgbClr val="C00000"/>
                  </a:solidFill>
                  <a:latin typeface="Cambria" panose="02040503050406030204" pitchFamily="18" charset="0"/>
                  <a:ea typeface="Cambria" panose="02040503050406030204" pitchFamily="18" charset="0"/>
                </a:rPr>
                <a:t>Còn</a:t>
              </a:r>
              <a:r>
                <a:rPr lang="en-US" sz="3200" b="1" dirty="0">
                  <a:solidFill>
                    <a:srgbClr val="C00000"/>
                  </a:solidFill>
                  <a:latin typeface="Cambria" panose="02040503050406030204" pitchFamily="18" charset="0"/>
                  <a:ea typeface="Cambria" panose="02040503050406030204" pitchFamily="18" charset="0"/>
                </a:rPr>
                <a:t> </a:t>
              </a:r>
              <a:r>
                <a:rPr lang="en-US" sz="3200" b="1" dirty="0" err="1">
                  <a:solidFill>
                    <a:srgbClr val="C00000"/>
                  </a:solidFill>
                  <a:latin typeface="Cambria" panose="02040503050406030204" pitchFamily="18" charset="0"/>
                  <a:ea typeface="Cambria" panose="02040503050406030204" pitchFamily="18" charset="0"/>
                </a:rPr>
                <a:t>lại</a:t>
              </a:r>
              <a:r>
                <a:rPr lang="en-US" sz="3200" b="1" dirty="0">
                  <a:solidFill>
                    <a:srgbClr val="C00000"/>
                  </a:solidFill>
                  <a:latin typeface="Cambria" panose="02040503050406030204" pitchFamily="18" charset="0"/>
                  <a:ea typeface="Cambria" panose="02040503050406030204" pitchFamily="18" charset="0"/>
                </a:rPr>
                <a:t>.</a:t>
              </a:r>
              <a:endParaRPr kumimoji="0" lang="zh-CN" altLang="en-US" sz="3200" b="1" i="1" u="none" strike="noStrike" kern="1200" cap="none" spc="0" normalizeH="0" baseline="0" noProof="0" dirty="0">
                <a:ln>
                  <a:noFill/>
                </a:ln>
                <a:solidFill>
                  <a:srgbClr val="C0000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pic>
        <p:nvPicPr>
          <p:cNvPr id="49" name="Picture 48">
            <a:extLst>
              <a:ext uri="{FF2B5EF4-FFF2-40B4-BE49-F238E27FC236}">
                <a16:creationId xmlns:a16="http://schemas.microsoft.com/office/drawing/2014/main" id="{1FA9C86A-1306-47FB-1853-CB1025026D65}"/>
              </a:ext>
            </a:extLst>
          </p:cNvPr>
          <p:cNvPicPr>
            <a:picLocks noChangeAspect="1"/>
          </p:cNvPicPr>
          <p:nvPr/>
        </p:nvPicPr>
        <p:blipFill>
          <a:blip r:embed="rId10"/>
          <a:stretch>
            <a:fillRect/>
          </a:stretch>
        </p:blipFill>
        <p:spPr>
          <a:xfrm>
            <a:off x="3941794" y="353631"/>
            <a:ext cx="4694327" cy="1694835"/>
          </a:xfrm>
          <a:prstGeom prst="rect">
            <a:avLst/>
          </a:prstGeom>
        </p:spPr>
      </p:pic>
    </p:spTree>
    <p:extLst>
      <p:ext uri="{BB962C8B-B14F-4D97-AF65-F5344CB8AC3E}">
        <p14:creationId xmlns:p14="http://schemas.microsoft.com/office/powerpoint/2010/main" val="32180051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airplan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49"/>
                                        </p:tgtEl>
                                        <p:attrNameLst>
                                          <p:attrName>style.visibility</p:attrName>
                                        </p:attrNameLst>
                                      </p:cBhvr>
                                      <p:to>
                                        <p:strVal val="visible"/>
                                      </p:to>
                                    </p:set>
                                    <p:animEffect transition="in" filter="barn(inVertical)">
                                      <p:cBhvr>
                                        <p:cTn id="14" dur="500"/>
                                        <p:tgtEl>
                                          <p:spTgt spid="49"/>
                                        </p:tgtEl>
                                      </p:cBhvr>
                                    </p:animEffect>
                                  </p:childTnLst>
                                </p:cTn>
                              </p:par>
                            </p:childTnLst>
                          </p:cTn>
                        </p:par>
                      </p:childTnLst>
                    </p:cTn>
                  </p:par>
                  <p:par>
                    <p:cTn id="15" fill="hold">
                      <p:stCondLst>
                        <p:cond delay="indefinite"/>
                      </p:stCondLst>
                      <p:childTnLst>
                        <p:par>
                          <p:cTn id="16" fill="hold">
                            <p:stCondLst>
                              <p:cond delay="0"/>
                            </p:stCondLst>
                            <p:childTnLst>
                              <p:par>
                                <p:cTn id="17" presetID="47" presetClass="entr" presetSubtype="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1000"/>
                                        <p:tgtEl>
                                          <p:spTgt spid="14"/>
                                        </p:tgtEl>
                                      </p:cBhvr>
                                    </p:animEffect>
                                    <p:anim calcmode="lin" valueType="num">
                                      <p:cBhvr>
                                        <p:cTn id="20" dur="1000" fill="hold"/>
                                        <p:tgtEl>
                                          <p:spTgt spid="14"/>
                                        </p:tgtEl>
                                        <p:attrNameLst>
                                          <p:attrName>ppt_x</p:attrName>
                                        </p:attrNameLst>
                                      </p:cBhvr>
                                      <p:tavLst>
                                        <p:tav tm="0">
                                          <p:val>
                                            <p:strVal val="#ppt_x"/>
                                          </p:val>
                                        </p:tav>
                                        <p:tav tm="100000">
                                          <p:val>
                                            <p:strVal val="#ppt_x"/>
                                          </p:val>
                                        </p:tav>
                                      </p:tavLst>
                                    </p:anim>
                                    <p:anim calcmode="lin" valueType="num">
                                      <p:cBhvr>
                                        <p:cTn id="21" dur="1000" fill="hold"/>
                                        <p:tgtEl>
                                          <p:spTgt spid="14"/>
                                        </p:tgtEl>
                                        <p:attrNameLst>
                                          <p:attrName>ppt_y</p:attrName>
                                        </p:attrNameLst>
                                      </p:cBhvr>
                                      <p:tavLst>
                                        <p:tav tm="0">
                                          <p:val>
                                            <p:strVal val="#ppt_y-.1"/>
                                          </p:val>
                                        </p:tav>
                                        <p:tav tm="100000">
                                          <p:val>
                                            <p:strVal val="#ppt_y"/>
                                          </p:val>
                                        </p:tav>
                                      </p:tavLst>
                                    </p:anim>
                                  </p:childTnLst>
                                </p:cTn>
                              </p:par>
                            </p:childTnLst>
                          </p:cTn>
                        </p:par>
                        <p:par>
                          <p:cTn id="22" fill="hold">
                            <p:stCondLst>
                              <p:cond delay="1000"/>
                            </p:stCondLst>
                            <p:childTnLst>
                              <p:par>
                                <p:cTn id="23" presetID="22" presetClass="entr" presetSubtype="8" fill="hold" nodeType="after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wipe(left)">
                                      <p:cBhvr>
                                        <p:cTn id="25" dur="500"/>
                                        <p:tgtEl>
                                          <p:spTgt spid="23"/>
                                        </p:tgtEl>
                                      </p:cBhvr>
                                    </p:animEffect>
                                  </p:childTnLst>
                                </p:cTn>
                              </p:par>
                            </p:childTnLst>
                          </p:cTn>
                        </p:par>
                      </p:childTnLst>
                    </p:cTn>
                  </p:par>
                  <p:par>
                    <p:cTn id="26" fill="hold">
                      <p:stCondLst>
                        <p:cond delay="indefinite"/>
                      </p:stCondLst>
                      <p:childTnLst>
                        <p:par>
                          <p:cTn id="27" fill="hold">
                            <p:stCondLst>
                              <p:cond delay="0"/>
                            </p:stCondLst>
                            <p:childTnLst>
                              <p:par>
                                <p:cTn id="28" presetID="47" presetClass="entr" presetSubtype="0" fill="hold" nodeType="click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fade">
                                      <p:cBhvr>
                                        <p:cTn id="30" dur="1000"/>
                                        <p:tgtEl>
                                          <p:spTgt spid="15"/>
                                        </p:tgtEl>
                                      </p:cBhvr>
                                    </p:animEffect>
                                    <p:anim calcmode="lin" valueType="num">
                                      <p:cBhvr>
                                        <p:cTn id="31" dur="1000" fill="hold"/>
                                        <p:tgtEl>
                                          <p:spTgt spid="15"/>
                                        </p:tgtEl>
                                        <p:attrNameLst>
                                          <p:attrName>ppt_x</p:attrName>
                                        </p:attrNameLst>
                                      </p:cBhvr>
                                      <p:tavLst>
                                        <p:tav tm="0">
                                          <p:val>
                                            <p:strVal val="#ppt_x"/>
                                          </p:val>
                                        </p:tav>
                                        <p:tav tm="100000">
                                          <p:val>
                                            <p:strVal val="#ppt_x"/>
                                          </p:val>
                                        </p:tav>
                                      </p:tavLst>
                                    </p:anim>
                                    <p:anim calcmode="lin" valueType="num">
                                      <p:cBhvr>
                                        <p:cTn id="32" dur="1000" fill="hold"/>
                                        <p:tgtEl>
                                          <p:spTgt spid="15"/>
                                        </p:tgtEl>
                                        <p:attrNameLst>
                                          <p:attrName>ppt_y</p:attrName>
                                        </p:attrNameLst>
                                      </p:cBhvr>
                                      <p:tavLst>
                                        <p:tav tm="0">
                                          <p:val>
                                            <p:strVal val="#ppt_y-.1"/>
                                          </p:val>
                                        </p:tav>
                                        <p:tav tm="100000">
                                          <p:val>
                                            <p:strVal val="#ppt_y"/>
                                          </p:val>
                                        </p:tav>
                                      </p:tavLst>
                                    </p:anim>
                                  </p:childTnLst>
                                </p:cTn>
                              </p:par>
                            </p:childTnLst>
                          </p:cTn>
                        </p:par>
                        <p:par>
                          <p:cTn id="33" fill="hold">
                            <p:stCondLst>
                              <p:cond delay="1000"/>
                            </p:stCondLst>
                            <p:childTnLst>
                              <p:par>
                                <p:cTn id="34" presetID="22" presetClass="entr" presetSubtype="8" fill="hold" nodeType="afterEffect">
                                  <p:stCondLst>
                                    <p:cond delay="0"/>
                                  </p:stCondLst>
                                  <p:childTnLst>
                                    <p:set>
                                      <p:cBhvr>
                                        <p:cTn id="35" dur="1" fill="hold">
                                          <p:stCondLst>
                                            <p:cond delay="0"/>
                                          </p:stCondLst>
                                        </p:cTn>
                                        <p:tgtEl>
                                          <p:spTgt spid="28"/>
                                        </p:tgtEl>
                                        <p:attrNameLst>
                                          <p:attrName>style.visibility</p:attrName>
                                        </p:attrNameLst>
                                      </p:cBhvr>
                                      <p:to>
                                        <p:strVal val="visible"/>
                                      </p:to>
                                    </p:set>
                                    <p:animEffect transition="in" filter="wipe(left)">
                                      <p:cBhvr>
                                        <p:cTn id="36" dur="500"/>
                                        <p:tgtEl>
                                          <p:spTgt spid="28"/>
                                        </p:tgtEl>
                                      </p:cBhvr>
                                    </p:animEffect>
                                  </p:childTnLst>
                                </p:cTn>
                              </p:par>
                            </p:childTnLst>
                          </p:cTn>
                        </p:par>
                      </p:childTnLst>
                    </p:cTn>
                  </p:par>
                  <p:par>
                    <p:cTn id="37" fill="hold">
                      <p:stCondLst>
                        <p:cond delay="indefinite"/>
                      </p:stCondLst>
                      <p:childTnLst>
                        <p:par>
                          <p:cTn id="38" fill="hold">
                            <p:stCondLst>
                              <p:cond delay="0"/>
                            </p:stCondLst>
                            <p:childTnLst>
                              <p:par>
                                <p:cTn id="39" presetID="47" presetClass="entr" presetSubtype="0" fill="hold" nodeType="clickEffect">
                                  <p:stCondLst>
                                    <p:cond delay="0"/>
                                  </p:stCondLst>
                                  <p:childTnLst>
                                    <p:set>
                                      <p:cBhvr>
                                        <p:cTn id="40" dur="1" fill="hold">
                                          <p:stCondLst>
                                            <p:cond delay="0"/>
                                          </p:stCondLst>
                                        </p:cTn>
                                        <p:tgtEl>
                                          <p:spTgt spid="19"/>
                                        </p:tgtEl>
                                        <p:attrNameLst>
                                          <p:attrName>style.visibility</p:attrName>
                                        </p:attrNameLst>
                                      </p:cBhvr>
                                      <p:to>
                                        <p:strVal val="visible"/>
                                      </p:to>
                                    </p:set>
                                    <p:animEffect transition="in" filter="fade">
                                      <p:cBhvr>
                                        <p:cTn id="41" dur="1000"/>
                                        <p:tgtEl>
                                          <p:spTgt spid="19"/>
                                        </p:tgtEl>
                                      </p:cBhvr>
                                    </p:animEffect>
                                    <p:anim calcmode="lin" valueType="num">
                                      <p:cBhvr>
                                        <p:cTn id="42" dur="1000" fill="hold"/>
                                        <p:tgtEl>
                                          <p:spTgt spid="19"/>
                                        </p:tgtEl>
                                        <p:attrNameLst>
                                          <p:attrName>ppt_x</p:attrName>
                                        </p:attrNameLst>
                                      </p:cBhvr>
                                      <p:tavLst>
                                        <p:tav tm="0">
                                          <p:val>
                                            <p:strVal val="#ppt_x"/>
                                          </p:val>
                                        </p:tav>
                                        <p:tav tm="100000">
                                          <p:val>
                                            <p:strVal val="#ppt_x"/>
                                          </p:val>
                                        </p:tav>
                                      </p:tavLst>
                                    </p:anim>
                                    <p:anim calcmode="lin" valueType="num">
                                      <p:cBhvr>
                                        <p:cTn id="43" dur="1000" fill="hold"/>
                                        <p:tgtEl>
                                          <p:spTgt spid="19"/>
                                        </p:tgtEl>
                                        <p:attrNameLst>
                                          <p:attrName>ppt_y</p:attrName>
                                        </p:attrNameLst>
                                      </p:cBhvr>
                                      <p:tavLst>
                                        <p:tav tm="0">
                                          <p:val>
                                            <p:strVal val="#ppt_y-.1"/>
                                          </p:val>
                                        </p:tav>
                                        <p:tav tm="100000">
                                          <p:val>
                                            <p:strVal val="#ppt_y"/>
                                          </p:val>
                                        </p:tav>
                                      </p:tavLst>
                                    </p:anim>
                                  </p:childTnLst>
                                </p:cTn>
                              </p:par>
                            </p:childTnLst>
                          </p:cTn>
                        </p:par>
                        <p:par>
                          <p:cTn id="44" fill="hold">
                            <p:stCondLst>
                              <p:cond delay="1000"/>
                            </p:stCondLst>
                            <p:childTnLst>
                              <p:par>
                                <p:cTn id="45" presetID="22" presetClass="entr" presetSubtype="8" fill="hold" nodeType="afterEffect">
                                  <p:stCondLst>
                                    <p:cond delay="0"/>
                                  </p:stCondLst>
                                  <p:childTnLst>
                                    <p:set>
                                      <p:cBhvr>
                                        <p:cTn id="46" dur="1" fill="hold">
                                          <p:stCondLst>
                                            <p:cond delay="0"/>
                                          </p:stCondLst>
                                        </p:cTn>
                                        <p:tgtEl>
                                          <p:spTgt spid="33"/>
                                        </p:tgtEl>
                                        <p:attrNameLst>
                                          <p:attrName>style.visibility</p:attrName>
                                        </p:attrNameLst>
                                      </p:cBhvr>
                                      <p:to>
                                        <p:strVal val="visible"/>
                                      </p:to>
                                    </p:set>
                                    <p:animEffect transition="in" filter="wipe(left)">
                                      <p:cBhvr>
                                        <p:cTn id="47" dur="500"/>
                                        <p:tgtEl>
                                          <p:spTgt spid="33"/>
                                        </p:tgtEl>
                                      </p:cBhvr>
                                    </p:animEffect>
                                  </p:childTnLst>
                                </p:cTn>
                              </p:par>
                            </p:childTnLst>
                          </p:cTn>
                        </p:par>
                      </p:childTnLst>
                    </p:cTn>
                  </p:par>
                  <p:par>
                    <p:cTn id="48" fill="hold">
                      <p:stCondLst>
                        <p:cond delay="indefinite"/>
                      </p:stCondLst>
                      <p:childTnLst>
                        <p:par>
                          <p:cTn id="49" fill="hold">
                            <p:stCondLst>
                              <p:cond delay="0"/>
                            </p:stCondLst>
                            <p:childTnLst>
                              <p:par>
                                <p:cTn id="50" presetID="47" presetClass="entr" presetSubtype="0" fill="hold" nodeType="clickEffect">
                                  <p:stCondLst>
                                    <p:cond delay="0"/>
                                  </p:stCondLst>
                                  <p:childTnLst>
                                    <p:set>
                                      <p:cBhvr>
                                        <p:cTn id="51" dur="1" fill="hold">
                                          <p:stCondLst>
                                            <p:cond delay="0"/>
                                          </p:stCondLst>
                                        </p:cTn>
                                        <p:tgtEl>
                                          <p:spTgt spid="20"/>
                                        </p:tgtEl>
                                        <p:attrNameLst>
                                          <p:attrName>style.visibility</p:attrName>
                                        </p:attrNameLst>
                                      </p:cBhvr>
                                      <p:to>
                                        <p:strVal val="visible"/>
                                      </p:to>
                                    </p:set>
                                    <p:animEffect transition="in" filter="fade">
                                      <p:cBhvr>
                                        <p:cTn id="52" dur="1000"/>
                                        <p:tgtEl>
                                          <p:spTgt spid="20"/>
                                        </p:tgtEl>
                                      </p:cBhvr>
                                    </p:animEffect>
                                    <p:anim calcmode="lin" valueType="num">
                                      <p:cBhvr>
                                        <p:cTn id="53" dur="1000" fill="hold"/>
                                        <p:tgtEl>
                                          <p:spTgt spid="20"/>
                                        </p:tgtEl>
                                        <p:attrNameLst>
                                          <p:attrName>ppt_x</p:attrName>
                                        </p:attrNameLst>
                                      </p:cBhvr>
                                      <p:tavLst>
                                        <p:tav tm="0">
                                          <p:val>
                                            <p:strVal val="#ppt_x"/>
                                          </p:val>
                                        </p:tav>
                                        <p:tav tm="100000">
                                          <p:val>
                                            <p:strVal val="#ppt_x"/>
                                          </p:val>
                                        </p:tav>
                                      </p:tavLst>
                                    </p:anim>
                                    <p:anim calcmode="lin" valueType="num">
                                      <p:cBhvr>
                                        <p:cTn id="54" dur="1000" fill="hold"/>
                                        <p:tgtEl>
                                          <p:spTgt spid="20"/>
                                        </p:tgtEl>
                                        <p:attrNameLst>
                                          <p:attrName>ppt_y</p:attrName>
                                        </p:attrNameLst>
                                      </p:cBhvr>
                                      <p:tavLst>
                                        <p:tav tm="0">
                                          <p:val>
                                            <p:strVal val="#ppt_y-.1"/>
                                          </p:val>
                                        </p:tav>
                                        <p:tav tm="100000">
                                          <p:val>
                                            <p:strVal val="#ppt_y"/>
                                          </p:val>
                                        </p:tav>
                                      </p:tavLst>
                                    </p:anim>
                                  </p:childTnLst>
                                </p:cTn>
                              </p:par>
                            </p:childTnLst>
                          </p:cTn>
                        </p:par>
                        <p:par>
                          <p:cTn id="55" fill="hold">
                            <p:stCondLst>
                              <p:cond delay="1000"/>
                            </p:stCondLst>
                            <p:childTnLst>
                              <p:par>
                                <p:cTn id="56" presetID="22" presetClass="entr" presetSubtype="8" fill="hold" nodeType="afterEffect">
                                  <p:stCondLst>
                                    <p:cond delay="0"/>
                                  </p:stCondLst>
                                  <p:childTnLst>
                                    <p:set>
                                      <p:cBhvr>
                                        <p:cTn id="57" dur="1" fill="hold">
                                          <p:stCondLst>
                                            <p:cond delay="0"/>
                                          </p:stCondLst>
                                        </p:cTn>
                                        <p:tgtEl>
                                          <p:spTgt spid="44"/>
                                        </p:tgtEl>
                                        <p:attrNameLst>
                                          <p:attrName>style.visibility</p:attrName>
                                        </p:attrNameLst>
                                      </p:cBhvr>
                                      <p:to>
                                        <p:strVal val="visible"/>
                                      </p:to>
                                    </p:set>
                                    <p:animEffect transition="in" filter="wipe(left)">
                                      <p:cBhvr>
                                        <p:cTn id="58"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sp>
        <p:nvSpPr>
          <p:cNvPr id="13" name="Rounded Rectangle 12"/>
          <p:cNvSpPr/>
          <p:nvPr/>
        </p:nvSpPr>
        <p:spPr>
          <a:xfrm>
            <a:off x="366316" y="506000"/>
            <a:ext cx="11632557" cy="6169308"/>
          </a:xfrm>
          <a:prstGeom prst="roundRect">
            <a:avLst>
              <a:gd name="adj" fmla="val 9499"/>
            </a:avLst>
          </a:prstGeom>
          <a:solidFill>
            <a:schemeClr val="bg1"/>
          </a:solid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vi-VN" sz="2300" dirty="0">
              <a:solidFill>
                <a:schemeClr val="tx1"/>
              </a:solidFill>
              <a:effectLst/>
              <a:latin typeface="Cambria" panose="02040503050406030204" pitchFamily="18" charset="0"/>
              <a:ea typeface="Cambria" panose="02040503050406030204" pitchFamily="18" charset="0"/>
            </a:endParaRPr>
          </a:p>
        </p:txBody>
      </p:sp>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sp>
        <p:nvSpPr>
          <p:cNvPr id="5" name="TextBox 4"/>
          <p:cNvSpPr txBox="1"/>
          <p:nvPr/>
        </p:nvSpPr>
        <p:spPr>
          <a:xfrm>
            <a:off x="3531517" y="100975"/>
            <a:ext cx="4900248" cy="578882"/>
          </a:xfrm>
          <a:prstGeom prst="roundRect">
            <a:avLst/>
          </a:prstGeom>
          <a:solidFill>
            <a:schemeClr val="bg1"/>
          </a:solidFill>
          <a:ln w="28575">
            <a:solidFill>
              <a:schemeClr val="tx1"/>
            </a:solidFill>
            <a:prstDash val="dash"/>
          </a:ln>
        </p:spPr>
        <p:txBody>
          <a:bodyPr wrap="square" rtlCol="0">
            <a:spAutoFit/>
          </a:bodyPr>
          <a:lstStyle/>
          <a:p>
            <a:pPr algn="ctr"/>
            <a:r>
              <a:rPr lang="en-US" sz="2800" dirty="0">
                <a:solidFill>
                  <a:srgbClr val="C00000"/>
                </a:solidFill>
                <a:latin typeface="#9Slide07 SVNStick A Round" panose="02000503000000000000" pitchFamily="2" charset="0"/>
              </a:rPr>
              <a:t>NHỮNG BẬC ĐÁ CHẠM MÂY</a:t>
            </a:r>
          </a:p>
        </p:txBody>
      </p:sp>
      <p:sp>
        <p:nvSpPr>
          <p:cNvPr id="10" name="Rectangle: Rounded Corners 2">
            <a:extLst>
              <a:ext uri="{FF2B5EF4-FFF2-40B4-BE49-F238E27FC236}">
                <a16:creationId xmlns:a16="http://schemas.microsoft.com/office/drawing/2014/main" id="{7E9B94A3-0FE0-BFB4-916A-37C6C7FCE035}"/>
              </a:ext>
            </a:extLst>
          </p:cNvPr>
          <p:cNvSpPr/>
          <p:nvPr/>
        </p:nvSpPr>
        <p:spPr>
          <a:xfrm>
            <a:off x="410566" y="679856"/>
            <a:ext cx="11368608" cy="1414683"/>
          </a:xfrm>
          <a:prstGeom prst="roundRect">
            <a:avLst/>
          </a:prstGeom>
          <a:solidFill>
            <a:srgbClr val="DEF4F6">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3">
            <a:extLst>
              <a:ext uri="{FF2B5EF4-FFF2-40B4-BE49-F238E27FC236}">
                <a16:creationId xmlns:a16="http://schemas.microsoft.com/office/drawing/2014/main" id="{DE009553-2ED2-078E-5F04-FB52220076B2}"/>
              </a:ext>
            </a:extLst>
          </p:cNvPr>
          <p:cNvSpPr/>
          <p:nvPr/>
        </p:nvSpPr>
        <p:spPr>
          <a:xfrm>
            <a:off x="410566" y="2094539"/>
            <a:ext cx="11476634" cy="1463821"/>
          </a:xfrm>
          <a:prstGeom prst="roundRect">
            <a:avLst/>
          </a:prstGeom>
          <a:solidFill>
            <a:srgbClr val="FFE1D5">
              <a:alpha val="6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Rounded Corners 5">
            <a:extLst>
              <a:ext uri="{FF2B5EF4-FFF2-40B4-BE49-F238E27FC236}">
                <a16:creationId xmlns:a16="http://schemas.microsoft.com/office/drawing/2014/main" id="{3D2CCFE9-75CE-F19E-7A84-FB1D1A80AB2D}"/>
              </a:ext>
            </a:extLst>
          </p:cNvPr>
          <p:cNvSpPr/>
          <p:nvPr/>
        </p:nvSpPr>
        <p:spPr>
          <a:xfrm>
            <a:off x="410566" y="3558360"/>
            <a:ext cx="11476634" cy="1414682"/>
          </a:xfrm>
          <a:prstGeom prst="roundRect">
            <a:avLst/>
          </a:prstGeom>
          <a:solidFill>
            <a:schemeClr val="accent4">
              <a:lumMod val="40000"/>
              <a:lumOff val="60000"/>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Rounded Corners 5">
            <a:extLst>
              <a:ext uri="{FF2B5EF4-FFF2-40B4-BE49-F238E27FC236}">
                <a16:creationId xmlns:a16="http://schemas.microsoft.com/office/drawing/2014/main" id="{3D2CCFE9-75CE-F19E-7A84-FB1D1A80AB2D}"/>
              </a:ext>
            </a:extLst>
          </p:cNvPr>
          <p:cNvSpPr/>
          <p:nvPr/>
        </p:nvSpPr>
        <p:spPr>
          <a:xfrm>
            <a:off x="407008" y="4973042"/>
            <a:ext cx="11533000" cy="1414682"/>
          </a:xfrm>
          <a:prstGeom prst="roundRect">
            <a:avLst/>
          </a:prstGeom>
          <a:solidFill>
            <a:schemeClr val="accent1">
              <a:lumMod val="40000"/>
              <a:lumOff val="60000"/>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ounded Rectangle 1"/>
          <p:cNvSpPr/>
          <p:nvPr/>
        </p:nvSpPr>
        <p:spPr>
          <a:xfrm>
            <a:off x="360258" y="597346"/>
            <a:ext cx="11632557" cy="6169308"/>
          </a:xfrm>
          <a:prstGeom prst="roundRect">
            <a:avLst>
              <a:gd name="adj" fmla="val 9499"/>
            </a:avLst>
          </a:prstGeom>
          <a:no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300" dirty="0">
                <a:solidFill>
                  <a:schemeClr val="tx1"/>
                </a:solidFill>
                <a:latin typeface="Cambria" panose="02040503050406030204" pitchFamily="18" charset="0"/>
                <a:ea typeface="Cambria" panose="02040503050406030204" pitchFamily="18" charset="0"/>
              </a:rPr>
              <a:t>	</a:t>
            </a:r>
            <a:r>
              <a:rPr lang="vi-VN" sz="2300" dirty="0">
                <a:solidFill>
                  <a:schemeClr val="tx1"/>
                </a:solidFill>
                <a:latin typeface="Cambria" panose="02040503050406030204" pitchFamily="18" charset="0"/>
                <a:ea typeface="Cambria" panose="02040503050406030204" pitchFamily="18" charset="0"/>
              </a:rPr>
              <a:t>Ngày xưa, dưới chân núi Hồng Lĩnh có một xóm nhỏ, người dân sống bằng nghề đánh cá. Cuộc sống đang yên lành, bỗng một trận bão khủng khiếp cuốn đi tất cả thuyền bè. Dân xóm chài hết đường sinh sống, đánh lên núi kiếm củi đem ra chợ bán. Nhưng sườn núi phía họ ở dựng đứng, bà con phải đi đi đường vòng rất xa.</a:t>
            </a:r>
            <a:endParaRPr lang="vi-VN" sz="2300" dirty="0">
              <a:solidFill>
                <a:schemeClr val="tx1"/>
              </a:solidFill>
              <a:effectLst/>
              <a:latin typeface="Cambria" panose="02040503050406030204" pitchFamily="18" charset="0"/>
              <a:ea typeface="Cambria" panose="02040503050406030204" pitchFamily="18" charset="0"/>
            </a:endParaRPr>
          </a:p>
          <a:p>
            <a:pPr algn="just"/>
            <a:r>
              <a:rPr lang="en-US" sz="2300" dirty="0">
                <a:solidFill>
                  <a:schemeClr val="tx1"/>
                </a:solidFill>
                <a:latin typeface="Cambria" panose="02040503050406030204" pitchFamily="18" charset="0"/>
                <a:ea typeface="Cambria" panose="02040503050406030204" pitchFamily="18" charset="0"/>
              </a:rPr>
              <a:t>	</a:t>
            </a:r>
            <a:r>
              <a:rPr lang="vi-VN" sz="2300" dirty="0">
                <a:solidFill>
                  <a:schemeClr val="tx1"/>
                </a:solidFill>
                <a:latin typeface="Cambria" panose="02040503050406030204" pitchFamily="18" charset="0"/>
                <a:ea typeface="Cambria" panose="02040503050406030204" pitchFamily="18" charset="0"/>
              </a:rPr>
              <a:t>Bấy giờ trong xóm có một ông lão nghèo. Người ta gọi ông là cố Đương vị hễ gặp việc g</a:t>
            </a:r>
            <a:r>
              <a:rPr lang="en-US" sz="2300" dirty="0">
                <a:solidFill>
                  <a:schemeClr val="tx1"/>
                </a:solidFill>
                <a:latin typeface="Cambria" panose="02040503050406030204" pitchFamily="18" charset="0"/>
                <a:ea typeface="Cambria" panose="02040503050406030204" pitchFamily="18" charset="0"/>
              </a:rPr>
              <a:t>ì</a:t>
            </a:r>
            <a:r>
              <a:rPr lang="vi-VN" sz="2300" dirty="0">
                <a:solidFill>
                  <a:schemeClr val="tx1"/>
                </a:solidFill>
                <a:latin typeface="Cambria" panose="02040503050406030204" pitchFamily="18" charset="0"/>
                <a:ea typeface="Cambria" panose="02040503050406030204" pitchFamily="18" charset="0"/>
              </a:rPr>
              <a:t> khó, ông đều đảm đương gánh vác. Thấy lên núi phải đi đường vòng, ông bàn với mọi người ghép đã thành bậc thang vượt dốc để có được con đường ngắn như mong muốn. Ai nấy đều lắc đầu bảo việc ấy khó lắm, không làm được</a:t>
            </a:r>
            <a:r>
              <a:rPr lang="en-US" sz="2300" dirty="0">
                <a:solidFill>
                  <a:schemeClr val="tx1"/>
                </a:solidFill>
                <a:latin typeface="Cambria" panose="02040503050406030204" pitchFamily="18" charset="0"/>
                <a:ea typeface="Cambria" panose="02040503050406030204" pitchFamily="18" charset="0"/>
              </a:rPr>
              <a:t>.</a:t>
            </a:r>
          </a:p>
          <a:p>
            <a:pPr algn="just"/>
            <a:r>
              <a:rPr lang="en-US" sz="2300" dirty="0">
                <a:solidFill>
                  <a:schemeClr val="tx1"/>
                </a:solidFill>
                <a:latin typeface="Cambria" panose="02040503050406030204" pitchFamily="18" charset="0"/>
                <a:ea typeface="Cambria" panose="02040503050406030204" pitchFamily="18" charset="0"/>
              </a:rPr>
              <a:t>	</a:t>
            </a:r>
            <a:r>
              <a:rPr lang="vi-VN" sz="2300" dirty="0">
                <a:solidFill>
                  <a:schemeClr val="tx1"/>
                </a:solidFill>
                <a:latin typeface="Cambria" panose="02040503050406030204" pitchFamily="18" charset="0"/>
                <a:ea typeface="Cambria" panose="02040503050406030204" pitchFamily="18" charset="0"/>
              </a:rPr>
              <a:t>Nhưng cố Đương vẫn tìm cách làm đường. Công việc nặng nhọc không khiến ông sờn lòng. Thấy ông đói, những con vượn ở gần đó mang hoa quả đến cho ông. Chim chóc thay nhau ca hát để ông quên mệt. Về sau, nhiều người trong xóm tình nguyện đến làm cùng. </a:t>
            </a:r>
            <a:endParaRPr lang="vi-VN" sz="2300" dirty="0">
              <a:solidFill>
                <a:schemeClr val="tx1"/>
              </a:solidFill>
              <a:effectLst/>
              <a:latin typeface="Cambria" panose="02040503050406030204" pitchFamily="18" charset="0"/>
              <a:ea typeface="Cambria" panose="02040503050406030204" pitchFamily="18" charset="0"/>
            </a:endParaRPr>
          </a:p>
          <a:p>
            <a:pPr algn="just"/>
            <a:r>
              <a:rPr lang="en-US" sz="2300" dirty="0">
                <a:solidFill>
                  <a:schemeClr val="tx1"/>
                </a:solidFill>
                <a:latin typeface="Cambria" panose="02040503050406030204" pitchFamily="18" charset="0"/>
                <a:ea typeface="Cambria" panose="02040503050406030204" pitchFamily="18" charset="0"/>
              </a:rPr>
              <a:t>	</a:t>
            </a:r>
            <a:r>
              <a:rPr lang="vi-VN" sz="2300" dirty="0">
                <a:solidFill>
                  <a:schemeClr val="tx1"/>
                </a:solidFill>
                <a:latin typeface="Cambria" panose="02040503050406030204" pitchFamily="18" charset="0"/>
                <a:ea typeface="Cambria" panose="02040503050406030204" pitchFamily="18" charset="0"/>
              </a:rPr>
              <a:t>Sau năm lần sim ra quả, con đường lên núi đã hoàn thành. Nhờ đó, mọi người có thể lên xuống núi dễ dàng. Cả xóm biết ơn cố Đương, tặng thêm cho ông một tên mới là cố Ghép. Ngày nay, con đường vượt núi gọi là Truông Ghép vẫn còn ở phía nam dãy núi Hồng Lĩnh.</a:t>
            </a:r>
            <a:endParaRPr lang="en-US" sz="2300" dirty="0">
              <a:solidFill>
                <a:schemeClr val="tx1"/>
              </a:solidFill>
              <a:latin typeface="Cambria" panose="02040503050406030204" pitchFamily="18" charset="0"/>
              <a:ea typeface="Cambria" panose="02040503050406030204" pitchFamily="18" charset="0"/>
            </a:endParaRPr>
          </a:p>
          <a:p>
            <a:pPr algn="just"/>
            <a:r>
              <a:rPr lang="en-US" sz="2300" dirty="0">
                <a:solidFill>
                  <a:schemeClr val="tx1"/>
                </a:solidFill>
                <a:effectLst/>
                <a:latin typeface="Cambria" panose="02040503050406030204" pitchFamily="18" charset="0"/>
                <a:ea typeface="Cambria" panose="02040503050406030204" pitchFamily="18" charset="0"/>
              </a:rPr>
              <a:t>							(Theo Nguyễn </a:t>
            </a:r>
            <a:r>
              <a:rPr lang="en-US" sz="2300" dirty="0" err="1">
                <a:solidFill>
                  <a:schemeClr val="tx1"/>
                </a:solidFill>
                <a:effectLst/>
                <a:latin typeface="Cambria" panose="02040503050406030204" pitchFamily="18" charset="0"/>
                <a:ea typeface="Cambria" panose="02040503050406030204" pitchFamily="18" charset="0"/>
              </a:rPr>
              <a:t>Đổng</a:t>
            </a:r>
            <a:r>
              <a:rPr lang="en-US" sz="2300" dirty="0">
                <a:solidFill>
                  <a:schemeClr val="tx1"/>
                </a:solidFill>
                <a:effectLst/>
                <a:latin typeface="Cambria" panose="02040503050406030204" pitchFamily="18" charset="0"/>
                <a:ea typeface="Cambria" panose="02040503050406030204" pitchFamily="18" charset="0"/>
              </a:rPr>
              <a:t> Chi)</a:t>
            </a:r>
            <a:endParaRPr lang="vi-VN" sz="2300" dirty="0">
              <a:solidFill>
                <a:schemeClr val="tx1"/>
              </a:solidFill>
              <a:effectLst/>
              <a:latin typeface="Cambria" panose="02040503050406030204" pitchFamily="18" charset="0"/>
              <a:ea typeface="Cambria" panose="02040503050406030204" pitchFamily="18" charset="0"/>
            </a:endParaRPr>
          </a:p>
        </p:txBody>
      </p:sp>
      <p:pic>
        <p:nvPicPr>
          <p:cNvPr id="9" name="Picture 8">
            <a:extLst>
              <a:ext uri="{FF2B5EF4-FFF2-40B4-BE49-F238E27FC236}">
                <a16:creationId xmlns:a16="http://schemas.microsoft.com/office/drawing/2014/main" id="{4CBE1368-8242-676D-E97F-66158F8380B6}"/>
              </a:ext>
            </a:extLst>
          </p:cNvPr>
          <p:cNvPicPr>
            <a:picLocks noChangeAspect="1"/>
          </p:cNvPicPr>
          <p:nvPr/>
        </p:nvPicPr>
        <p:blipFill>
          <a:blip r:embed="rId6"/>
          <a:stretch>
            <a:fillRect/>
          </a:stretch>
        </p:blipFill>
        <p:spPr>
          <a:xfrm>
            <a:off x="-135686" y="-1"/>
            <a:ext cx="2224891" cy="1253178"/>
          </a:xfrm>
          <a:prstGeom prst="rect">
            <a:avLst/>
          </a:prstGeom>
        </p:spPr>
      </p:pic>
    </p:spTree>
    <p:extLst>
      <p:ext uri="{BB962C8B-B14F-4D97-AF65-F5344CB8AC3E}">
        <p14:creationId xmlns:p14="http://schemas.microsoft.com/office/powerpoint/2010/main" val="27481949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airplan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left)">
                                      <p:cBhvr>
                                        <p:cTn id="13" dur="500"/>
                                        <p:tgtEl>
                                          <p:spTgt spid="10"/>
                                        </p:tgtEl>
                                      </p:cBhvr>
                                    </p:animEffect>
                                  </p:childTnLst>
                                </p:cTn>
                              </p:par>
                            </p:childTnLst>
                          </p:cTn>
                        </p:par>
                        <p:par>
                          <p:cTn id="14" fill="hold">
                            <p:stCondLst>
                              <p:cond delay="1000"/>
                            </p:stCondLst>
                            <p:childTnLst>
                              <p:par>
                                <p:cTn id="15" presetID="22" presetClass="entr" presetSubtype="8" fill="hold" grpId="0" nodeType="after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left)">
                                      <p:cBhvr>
                                        <p:cTn id="17" dur="500"/>
                                        <p:tgtEl>
                                          <p:spTgt spid="11"/>
                                        </p:tgtEl>
                                      </p:cBhvr>
                                    </p:animEffect>
                                  </p:childTnLst>
                                </p:cTn>
                              </p:par>
                            </p:childTnLst>
                          </p:cTn>
                        </p:par>
                        <p:par>
                          <p:cTn id="18" fill="hold">
                            <p:stCondLst>
                              <p:cond delay="1500"/>
                            </p:stCondLst>
                            <p:childTnLst>
                              <p:par>
                                <p:cTn id="19" presetID="22" presetClass="entr" presetSubtype="8" fill="hold" grpId="0" nodeType="after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wipe(left)">
                                      <p:cBhvr>
                                        <p:cTn id="21" dur="500"/>
                                        <p:tgtEl>
                                          <p:spTgt spid="12"/>
                                        </p:tgtEl>
                                      </p:cBhvr>
                                    </p:animEffect>
                                  </p:childTnLst>
                                </p:cTn>
                              </p:par>
                            </p:childTnLst>
                          </p:cTn>
                        </p:par>
                        <p:par>
                          <p:cTn id="22" fill="hold">
                            <p:stCondLst>
                              <p:cond delay="2000"/>
                            </p:stCondLst>
                            <p:childTnLst>
                              <p:par>
                                <p:cTn id="23" presetID="22" presetClass="entr" presetSubtype="8" fill="hold" grpId="0" nodeType="after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wipe(left)">
                                      <p:cBhvr>
                                        <p:cTn id="2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4"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30ydlyk0">
      <a:majorFont>
        <a:latin typeface="字魂27号-布丁体" panose="020F0302020204030204"/>
        <a:ea typeface="字魂27号-布丁体"/>
        <a:cs typeface=""/>
      </a:majorFont>
      <a:minorFont>
        <a:latin typeface="字魂27号-布丁体" panose="020F0502020204030204"/>
        <a:ea typeface="字魂27号-布丁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210</TotalTime>
  <Words>1874</Words>
  <Application>Microsoft Office PowerPoint</Application>
  <PresentationFormat>Widescreen</PresentationFormat>
  <Paragraphs>98</Paragraphs>
  <Slides>27</Slides>
  <Notes>26</Notes>
  <HiddenSlides>0</HiddenSlides>
  <MMClips>0</MMClips>
  <ScaleCrop>false</ScaleCrop>
  <HeadingPairs>
    <vt:vector size="6" baseType="variant">
      <vt:variant>
        <vt:lpstr>Fonts Used</vt:lpstr>
      </vt:variant>
      <vt:variant>
        <vt:i4>13</vt:i4>
      </vt:variant>
      <vt:variant>
        <vt:lpstr>Theme</vt:lpstr>
      </vt:variant>
      <vt:variant>
        <vt:i4>3</vt:i4>
      </vt:variant>
      <vt:variant>
        <vt:lpstr>Slide Titles</vt:lpstr>
      </vt:variant>
      <vt:variant>
        <vt:i4>27</vt:i4>
      </vt:variant>
    </vt:vector>
  </HeadingPairs>
  <TitlesOfParts>
    <vt:vector size="43" baseType="lpstr">
      <vt:lpstr>#9Slide05 SVNStoryteller Script</vt:lpstr>
      <vt:lpstr>Cambria</vt:lpstr>
      <vt:lpstr>SVN-Gretoon</vt:lpstr>
      <vt:lpstr>#9Slide07 HoneyCream</vt:lpstr>
      <vt:lpstr>#9Slide07 SVNAdeline</vt:lpstr>
      <vt:lpstr>#9Slide07 Altus</vt:lpstr>
      <vt:lpstr>Arial</vt:lpstr>
      <vt:lpstr>Times New Roman</vt:lpstr>
      <vt:lpstr>SVN-Newton</vt:lpstr>
      <vt:lpstr>字魂27号-布丁体</vt:lpstr>
      <vt:lpstr>Calibri Light</vt:lpstr>
      <vt:lpstr>#9Slide07 SVNStick A Round</vt:lpstr>
      <vt:lpstr>Calibri</vt:lpstr>
      <vt:lpstr>Office Theme</vt:lpstr>
      <vt:lpstr>Office 主题</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Nguyễn Thị Hồng Linh</dc:creator>
  <cp:lastModifiedBy>HOANG YEN</cp:lastModifiedBy>
  <cp:revision>20</cp:revision>
  <dcterms:created xsi:type="dcterms:W3CDTF">2022-11-13T08:25:54Z</dcterms:created>
  <dcterms:modified xsi:type="dcterms:W3CDTF">2024-12-08T14:18:28Z</dcterms:modified>
</cp:coreProperties>
</file>