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87" r:id="rId3"/>
    <p:sldMasterId id="2147483700" r:id="rId4"/>
    <p:sldMasterId id="2147483711" r:id="rId5"/>
    <p:sldMasterId id="2147483749" r:id="rId6"/>
  </p:sldMasterIdLst>
  <p:notesMasterIdLst>
    <p:notesMasterId r:id="rId22"/>
  </p:notesMasterIdLst>
  <p:sldIdLst>
    <p:sldId id="322" r:id="rId7"/>
    <p:sldId id="259" r:id="rId8"/>
    <p:sldId id="372" r:id="rId9"/>
    <p:sldId id="276" r:id="rId10"/>
    <p:sldId id="278" r:id="rId11"/>
    <p:sldId id="311" r:id="rId12"/>
    <p:sldId id="519" r:id="rId13"/>
    <p:sldId id="2007577138" r:id="rId14"/>
    <p:sldId id="518" r:id="rId15"/>
    <p:sldId id="520" r:id="rId16"/>
    <p:sldId id="262" r:id="rId17"/>
    <p:sldId id="256" r:id="rId18"/>
    <p:sldId id="2007577139" r:id="rId19"/>
    <p:sldId id="2007577140" r:id="rId20"/>
    <p:sldId id="32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7DD81-1C2D-4A2B-8696-97C11E7D14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9E5F6-F15C-44CD-A4FF-FD666524E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2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0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DC6087-29EA-49CB-8FDB-45C85B6684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99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cc728cf7d_0_1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bcc728cf7d_0_1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92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4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0171DCB-3DAA-4DEB-8DC0-714141EA96E9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349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86B9427-3C91-41F9-9949-C03D9D335B0E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149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721B048-0878-409B-BD76-AE9361D974E1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680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BC3417-711D-4FE2-B153-2AD0BD1CBE74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505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89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833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985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4768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267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2669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915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0D43CC4-5497-4F14-9197-BFED9626AED6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1417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9433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6897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495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1607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443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14433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5755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5346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5321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8814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6329645-E215-4321-A08E-8A3DBCC6967A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7830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9925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3527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8894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4601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34077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58929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09874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1049245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721562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77318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6CF4C08-95FA-4193-BCA9-D9779FFAF1F1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3124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9067088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015546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353152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274641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74370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844750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7844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0949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57121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55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DA84CDC-0116-42D7-86F6-4B5B6DC0BD0A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059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57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2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667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105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652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830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150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792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293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63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7B62278-68BE-4EB5-8DD2-FD52E0CA4938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9501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323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767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3457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2336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7967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0116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98374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251208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81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58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477BB6-DCD3-4E47-9F7A-0F3C9135AD63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9439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7343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511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727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1164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5358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258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1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2060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754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71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12471F4-279A-4326-B792-BE624A6CC590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7739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92328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464242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532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0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1611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1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2532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B972B28-6EC5-409E-9626-770F77AFCC22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7217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2022/12/8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4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3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21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image" Target="../media/image6.jp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image" Target="../media/image7.jp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4A5026-27D5-4F3F-8E37-24ECBCDAC86C}" type="slidenum">
              <a:rPr lang="en-US" altLang="vi-VN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9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7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2022/12/8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66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1810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79B7EF1-2550-41DD-BAD0-26D0A7F42F78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1619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44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33899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1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5.wdp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.xml"/><Relationship Id="rId5" Type="http://schemas.openxmlformats.org/officeDocument/2006/relationships/image" Target="../media/image53.emf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12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73" y="4630923"/>
            <a:ext cx="10414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06" y="2384539"/>
            <a:ext cx="3922749" cy="39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0345F22F-91F3-4286-9F68-A5B59773D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6943087" y="5115074"/>
            <a:ext cx="1265141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9A41A6AF-3031-437E-AD6B-1ADB5C03A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8827" r="61947" b="49829"/>
          <a:stretch/>
        </p:blipFill>
        <p:spPr bwMode="auto">
          <a:xfrm>
            <a:off x="8071300" y="5365527"/>
            <a:ext cx="1265141" cy="1283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193C9E7E-F06F-406C-BA17-7B71EBA7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5814874" y="5446980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สุนิษา เสนสิทธิ์ (sunisawiwi) - โปรไฟล์ | Pinterest">
            <a:extLst>
              <a:ext uri="{FF2B5EF4-FFF2-40B4-BE49-F238E27FC236}">
                <a16:creationId xmlns:a16="http://schemas.microsoft.com/office/drawing/2014/main" id="{FA4352A2-1843-4918-BD3D-46D30455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7508" y1="70400" x2="63259" y2="7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993" y="3129687"/>
            <a:ext cx="4876800" cy="38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63F4B-4464-4ADE-BA17-25A2D3900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135" y="1252453"/>
            <a:ext cx="3148537" cy="823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3F960-8826-4806-9650-E8A521008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830" y="2019242"/>
            <a:ext cx="10108044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Ngắm hàng bàng Đài Loan xanh mướt đang gây &quot;sốt&quot; ở Hà Nội">
            <a:extLst>
              <a:ext uri="{FF2B5EF4-FFF2-40B4-BE49-F238E27FC236}">
                <a16:creationId xmlns:a16="http://schemas.microsoft.com/office/drawing/2014/main" id="{598E9ABD-567B-4B67-AFAA-E1CCDD2A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372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225B87C-0D06-4D8A-BB46-B2908F08B1E3}"/>
              </a:ext>
            </a:extLst>
          </p:cNvPr>
          <p:cNvGrpSpPr/>
          <p:nvPr/>
        </p:nvGrpSpPr>
        <p:grpSpPr>
          <a:xfrm>
            <a:off x="1894840" y="-670559"/>
            <a:ext cx="7721600" cy="2331229"/>
            <a:chOff x="1421130" y="-502920"/>
            <a:chExt cx="5791200" cy="1748422"/>
          </a:xfrm>
        </p:grpSpPr>
        <p:pic>
          <p:nvPicPr>
            <p:cNvPr id="35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D6F793BD-B82A-4091-A654-01A94C705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30" y="-502920"/>
              <a:ext cx="5791200" cy="174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7DFC64-5A34-4D54-97A2-C152D2DA59AE}"/>
                </a:ext>
              </a:extLst>
            </p:cNvPr>
            <p:cNvSpPr txBox="1"/>
            <p:nvPr/>
          </p:nvSpPr>
          <p:spPr>
            <a:xfrm>
              <a:off x="3121978" y="24264"/>
              <a:ext cx="350114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endPara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C1D0829-9660-485C-88AD-8B667203972E}"/>
                </a:ext>
              </a:extLst>
            </p:cNvPr>
            <p:cNvGrpSpPr/>
            <p:nvPr/>
          </p:nvGrpSpPr>
          <p:grpSpPr>
            <a:xfrm>
              <a:off x="2441398" y="28538"/>
              <a:ext cx="693209" cy="725151"/>
              <a:chOff x="1280315" y="484959"/>
              <a:chExt cx="1040199" cy="1083043"/>
            </a:xfrm>
          </p:grpSpPr>
          <p:pic>
            <p:nvPicPr>
              <p:cNvPr id="38" name="Picture 4" descr="Decal Dán Tường Hình Cây Xương Rồng | Shopee Việt Nam">
                <a:extLst>
                  <a:ext uri="{FF2B5EF4-FFF2-40B4-BE49-F238E27FC236}">
                    <a16:creationId xmlns:a16="http://schemas.microsoft.com/office/drawing/2014/main" id="{FC63C2CB-8A96-4BAA-B3EF-AE2C92678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125" b="97125" l="1625" r="15500">
                            <a14:foregroundMark x1="15500" y1="79250" x2="15500" y2="7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370" r="83185"/>
              <a:stretch/>
            </p:blipFill>
            <p:spPr bwMode="auto">
              <a:xfrm>
                <a:off x="1280315" y="500500"/>
                <a:ext cx="649658" cy="1067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8" descr="Kéo tỉa biểu tượng máy tính Snips Kéo, Sprayer, Hoạt hình, Biểu tượng máy  tính png | PNGEgg">
                <a:extLst>
                  <a:ext uri="{FF2B5EF4-FFF2-40B4-BE49-F238E27FC236}">
                    <a16:creationId xmlns:a16="http://schemas.microsoft.com/office/drawing/2014/main" id="{ADE5AA20-2D0D-4C43-89AE-ED2106062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22" b="96667" l="3000" r="97333">
                            <a14:foregroundMark x1="6000" y1="43333" x2="11333" y2="42000"/>
                            <a14:foregroundMark x1="3111" y1="43556" x2="3111" y2="43556"/>
                            <a14:foregroundMark x1="50667" y1="93778" x2="60333" y2="93111"/>
                            <a14:foregroundMark x1="60333" y1="93111" x2="62444" y2="90222"/>
                            <a14:foregroundMark x1="56667" y1="96667" x2="56667" y2="96667"/>
                            <a14:foregroundMark x1="75111" y1="8444" x2="88444" y2="3333"/>
                            <a14:foregroundMark x1="97333" y1="11111" x2="93333" y2="26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0476" flipH="1">
                <a:off x="1918397" y="484959"/>
                <a:ext cx="402118" cy="402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7410" name="Picture 2" descr="Phim Hoạt Hình Áp Phích - tươi gỗ xanh đen bảng png tải về - Miễn phí trong  suốt đồ Nội Thất png Tải về.">
            <a:extLst>
              <a:ext uri="{FF2B5EF4-FFF2-40B4-BE49-F238E27FC236}">
                <a16:creationId xmlns:a16="http://schemas.microsoft.com/office/drawing/2014/main" id="{D8514DCB-0C24-490D-8C77-E7445E7F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" b="95769" l="889" r="98000">
                        <a14:foregroundMark x1="8778" y1="15769" x2="74778" y2="20641"/>
                        <a14:foregroundMark x1="74778" y1="20641" x2="91444" y2="16923"/>
                        <a14:foregroundMark x1="38778" y1="25128" x2="38778" y2="25128"/>
                        <a14:foregroundMark x1="38778" y1="24872" x2="46556" y2="26026"/>
                        <a14:foregroundMark x1="72333" y1="25128" x2="81333" y2="24744"/>
                        <a14:foregroundMark x1="81333" y1="24744" x2="88667" y2="21282"/>
                        <a14:foregroundMark x1="92333" y1="21282" x2="98111" y2="21538"/>
                        <a14:foregroundMark x1="889" y1="20641" x2="10111" y2="19103"/>
                        <a14:foregroundMark x1="14889" y1="9359" x2="48222" y2="15128"/>
                        <a14:foregroundMark x1="48222" y1="15128" x2="56333" y2="14615"/>
                        <a14:foregroundMark x1="47444" y1="10000" x2="72333" y2="9359"/>
                        <a14:foregroundMark x1="75444" y1="9359" x2="88111" y2="6667"/>
                        <a14:foregroundMark x1="8778" y1="5513" x2="8778" y2="5513"/>
                        <a14:foregroundMark x1="13222" y1="2692" x2="13222" y2="2692"/>
                        <a14:foregroundMark x1="13444" y1="1154" x2="13778" y2="6923"/>
                        <a14:foregroundMark x1="16444" y1="1795" x2="15333" y2="10000"/>
                        <a14:foregroundMark x1="7444" y1="5769" x2="7444" y2="5769"/>
                        <a14:foregroundMark x1="11889" y1="5513" x2="11889" y2="5513"/>
                        <a14:foregroundMark x1="24000" y1="5128" x2="24000" y2="5128"/>
                        <a14:foregroundMark x1="26111" y1="2436" x2="26111" y2="6026"/>
                        <a14:foregroundMark x1="23222" y1="5385" x2="24333" y2="5385"/>
                        <a14:foregroundMark x1="24222" y1="4872" x2="26556" y2="3333"/>
                        <a14:foregroundMark x1="31111" y1="4872" x2="30333" y2="9103"/>
                        <a14:foregroundMark x1="44222" y1="4615" x2="44556" y2="8718"/>
                        <a14:foregroundMark x1="51333" y1="897" x2="51333" y2="6282"/>
                        <a14:foregroundMark x1="54444" y1="3077" x2="53222" y2="6026"/>
                        <a14:foregroundMark x1="65444" y1="2436" x2="67556" y2="9744"/>
                        <a14:foregroundMark x1="70778" y1="4615" x2="69667" y2="9359"/>
                        <a14:foregroundMark x1="83889" y1="1538" x2="82889" y2="7308"/>
                        <a14:foregroundMark x1="86444" y1="3974" x2="85667" y2="7051"/>
                        <a14:foregroundMark x1="92556" y1="6410" x2="88000" y2="6410"/>
                        <a14:foregroundMark x1="79667" y1="6026" x2="77889" y2="6282"/>
                        <a14:foregroundMark x1="18444" y1="95769" x2="18556" y2="86667"/>
                        <a14:foregroundMark x1="20333" y1="95769" x2="19556" y2="91282"/>
                        <a14:foregroundMark x1="82889" y1="94231" x2="85222" y2="73077"/>
                        <a14:foregroundMark x1="81778" y1="77949" x2="84111" y2="84487"/>
                        <a14:foregroundMark x1="88333" y1="82949" x2="93111" y2="83974"/>
                        <a14:foregroundMark x1="92778" y1="33718" x2="92778" y2="59103"/>
                        <a14:foregroundMark x1="17222" y1="2692" x2="18000" y2="2692"/>
                        <a14:backgroundMark x1="14889" y1="3718" x2="15556" y2="3718"/>
                        <a14:backgroundMark x1="12222" y1="6026" x2="13222" y2="6923"/>
                        <a14:backgroundMark x1="25556" y1="6667" x2="25556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" y="1004920"/>
            <a:ext cx="9326880" cy="61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ảng Gỗ Học Sinh Hồng Hà 3447">
            <a:extLst>
              <a:ext uri="{FF2B5EF4-FFF2-40B4-BE49-F238E27FC236}">
                <a16:creationId xmlns:a16="http://schemas.microsoft.com/office/drawing/2014/main" id="{A1615F1A-593C-487C-9F8B-7F1B7CB14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3574453" y="2856241"/>
            <a:ext cx="4975360" cy="34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03D68-C40F-4480-8CAE-4E6F1CE53C76}"/>
              </a:ext>
            </a:extLst>
          </p:cNvPr>
          <p:cNvSpPr txBox="1"/>
          <p:nvPr/>
        </p:nvSpPr>
        <p:spPr>
          <a:xfrm>
            <a:off x="5095875" y="4572000"/>
            <a:ext cx="2219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Xuân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CE359F9-30B0-49A4-B154-49530B1E0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/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5DF5A9-5979-4193-ABD5-2DD4CAC63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17B6B7-7D44-43A4-BD3C-3FE558A80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6B75A1-A068-4FB4-A7FD-2485C68508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705619" y="252353"/>
            <a:ext cx="2541639" cy="17732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789C190-4E14-46AC-BAE8-6DE0AD48FAEF}"/>
              </a:ext>
            </a:extLst>
          </p:cNvPr>
          <p:cNvSpPr txBox="1"/>
          <p:nvPr/>
        </p:nvSpPr>
        <p:spPr>
          <a:xfrm>
            <a:off x="2213362" y="2266700"/>
            <a:ext cx="7183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778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F4831092-5CA8-41E7-A304-76F6AB8EB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1AC2800A-B0C8-44FA-BCC1-46DDEDF0C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2489726"/>
            <a:ext cx="5744740" cy="36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vừa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 ?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7E5A696C-53DF-4DD2-938B-D4C7A80A8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29893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 li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2D221EDC-13AF-4D69-8685-A695AF0E3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6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 li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CAFC7949-6317-402C-A50D-03E31D9B0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439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5 ô li 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814E70FE-DD63-4CB7-975C-294CAF147BEA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Viết chữ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87;p5">
            <a:extLst>
              <a:ext uri="{FF2B5EF4-FFF2-40B4-BE49-F238E27FC236}">
                <a16:creationId xmlns:a16="http://schemas.microsoft.com/office/drawing/2014/main" id="{8C2CB4FC-51AE-465B-9F83-00FF0F1E5824}"/>
              </a:ext>
            </a:extLst>
          </p:cNvPr>
          <p:cNvSpPr txBox="1"/>
          <p:nvPr/>
        </p:nvSpPr>
        <p:spPr>
          <a:xfrm>
            <a:off x="4683623" y="3722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X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89A7C3-8084-4A27-BBE2-02C389DCB49D}"/>
              </a:ext>
            </a:extLst>
          </p:cNvPr>
          <p:cNvSpPr/>
          <p:nvPr/>
        </p:nvSpPr>
        <p:spPr>
          <a:xfrm>
            <a:off x="1077113" y="3619499"/>
            <a:ext cx="484987" cy="5334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A71C15-26A0-4CFD-BF92-D8A1823A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r="8841"/>
          <a:stretch/>
        </p:blipFill>
        <p:spPr>
          <a:xfrm>
            <a:off x="6565392" y="1044782"/>
            <a:ext cx="4317855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32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8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6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build="allAtOnce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9">
            <a:extLst>
              <a:ext uri="{FF2B5EF4-FFF2-40B4-BE49-F238E27FC236}">
                <a16:creationId xmlns:a16="http://schemas.microsoft.com/office/drawing/2014/main" id="{D06433EA-F5AB-44BC-9F6C-39C205B40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F3F3DECC-2F68-4AD5-BBB5-99368019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2489726"/>
            <a:ext cx="5744740" cy="36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nhỏ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 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CECB87D1-3093-4373-98C0-5888345A9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29893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2,5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 li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AC728963-DD27-4F0A-993B-5B824E9B7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 li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2EB2E50A-2C02-4A16-AC7B-BD1066DE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439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64FB23E4-DD92-42AF-AE7F-A44604C8D56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Viết chữ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187;p5">
            <a:extLst>
              <a:ext uri="{FF2B5EF4-FFF2-40B4-BE49-F238E27FC236}">
                <a16:creationId xmlns:a16="http://schemas.microsoft.com/office/drawing/2014/main" id="{A4906A8F-66A8-4592-89F5-D2BCA9D48E48}"/>
              </a:ext>
            </a:extLst>
          </p:cNvPr>
          <p:cNvSpPr txBox="1"/>
          <p:nvPr/>
        </p:nvSpPr>
        <p:spPr>
          <a:xfrm>
            <a:off x="4683623" y="3722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hoa X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B4DF0BE-6CDD-4CAA-B5C6-28AFEB9DED61}"/>
              </a:ext>
            </a:extLst>
          </p:cNvPr>
          <p:cNvSpPr/>
          <p:nvPr/>
        </p:nvSpPr>
        <p:spPr>
          <a:xfrm>
            <a:off x="1119208" y="2905723"/>
            <a:ext cx="433368" cy="6375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5DB0E4-1E20-4830-AFD4-AA30F67F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9" r="4813" b="2134"/>
          <a:stretch/>
        </p:blipFill>
        <p:spPr>
          <a:xfrm>
            <a:off x="7530775" y="1547070"/>
            <a:ext cx="3661340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9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 build="allAtOnce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884838" y="1503737"/>
            <a:ext cx="1069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01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928739" y="1360107"/>
            <a:ext cx="71157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88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altLang="zh-CN" sz="88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chữ</a:t>
            </a:r>
            <a:endParaRPr kumimoji="0" lang="zh-CN" altLang="en-US" sz="8800" b="1" i="0" u="none" strike="noStrike" kern="0" cap="none" spc="0" normalizeH="0" baseline="0" noProof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effectLst/>
              <a:uLnTx/>
              <a:uFillTx/>
              <a:latin typeface="Calibri" panose="020F0502020204030204" pitchFamily="34" charset="0"/>
              <a:ea typeface="字魂39号-肥宅快乐体" pitchFamily="2" charset="-122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1885" y="532030"/>
            <a:ext cx="6142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>
                    <a:lumMod val="20000"/>
                    <a:lumOff val="80000"/>
                  </a:srgbClr>
                </a:solidFill>
                <a:latin typeface="UTM Cookies" panose="02040603050506020204" pitchFamily="18" charset="0"/>
                <a:cs typeface="Arial"/>
                <a:sym typeface="Arial"/>
              </a:rPr>
              <a:t>CHỮ HOA </a:t>
            </a:r>
            <a:r>
              <a:rPr lang="en-US" sz="7200" kern="0" dirty="0">
                <a:solidFill>
                  <a:srgbClr val="FFAB40">
                    <a:lumMod val="20000"/>
                    <a:lumOff val="8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</a:t>
            </a: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>
                    <a:lumMod val="20000"/>
                    <a:lumOff val="80000"/>
                  </a:srgbClr>
                </a:solidFill>
                <a:latin typeface="UTM Cookies" panose="0204060305050602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68958" y="519186"/>
            <a:ext cx="1598511" cy="156533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/>
        </p:blipFill>
        <p:spPr>
          <a:xfrm>
            <a:off x="7221655" y="419080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/>
        </p:blipFill>
        <p:spPr>
          <a:xfrm>
            <a:off x="3667469" y="2084521"/>
            <a:ext cx="3071332" cy="43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2CB5A75-9949-4418-905A-8A68DB0D2448}"/>
              </a:ext>
            </a:extLst>
          </p:cNvPr>
          <p:cNvSpPr txBox="1"/>
          <p:nvPr/>
        </p:nvSpPr>
        <p:spPr>
          <a:xfrm>
            <a:off x="658092" y="1991110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X gồm 1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11B67-71D7-4A96-A7E1-8D10C4589B1F}"/>
              </a:ext>
            </a:extLst>
          </p:cNvPr>
          <p:cNvSpPr txBox="1"/>
          <p:nvPr/>
        </p:nvSpPr>
        <p:spPr>
          <a:xfrm>
            <a:off x="475193" y="3617590"/>
            <a:ext cx="5597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* Đó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  kết hợp của 3 nét cơ bản móc 2 đầu trái, thẳng xiên lượn 2 đầu và móc 2 đầu phải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1D22B22A-1A12-45BF-B930-2AE9CFB63B25}"/>
              </a:ext>
            </a:extLst>
          </p:cNvPr>
          <p:cNvSpPr/>
          <p:nvPr/>
        </p:nvSpPr>
        <p:spPr>
          <a:xfrm>
            <a:off x="314929" y="1160530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Chữ X gồm mấy nét?</a:t>
            </a: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65EB370A-1AF5-4A38-B59F-A1B90BE0A446}"/>
              </a:ext>
            </a:extLst>
          </p:cNvPr>
          <p:cNvSpPr/>
          <p:nvPr/>
        </p:nvSpPr>
        <p:spPr>
          <a:xfrm>
            <a:off x="314929" y="2685085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Đó là nét nào?</a:t>
            </a:r>
          </a:p>
        </p:txBody>
      </p:sp>
      <p:sp>
        <p:nvSpPr>
          <p:cNvPr id="32" name="Google Shape;187;p5">
            <a:extLst>
              <a:ext uri="{FF2B5EF4-FFF2-40B4-BE49-F238E27FC236}">
                <a16:creationId xmlns:a16="http://schemas.microsoft.com/office/drawing/2014/main" id="{94FE5FDE-977F-4BEA-A6A1-3E2F3E9D8EC4}"/>
              </a:ext>
            </a:extLst>
          </p:cNvPr>
          <p:cNvSpPr txBox="1"/>
          <p:nvPr/>
        </p:nvSpPr>
        <p:spPr>
          <a:xfrm>
            <a:off x="4471777" y="244077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X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F63C3F-4011-4DD6-997F-BE4367746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688" y="1018216"/>
            <a:ext cx="5236419" cy="519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0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8BC731-9DBF-4E7A-8288-D66D3606B6D1}"/>
              </a:ext>
            </a:extLst>
          </p:cNvPr>
          <p:cNvSpPr txBox="1"/>
          <p:nvPr/>
        </p:nvSpPr>
        <p:spPr>
          <a:xfrm>
            <a:off x="1946618" y="155153"/>
            <a:ext cx="85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HƯỚNG DẪN CÁCH VIẾT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hữ X">
            <a:hlinkClick r:id="" action="ppaction://media"/>
            <a:extLst>
              <a:ext uri="{FF2B5EF4-FFF2-40B4-BE49-F238E27FC236}">
                <a16:creationId xmlns:a16="http://schemas.microsoft.com/office/drawing/2014/main" id="{7483A6DD-43AC-475C-B6AB-14835B57C9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14.6666"/>
                </p14:media>
              </p:ext>
            </p:extLst>
          </p:nvPr>
        </p:nvPicPr>
        <p:blipFill rotWithShape="1">
          <a:blip r:embed="rId5"/>
          <a:srcRect l="14594" r="39758"/>
          <a:stretch/>
        </p:blipFill>
        <p:spPr>
          <a:xfrm>
            <a:off x="521208" y="662351"/>
            <a:ext cx="4490375" cy="5533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5AF7E2-6D31-46C2-846A-4C951B30B46E}"/>
              </a:ext>
            </a:extLst>
          </p:cNvPr>
          <p:cNvSpPr txBox="1"/>
          <p:nvPr/>
        </p:nvSpPr>
        <p:spPr>
          <a:xfrm>
            <a:off x="5420426" y="1267185"/>
            <a:ext cx="65490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98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bút trên đường kẻ 5, viết nét móc hai đầu trái rồi vòng lên viết tiếp nét thẳng xiên lượn 2 đầu từ trái sang phải lên phía trên xiên chéo giữa thân chữ, tới đường kẻ 6 thì chuyển hướng đầu bút để viết tiếp nét móc 2 đầu phải từ trên xuống, cuối nét lượn vào trong, dừng bút giữa đường kẻ 2 (cần viết cho cân đồi các phần giống nhau).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61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803894" y="225706"/>
            <a:ext cx="3347800" cy="852244"/>
          </a:xfrm>
          <a:prstGeom prst="roundRect">
            <a:avLst/>
          </a:prstGeom>
          <a:solidFill>
            <a:srgbClr val="FFDBB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ướng dẫn viết chữ X hoa (Tập viết Lớp 2 - Tuần 26)">
            <a:hlinkClick r:id="" action="ppaction://media"/>
            <a:extLst>
              <a:ext uri="{FF2B5EF4-FFF2-40B4-BE49-F238E27FC236}">
                <a16:creationId xmlns:a16="http://schemas.microsoft.com/office/drawing/2014/main" id="{D2306726-182C-4259-973E-A43B0124F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304" y="1200571"/>
            <a:ext cx="7272984" cy="54317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CHỮ HOA X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F558AF80-0005-45BE-9AE8-ABADA1E77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795070" y="1503737"/>
            <a:ext cx="1249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02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898684" y="1907169"/>
            <a:ext cx="71157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altLang="zh-CN" sz="6400" b="1" i="0" u="none" strike="noStrike" kern="0" cap="none" spc="0" normalizeH="0" baseline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64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dụng</a:t>
            </a:r>
            <a:endParaRPr kumimoji="0" lang="zh-CN" altLang="en-US" sz="6400" b="1" i="0" u="none" strike="noStrike" kern="0" cap="none" spc="0" normalizeH="0" baseline="0" noProof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effectLst/>
              <a:uLnTx/>
              <a:uFillTx/>
              <a:latin typeface="Calibri" panose="020F0502020204030204" pitchFamily="34" charset="0"/>
              <a:ea typeface="字魂39号-肥宅快乐体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98855D-AC6B-44A7-B518-91B2AD458EC2}"/>
              </a:ext>
            </a:extLst>
          </p:cNvPr>
          <p:cNvSpPr/>
          <p:nvPr/>
        </p:nvSpPr>
        <p:spPr>
          <a:xfrm>
            <a:off x="1458410" y="625033"/>
            <a:ext cx="8970380" cy="586836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93D77D-ECAE-452B-9BC8-3E7CA0DFF46F}"/>
              </a:ext>
            </a:extLst>
          </p:cNvPr>
          <p:cNvSpPr/>
          <p:nvPr/>
        </p:nvSpPr>
        <p:spPr>
          <a:xfrm>
            <a:off x="1585731" y="740781"/>
            <a:ext cx="8692587" cy="5648444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7BB11-7BA6-4559-B3FF-0280BF6297BE}"/>
              </a:ext>
            </a:extLst>
          </p:cNvPr>
          <p:cNvSpPr txBox="1"/>
          <p:nvPr/>
        </p:nvSpPr>
        <p:spPr>
          <a:xfrm>
            <a:off x="4259483" y="-21298"/>
            <a:ext cx="336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309241-90DA-427D-893A-F1B5FB3CB3A2}"/>
              </a:ext>
            </a:extLst>
          </p:cNvPr>
          <p:cNvGrpSpPr/>
          <p:nvPr/>
        </p:nvGrpSpPr>
        <p:grpSpPr>
          <a:xfrm>
            <a:off x="1585731" y="967666"/>
            <a:ext cx="9020538" cy="1411594"/>
            <a:chOff x="1812007" y="1041290"/>
            <a:chExt cx="6655056" cy="12173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108EA4-9174-4208-84DA-9B64E7BBE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32216" b="32972"/>
            <a:stretch/>
          </p:blipFill>
          <p:spPr>
            <a:xfrm>
              <a:off x="1865131" y="1041290"/>
              <a:ext cx="6432260" cy="121732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31418A-FC14-438B-9731-3D04D7DCD3CB}"/>
                </a:ext>
              </a:extLst>
            </p:cNvPr>
            <p:cNvSpPr/>
            <p:nvPr/>
          </p:nvSpPr>
          <p:spPr>
            <a:xfrm>
              <a:off x="1812007" y="1308732"/>
              <a:ext cx="6655056" cy="557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Xuân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ωϙ, 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hàng cây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χ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Ĺn đưŊg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κ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ay áo jƞ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E41517-603D-4FE7-BE5B-AAB8F69894AB}"/>
              </a:ext>
            </a:extLst>
          </p:cNvPr>
          <p:cNvSpPr txBox="1"/>
          <p:nvPr/>
        </p:nvSpPr>
        <p:spPr>
          <a:xfrm>
            <a:off x="3036087" y="2771440"/>
            <a:ext cx="6119826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X</a:t>
            </a:r>
            <a:endParaRPr lang="vi-VN" sz="28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X, h, g, y, b</a:t>
            </a:r>
            <a:endParaRPr lang="vi-VN" sz="28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74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312</Words>
  <Application>Microsoft Office PowerPoint</Application>
  <PresentationFormat>Widescreen</PresentationFormat>
  <Paragraphs>45</Paragraphs>
  <Slides>15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等线</vt:lpstr>
      <vt:lpstr>Kalam</vt:lpstr>
      <vt:lpstr>Merienda One</vt:lpstr>
      <vt:lpstr>微软雅黑</vt:lpstr>
      <vt:lpstr>宋体</vt:lpstr>
      <vt:lpstr>字魂59号-创粗黑</vt:lpstr>
      <vt:lpstr>Arial</vt:lpstr>
      <vt:lpstr>Arial-Rounded</vt:lpstr>
      <vt:lpstr>Calibri</vt:lpstr>
      <vt:lpstr>Cambria</vt:lpstr>
      <vt:lpstr>HP001 4 hàng</vt:lpstr>
      <vt:lpstr>HP001 5 hàng</vt:lpstr>
      <vt:lpstr>Montserrat</vt:lpstr>
      <vt:lpstr>Pattaya</vt:lpstr>
      <vt:lpstr>Times New Roman</vt:lpstr>
      <vt:lpstr>UTM Avo</vt:lpstr>
      <vt:lpstr>UTM Cookies</vt:lpstr>
      <vt:lpstr>4_Default Design</vt:lpstr>
      <vt:lpstr>1_Default Design</vt:lpstr>
      <vt:lpstr>1_Office 主题​​</vt:lpstr>
      <vt:lpstr>Doodle Sketchbook by Slidesgo</vt:lpstr>
      <vt:lpstr>The Fruit Box Thesis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9</cp:revision>
  <dcterms:created xsi:type="dcterms:W3CDTF">2021-08-02T05:12:40Z</dcterms:created>
  <dcterms:modified xsi:type="dcterms:W3CDTF">2022-12-08T13:51:06Z</dcterms:modified>
</cp:coreProperties>
</file>