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6" r:id="rId2"/>
    <p:sldMasterId id="2147483689" r:id="rId3"/>
    <p:sldMasterId id="2147483713" r:id="rId4"/>
  </p:sldMasterIdLst>
  <p:notesMasterIdLst>
    <p:notesMasterId r:id="rId20"/>
  </p:notesMasterIdLst>
  <p:sldIdLst>
    <p:sldId id="376" r:id="rId5"/>
    <p:sldId id="316" r:id="rId6"/>
    <p:sldId id="286" r:id="rId7"/>
    <p:sldId id="260" r:id="rId8"/>
    <p:sldId id="2007577144" r:id="rId9"/>
    <p:sldId id="2007577140" r:id="rId10"/>
    <p:sldId id="2007577139" r:id="rId11"/>
    <p:sldId id="382" r:id="rId12"/>
    <p:sldId id="2007577141" r:id="rId13"/>
    <p:sldId id="383" r:id="rId14"/>
    <p:sldId id="2007577142" r:id="rId15"/>
    <p:sldId id="304" r:id="rId16"/>
    <p:sldId id="305" r:id="rId17"/>
    <p:sldId id="297" r:id="rId18"/>
    <p:sldId id="34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28BEF-9EA4-4B72-BB4F-3CE0FA98CFA0}" type="datetimeFigureOut">
              <a:rPr lang="en-US" smtClean="0"/>
              <a:t>14/4/2025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D0CC7-2EFF-494F-B6DD-C50EC4F4BA4F}" type="slidenum">
              <a:rPr lang="en-US" smtClean="0"/>
              <a:t>‹#›</a:t>
            </a:fld>
            <a:endParaRPr lang="en-US"/>
          </a:p>
        </p:txBody>
      </p:sp>
    </p:spTree>
    <p:extLst>
      <p:ext uri="{BB962C8B-B14F-4D97-AF65-F5344CB8AC3E}">
        <p14:creationId xmlns:p14="http://schemas.microsoft.com/office/powerpoint/2010/main" val="1353893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7246893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6892598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3925533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1444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5006767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2949718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3368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751405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35317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30036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26166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0452439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27920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27786925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10625770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3630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68637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44559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78743595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1847698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913337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25812351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18705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6046062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375132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4546815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64169088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50148016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81727234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14/4/2025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61952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14/4/2025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9224999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14/4/2025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56847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14/4/2025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9463785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626456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14/4/2025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076245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678377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89344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226512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1254883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669125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8.xml"/><Relationship Id="rId7" Type="http://schemas.openxmlformats.org/officeDocument/2006/relationships/tags" Target="../tags/tag1.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image" Target="../media/image9.jpeg"/><Relationship Id="rId4" Type="http://schemas.openxmlformats.org/officeDocument/2006/relationships/slideLayout" Target="../slideLayouts/slideLayout3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14/4/2025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08477" y="6364654"/>
            <a:ext cx="2743200" cy="365125"/>
          </a:xfrm>
          <a:prstGeom prst="rect">
            <a:avLst/>
          </a:prstGeom>
        </p:spPr>
        <p:txBody>
          <a:bodyPr vert="horz" lIns="91440" tIns="45720" rIns="91440" bIns="45720" rtlCol="0" anchor="ctr"/>
          <a:lstStyle>
            <a:lvl1pPr algn="r">
              <a:defRPr sz="1200">
                <a:solidFill>
                  <a:srgbClr val="7030A0"/>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3029506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
        <p:nvSpPr>
          <p:cNvPr id="3" name="Slide Number Placeholder 5">
            <a:extLst>
              <a:ext uri="{FF2B5EF4-FFF2-40B4-BE49-F238E27FC236}">
                <a16:creationId xmlns:a16="http://schemas.microsoft.com/office/drawing/2014/main" id="{8C22F03D-BA0B-4931-88C2-89039D37ED05}"/>
              </a:ext>
            </a:extLst>
          </p:cNvPr>
          <p:cNvSpPr>
            <a:spLocks noGrp="1"/>
          </p:cNvSpPr>
          <p:nvPr>
            <p:ph type="sldNum" sz="quarter" idx="4"/>
          </p:nvPr>
        </p:nvSpPr>
        <p:spPr>
          <a:xfrm>
            <a:off x="9448800" y="0"/>
            <a:ext cx="2743200" cy="365125"/>
          </a:xfrm>
          <a:prstGeom prst="rect">
            <a:avLst/>
          </a:prstGeom>
        </p:spPr>
        <p:txBody>
          <a:bodyPr vert="horz" lIns="91440" tIns="45720" rIns="91440" bIns="45720" rtlCol="0" anchor="ctr"/>
          <a:lstStyle>
            <a:lvl1pPr algn="r">
              <a:defRPr sz="1200">
                <a:solidFill>
                  <a:srgbClr val="7030A0"/>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5508202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p:fade/>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Slide Number Placeholder 5">
            <a:extLst>
              <a:ext uri="{FF2B5EF4-FFF2-40B4-BE49-F238E27FC236}">
                <a16:creationId xmlns:a16="http://schemas.microsoft.com/office/drawing/2014/main" id="{88C4D264-9765-4D28-867D-94D15ECB589F}"/>
              </a:ext>
            </a:extLst>
          </p:cNvPr>
          <p:cNvSpPr>
            <a:spLocks noGrp="1"/>
          </p:cNvSpPr>
          <p:nvPr>
            <p:ph type="sldNum" sz="quarter" idx="4"/>
          </p:nvPr>
        </p:nvSpPr>
        <p:spPr>
          <a:xfrm>
            <a:off x="9208477" y="6364654"/>
            <a:ext cx="2743200" cy="365125"/>
          </a:xfrm>
          <a:prstGeom prst="rect">
            <a:avLst/>
          </a:prstGeom>
        </p:spPr>
        <p:txBody>
          <a:bodyPr vert="horz" lIns="91440" tIns="45720" rIns="91440" bIns="45720" rtlCol="0" anchor="ctr"/>
          <a:lstStyle>
            <a:lvl1pPr algn="r">
              <a:defRPr sz="1200">
                <a:solidFill>
                  <a:srgbClr val="7030A0"/>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582764737"/>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39932835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2.sv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44.png"/><Relationship Id="rId18" Type="http://schemas.openxmlformats.org/officeDocument/2006/relationships/image" Target="../media/image42.svg"/><Relationship Id="rId3" Type="http://schemas.openxmlformats.org/officeDocument/2006/relationships/image" Target="../media/image10.png"/><Relationship Id="rId21" Type="http://schemas.openxmlformats.org/officeDocument/2006/relationships/image" Target="../media/image46.png"/><Relationship Id="rId7" Type="http://schemas.openxmlformats.org/officeDocument/2006/relationships/image" Target="../media/image42.png"/><Relationship Id="rId12" Type="http://schemas.openxmlformats.org/officeDocument/2006/relationships/image" Target="../media/image29.png"/><Relationship Id="rId17" Type="http://schemas.openxmlformats.org/officeDocument/2006/relationships/image" Target="../media/image32.png"/><Relationship Id="rId2" Type="http://schemas.openxmlformats.org/officeDocument/2006/relationships/notesSlide" Target="../notesSlides/notesSlide7.xml"/><Relationship Id="rId16" Type="http://schemas.openxmlformats.org/officeDocument/2006/relationships/image" Target="../media/image40.svg"/><Relationship Id="rId20" Type="http://schemas.openxmlformats.org/officeDocument/2006/relationships/image" Target="../media/image59.svg"/><Relationship Id="rId1" Type="http://schemas.openxmlformats.org/officeDocument/2006/relationships/slideLayout" Target="../slideLayouts/slideLayout36.xml"/><Relationship Id="rId6" Type="http://schemas.openxmlformats.org/officeDocument/2006/relationships/image" Target="../media/image12.svg"/><Relationship Id="rId11" Type="http://schemas.openxmlformats.org/officeDocument/2006/relationships/image" Target="../media/image55.svg"/><Relationship Id="rId5" Type="http://schemas.openxmlformats.org/officeDocument/2006/relationships/image" Target="../media/image11.png"/><Relationship Id="rId15" Type="http://schemas.openxmlformats.org/officeDocument/2006/relationships/image" Target="../media/image31.png"/><Relationship Id="rId10" Type="http://schemas.openxmlformats.org/officeDocument/2006/relationships/image" Target="../media/image43.png"/><Relationship Id="rId19" Type="http://schemas.openxmlformats.org/officeDocument/2006/relationships/image" Target="../media/image45.png"/><Relationship Id="rId4" Type="http://schemas.openxmlformats.org/officeDocument/2006/relationships/image" Target="../media/image16.emf"/><Relationship Id="rId9" Type="http://schemas.openxmlformats.org/officeDocument/2006/relationships/image" Target="../media/image12.png"/><Relationship Id="rId14" Type="http://schemas.openxmlformats.org/officeDocument/2006/relationships/image" Target="../media/image57.sv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image" Target="../media/image12.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17.svg"/><Relationship Id="rId1" Type="http://schemas.openxmlformats.org/officeDocument/2006/relationships/slideLayout" Target="../slideLayouts/slideLayout36.xml"/><Relationship Id="rId6" Type="http://schemas.openxmlformats.org/officeDocument/2006/relationships/image" Target="../media/image22.svg"/><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14.png"/><Relationship Id="rId10" Type="http://schemas.openxmlformats.org/officeDocument/2006/relationships/image" Target="../media/image26.svg"/><Relationship Id="rId4" Type="http://schemas.openxmlformats.org/officeDocument/2006/relationships/image" Target="../media/image16.emf"/><Relationship Id="rId9" Type="http://schemas.openxmlformats.org/officeDocument/2006/relationships/image" Target="../media/image19.pn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38.sv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42.svg"/><Relationship Id="rId4" Type="http://schemas.openxmlformats.org/officeDocument/2006/relationships/image" Target="../media/image29.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spTree>
    <p:extLst>
      <p:ext uri="{BB962C8B-B14F-4D97-AF65-F5344CB8AC3E}">
        <p14:creationId xmlns:p14="http://schemas.microsoft.com/office/powerpoint/2010/main" val="52330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0204" y="4344273"/>
            <a:ext cx="8377963" cy="1734064"/>
          </a:xfrm>
          <a:prstGeom prst="rect">
            <a:avLst/>
          </a:prstGeom>
          <a:noFill/>
        </p:spPr>
        <p:txBody>
          <a:bodyPr wrap="square" rtlCol="0">
            <a:spAutoFit/>
          </a:bodyPr>
          <a:lstStyle/>
          <a:p>
            <a:pPr algn="just" defTabSz="1219170">
              <a:buClr>
                <a:srgbClr val="000000"/>
              </a:buClr>
            </a:pPr>
            <a:r>
              <a:rPr lang="vi-VN" sz="2667" kern="0">
                <a:solidFill>
                  <a:srgbClr val="C00000"/>
                </a:solidFill>
                <a:latin typeface="Arial"/>
                <a:cs typeface="Arial"/>
                <a:sym typeface="Arial"/>
              </a:rPr>
              <a:t>Chị gió bay đi kiếm những hạt giống nhỏ đem về gieo trên quả đồi. Cô mây tưới nước mát. Ông mặt trời chiếu nắng ấm… Thế là, chẳng bao lâu, những hạt giống nảy mầm, vươn mình và lớn lên…</a:t>
            </a:r>
            <a:endParaRPr lang="vi-VN" sz="2667" kern="0" dirty="0" err="1">
              <a:solidFill>
                <a:srgbClr val="C00000"/>
              </a:solidFill>
              <a:latin typeface="Arial"/>
              <a:cs typeface="Arial"/>
              <a:sym typeface="Arial"/>
            </a:endParaRPr>
          </a:p>
        </p:txBody>
      </p:sp>
      <p:pic>
        <p:nvPicPr>
          <p:cNvPr id="6" name="Picture 5"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54330"/>
          <a:stretch/>
        </p:blipFill>
        <p:spPr>
          <a:xfrm>
            <a:off x="4240846" y="455966"/>
            <a:ext cx="3915545" cy="3675523"/>
          </a:xfrm>
          <a:prstGeom prst="roundRect">
            <a:avLst>
              <a:gd name="adj" fmla="val 6657"/>
            </a:avLst>
          </a:prstGeom>
        </p:spPr>
      </p:pic>
    </p:spTree>
    <p:extLst>
      <p:ext uri="{BB962C8B-B14F-4D97-AF65-F5344CB8AC3E}">
        <p14:creationId xmlns:p14="http://schemas.microsoft.com/office/powerpoint/2010/main" val="261002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61965" y="4344273"/>
            <a:ext cx="9152878" cy="2144498"/>
          </a:xfrm>
          <a:prstGeom prst="rect">
            <a:avLst/>
          </a:prstGeom>
          <a:noFill/>
        </p:spPr>
        <p:txBody>
          <a:bodyPr wrap="square" rtlCol="0">
            <a:spAutoFit/>
          </a:bodyPr>
          <a:lstStyle/>
          <a:p>
            <a:pPr lvl="0" algn="just" defTabSz="1219170">
              <a:buClr>
                <a:srgbClr val="000000"/>
              </a:buClr>
            </a:pPr>
            <a:r>
              <a:rPr lang="vi-VN" sz="2667" kern="0">
                <a:solidFill>
                  <a:srgbClr val="C00000"/>
                </a:solidFill>
                <a:latin typeface="Arial"/>
                <a:cs typeface="Arial"/>
                <a:sym typeface="Arial"/>
              </a:rPr>
              <a:t>Nhiều tháng năm trôi qua, giờ đây trên quả đồi đã có biết bao cây xanh luôn ở bên nhau và vươn lên giữa bầu trời xanh lộng gió. Hằng ngày, các chú chim sâu, gõ kiến, sơn ca… bay tới đậu trên những cành cây. Vừa bắt sâu vừa líu lo ca hát.</a:t>
            </a:r>
            <a:endParaRPr lang="vi-VN" sz="2667" kern="0" dirty="0" err="1">
              <a:solidFill>
                <a:srgbClr val="C00000"/>
              </a:solidFill>
              <a:latin typeface="Arial"/>
              <a:cs typeface="Arial"/>
              <a:sym typeface="Arial"/>
            </a:endParaRPr>
          </a:p>
        </p:txBody>
      </p:sp>
      <p:pic>
        <p:nvPicPr>
          <p:cNvPr id="2" name="Picture 1"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4560"/>
          <a:stretch/>
        </p:blipFill>
        <p:spPr>
          <a:xfrm>
            <a:off x="4148082" y="447089"/>
            <a:ext cx="3895836" cy="3675524"/>
          </a:xfrm>
          <a:prstGeom prst="roundRect">
            <a:avLst>
              <a:gd name="adj" fmla="val 6657"/>
            </a:avLst>
          </a:prstGeom>
        </p:spPr>
      </p:pic>
    </p:spTree>
    <p:extLst>
      <p:ext uri="{BB962C8B-B14F-4D97-AF65-F5344CB8AC3E}">
        <p14:creationId xmlns:p14="http://schemas.microsoft.com/office/powerpoint/2010/main" val="1343326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mj-lt"/>
              <a:ea typeface="+mn-ea"/>
              <a:cs typeface="+mn-cs"/>
            </a:endParaRPr>
          </a:p>
        </p:txBody>
      </p:sp>
      <p:sp>
        <p:nvSpPr>
          <p:cNvPr id="33798" name="Text Box 6"/>
          <p:cNvSpPr txBox="1"/>
          <p:nvPr/>
        </p:nvSpPr>
        <p:spPr>
          <a:xfrm>
            <a:off x="711200" y="3429000"/>
            <a:ext cx="5994400" cy="667106"/>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735" b="0" i="0" u="none" strike="noStrike" kern="1200" cap="none" spc="0" normalizeH="0" baseline="0" noProof="0" dirty="0" err="1">
                <a:ln>
                  <a:noFill/>
                </a:ln>
                <a:solidFill>
                  <a:srgbClr val="FF0000"/>
                </a:solidFill>
                <a:effectLst/>
                <a:uLnTx/>
                <a:uFillTx/>
                <a:latin typeface="+mj-lt"/>
                <a:ea typeface="+mn-ea"/>
                <a:cs typeface="+mn-cs"/>
              </a:rPr>
              <a:t>Cùng</a:t>
            </a:r>
            <a:r>
              <a:rPr kumimoji="0" lang="en-US" sz="3735" b="0" i="0" u="none" strike="noStrike" kern="1200" cap="none" spc="0" normalizeH="0" baseline="0" noProof="0" dirty="0">
                <a:ln>
                  <a:noFill/>
                </a:ln>
                <a:solidFill>
                  <a:srgbClr val="FF0000"/>
                </a:solidFill>
                <a:effectLst/>
                <a:uLnTx/>
                <a:uFillTx/>
                <a:latin typeface="+mj-lt"/>
                <a:ea typeface="+mn-ea"/>
                <a:cs typeface="+mn-cs"/>
              </a:rPr>
              <a:t> </a:t>
            </a:r>
            <a:r>
              <a:rPr kumimoji="0" lang="en-US" sz="3735" b="0" i="0" u="none" strike="noStrike" kern="1200" cap="none" spc="0" normalizeH="0" baseline="0" noProof="0" dirty="0" err="1">
                <a:ln>
                  <a:noFill/>
                </a:ln>
                <a:solidFill>
                  <a:srgbClr val="FF0000"/>
                </a:solidFill>
                <a:effectLst/>
                <a:uLnTx/>
                <a:uFillTx/>
                <a:latin typeface="+mj-lt"/>
                <a:ea typeface="+mn-ea"/>
                <a:cs typeface="+mn-cs"/>
              </a:rPr>
              <a:t>bạn</a:t>
            </a:r>
            <a:r>
              <a:rPr kumimoji="0" lang="en-US" sz="3735" b="0" i="0" u="none" strike="noStrike" kern="1200" cap="none" spc="0" normalizeH="0" baseline="0" noProof="0" dirty="0">
                <a:ln>
                  <a:noFill/>
                </a:ln>
                <a:solidFill>
                  <a:srgbClr val="FF0000"/>
                </a:solidFill>
                <a:effectLst/>
                <a:uLnTx/>
                <a:uFillTx/>
                <a:latin typeface="+mj-lt"/>
                <a:ea typeface="+mn-ea"/>
                <a:cs typeface="+mn-cs"/>
              </a:rPr>
              <a:t> </a:t>
            </a:r>
            <a:r>
              <a:rPr kumimoji="0" lang="en-US" sz="3735" b="0" i="0" u="none" strike="noStrike" kern="1200" cap="none" spc="0" normalizeH="0" baseline="0" noProof="0" dirty="0" err="1">
                <a:ln>
                  <a:noFill/>
                </a:ln>
                <a:solidFill>
                  <a:srgbClr val="FF0000"/>
                </a:solidFill>
                <a:effectLst/>
                <a:uLnTx/>
                <a:uFillTx/>
                <a:latin typeface="+mj-lt"/>
                <a:ea typeface="+mn-ea"/>
                <a:cs typeface="+mn-cs"/>
              </a:rPr>
              <a:t>kể</a:t>
            </a:r>
            <a:r>
              <a:rPr kumimoji="0" lang="en-US" sz="3735" b="0" i="0" u="none" strike="noStrike" kern="1200" cap="none" spc="0" normalizeH="0" baseline="0" noProof="0" dirty="0">
                <a:ln>
                  <a:noFill/>
                </a:ln>
                <a:solidFill>
                  <a:srgbClr val="FF0000"/>
                </a:solidFill>
                <a:effectLst/>
                <a:uLnTx/>
                <a:uFillTx/>
                <a:latin typeface="+mj-lt"/>
                <a:ea typeface="+mn-ea"/>
                <a:cs typeface="+mn-cs"/>
              </a:rPr>
              <a:t> </a:t>
            </a:r>
            <a:r>
              <a:rPr kumimoji="0" lang="en-US" sz="3735" b="0" i="0" u="none" strike="noStrike" kern="1200" cap="none" spc="0" normalizeH="0" baseline="0" noProof="0" dirty="0" err="1">
                <a:ln>
                  <a:noFill/>
                </a:ln>
                <a:solidFill>
                  <a:srgbClr val="FF0000"/>
                </a:solidFill>
                <a:effectLst/>
                <a:uLnTx/>
                <a:uFillTx/>
                <a:latin typeface="+mj-lt"/>
                <a:ea typeface="+mn-ea"/>
                <a:cs typeface="+mn-cs"/>
              </a:rPr>
              <a:t>trong</a:t>
            </a:r>
            <a:r>
              <a:rPr kumimoji="0" lang="en-US" sz="3735" b="0" i="0" u="none" strike="noStrike" kern="1200" cap="none" spc="0" normalizeH="0" baseline="0" noProof="0" dirty="0">
                <a:ln>
                  <a:noFill/>
                </a:ln>
                <a:solidFill>
                  <a:srgbClr val="FF0000"/>
                </a:solidFill>
                <a:effectLst/>
                <a:uLnTx/>
                <a:uFillTx/>
                <a:latin typeface="+mj-lt"/>
                <a:ea typeface="+mn-ea"/>
                <a:cs typeface="+mn-cs"/>
              </a:rPr>
              <a:t> </a:t>
            </a:r>
            <a:r>
              <a:rPr kumimoji="0" lang="en-US" sz="3735" b="0" i="0" u="none" strike="noStrike" kern="1200" cap="none" spc="0" normalizeH="0" baseline="0" noProof="0" dirty="0" err="1">
                <a:ln>
                  <a:noFill/>
                </a:ln>
                <a:solidFill>
                  <a:srgbClr val="FF0000"/>
                </a:solidFill>
                <a:effectLst/>
                <a:uLnTx/>
                <a:uFillTx/>
                <a:latin typeface="+mj-lt"/>
                <a:ea typeface="+mn-ea"/>
                <a:cs typeface="+mn-cs"/>
              </a:rPr>
              <a:t>nhóm</a:t>
            </a:r>
            <a:endParaRPr kumimoji="0" sz="3735" b="0" i="0" u="none" strike="noStrike" kern="1200" cap="none" spc="0" normalizeH="0" baseline="0" noProof="0" dirty="0">
              <a:ln>
                <a:noFill/>
              </a:ln>
              <a:solidFill>
                <a:prstClr val="black"/>
              </a:solidFill>
              <a:effectLst/>
              <a:uLnTx/>
              <a:uFillTx/>
              <a:latin typeface="+mj-lt"/>
              <a:ea typeface="+mn-ea"/>
              <a:cs typeface="+mn-cs"/>
            </a:endParaRP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mj-lt"/>
                <a:ea typeface="+mn-ea"/>
                <a:cs typeface="+mn-cs"/>
              </a:rPr>
              <a:t>Thời</a:t>
            </a:r>
            <a:r>
              <a:rPr kumimoji="0" lang="en-US" sz="3200" b="0" i="0" u="none" strike="noStrike" kern="1200" cap="none" spc="0" normalizeH="0" noProof="0" dirty="0">
                <a:ln>
                  <a:noFill/>
                </a:ln>
                <a:solidFill>
                  <a:srgbClr val="FF0000"/>
                </a:solidFill>
                <a:effectLst/>
                <a:uLnTx/>
                <a:uFillTx/>
                <a:latin typeface="+mj-lt"/>
                <a:ea typeface="+mn-ea"/>
                <a:cs typeface="+mn-cs"/>
              </a:rPr>
              <a:t> </a:t>
            </a:r>
            <a:r>
              <a:rPr kumimoji="0" lang="en-US" sz="3200" b="0" i="0" u="none" strike="noStrike" kern="1200" cap="none" spc="0" normalizeH="0" noProof="0" dirty="0" err="1">
                <a:ln>
                  <a:noFill/>
                </a:ln>
                <a:solidFill>
                  <a:srgbClr val="FF0000"/>
                </a:solidFill>
                <a:effectLst/>
                <a:uLnTx/>
                <a:uFillTx/>
                <a:latin typeface="+mj-lt"/>
                <a:ea typeface="+mn-ea"/>
                <a:cs typeface="+mn-cs"/>
              </a:rPr>
              <a:t>gian</a:t>
            </a:r>
            <a:r>
              <a:rPr kumimoji="0" lang="en-US" sz="3200" b="0" i="0" u="none" strike="noStrike" kern="1200" cap="none" spc="0" normalizeH="0" noProof="0" dirty="0">
                <a:ln>
                  <a:noFill/>
                </a:ln>
                <a:solidFill>
                  <a:srgbClr val="FF0000"/>
                </a:solidFill>
                <a:effectLst/>
                <a:uLnTx/>
                <a:uFillTx/>
                <a:latin typeface="+mj-lt"/>
                <a:ea typeface="+mn-ea"/>
                <a:cs typeface="+mn-cs"/>
              </a:rPr>
              <a:t> 5p</a:t>
            </a:r>
            <a:endParaRPr kumimoji="0" sz="3200" b="0" i="0" u="none" strike="noStrike" kern="1200" cap="none" spc="0" normalizeH="0" baseline="0" noProof="0" dirty="0">
              <a:ln>
                <a:noFill/>
              </a:ln>
              <a:solidFill>
                <a:srgbClr val="FF0000"/>
              </a:solidFill>
              <a:effectLst/>
              <a:uLnTx/>
              <a:uFillTx/>
              <a:latin typeface="+mj-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722880" y="1922780"/>
            <a:ext cx="7112000" cy="1754326"/>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 câu chuyện, em học được điều gì?</a:t>
            </a: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73306" y="-288804"/>
            <a:ext cx="12187767" cy="6849533"/>
          </a:xfrm>
          <a:prstGeom prst="rect">
            <a:avLst/>
          </a:prstGeom>
          <a:noFill/>
          <a:ln w="9525">
            <a:noFill/>
          </a:ln>
        </p:spPr>
      </p:pic>
      <p:sp>
        <p:nvSpPr>
          <p:cNvPr id="53252" name="Rectangle 4"/>
          <p:cNvSpPr/>
          <p:nvPr/>
        </p:nvSpPr>
        <p:spPr>
          <a:xfrm>
            <a:off x="2529417" y="1547400"/>
            <a:ext cx="7112000" cy="646331"/>
          </a:xfrm>
          <a:prstGeom prst="rect">
            <a:avLst/>
          </a:prstGeom>
          <a:noFill/>
          <a:ln w="952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7" name="Rectangle 4">
            <a:extLst>
              <a:ext uri="{FF2B5EF4-FFF2-40B4-BE49-F238E27FC236}">
                <a16:creationId xmlns:a16="http://schemas.microsoft.com/office/drawing/2014/main" id="{7BB5A59D-4EFA-452A-A7F7-500FC3AA7ED5}"/>
              </a:ext>
            </a:extLst>
          </p:cNvPr>
          <p:cNvSpPr/>
          <p:nvPr/>
        </p:nvSpPr>
        <p:spPr>
          <a:xfrm>
            <a:off x="2170984" y="2284774"/>
            <a:ext cx="8488363" cy="2862322"/>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iết 2-3 câu về hạt giống nhỏ: có thể viết một hoạt động em thích nhất, một nơi em từng đến, cảm xúc, suy nghĩ của em, hiểu được tác dụng của cây cối với đời sống con người…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Effect transition="in" filter="wipe(down)">
                                      <p:cBhvr>
                                        <p:cTn id="12" dur="500"/>
                                        <p:tgtEl>
                                          <p:spTgt spid="5325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id="{ED790CCF-1C8F-6420-C209-457BCFDE890D}"/>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5">
            <a:lum contrast="20000"/>
            <a:extLst>
              <a:ext uri="{96DAC541-7B7A-43D3-8B79-37D633B846F1}">
                <asvg:svgBlip xmlns:asvg="http://schemas.microsoft.com/office/drawing/2016/SVG/main" xmlns="" r:embed="rId16"/>
              </a:ext>
            </a:extLst>
          </a:blip>
          <a:stretch>
            <a:fillRect/>
          </a:stretch>
        </p:blipFill>
        <p:spPr>
          <a:xfrm>
            <a:off x="648482" y="4223718"/>
            <a:ext cx="1706423" cy="2522541"/>
          </a:xfrm>
          <a:prstGeom prst="rect">
            <a:avLst/>
          </a:prstGeom>
        </p:spPr>
      </p:pic>
      <p:pic>
        <p:nvPicPr>
          <p:cNvPr id="3" name="Picture 2">
            <a:extLst>
              <a:ext uri="{FF2B5EF4-FFF2-40B4-BE49-F238E27FC236}">
                <a16:creationId xmlns:a16="http://schemas.microsoft.com/office/drawing/2014/main" id="{371806BE-8BD5-46A4-BCE1-D97995D9D3C9}"/>
              </a:ext>
            </a:extLst>
          </p:cNvPr>
          <p:cNvPicPr>
            <a:picLocks noChangeAspect="1"/>
          </p:cNvPicPr>
          <p:nvPr/>
        </p:nvPicPr>
        <p:blipFill>
          <a:blip r:embed="rId17"/>
          <a:stretch>
            <a:fillRect/>
          </a:stretch>
        </p:blipFill>
        <p:spPr>
          <a:xfrm>
            <a:off x="2257847" y="2062215"/>
            <a:ext cx="7437765" cy="2017951"/>
          </a:xfrm>
          <a:prstGeom prst="rect">
            <a:avLst/>
          </a:prstGeom>
        </p:spPr>
      </p:pic>
    </p:spTree>
    <p:extLst>
      <p:ext uri="{BB962C8B-B14F-4D97-AF65-F5344CB8AC3E}">
        <p14:creationId xmlns:p14="http://schemas.microsoft.com/office/powerpoint/2010/main" val="3159169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16F13A-6669-4783-8568-4A1A8342D725}"/>
              </a:ext>
            </a:extLst>
          </p:cNvPr>
          <p:cNvSpPr txBox="1"/>
          <p:nvPr/>
        </p:nvSpPr>
        <p:spPr>
          <a:xfrm>
            <a:off x="967563" y="161743"/>
            <a:ext cx="109515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1.</a:t>
            </a:r>
            <a:r>
              <a:rPr kumimoji="0" lang="en-US"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Dựa</a:t>
            </a:r>
            <a:r>
              <a:rPr kumimoji="0" lang="en-US"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0" i="0" u="none" strike="noStrike" kern="1200" cap="none" spc="0" normalizeH="0" baseline="0" noProof="0" dirty="0" err="1">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600" b="0" i="0" u="none" strike="noStrike" kern="1200" cap="none" spc="0" normalizeH="0" baseline="0" noProof="0" dirty="0" err="1">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36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E473FB17-EFC1-418A-BB10-CDBC3C0168B5}"/>
              </a:ext>
            </a:extLst>
          </p:cNvPr>
          <p:cNvPicPr>
            <a:picLocks noChangeAspect="1"/>
          </p:cNvPicPr>
          <p:nvPr/>
        </p:nvPicPr>
        <p:blipFill>
          <a:blip r:embed="rId3"/>
          <a:stretch>
            <a:fillRect/>
          </a:stretch>
        </p:blipFill>
        <p:spPr>
          <a:xfrm>
            <a:off x="468683" y="1616149"/>
            <a:ext cx="2741442" cy="2639907"/>
          </a:xfrm>
          <a:prstGeom prst="rect">
            <a:avLst/>
          </a:prstGeom>
        </p:spPr>
      </p:pic>
      <p:pic>
        <p:nvPicPr>
          <p:cNvPr id="10" name="Picture 9">
            <a:extLst>
              <a:ext uri="{FF2B5EF4-FFF2-40B4-BE49-F238E27FC236}">
                <a16:creationId xmlns:a16="http://schemas.microsoft.com/office/drawing/2014/main" id="{2F4B249A-814A-478D-AAAA-E9741F316254}"/>
              </a:ext>
            </a:extLst>
          </p:cNvPr>
          <p:cNvPicPr>
            <a:picLocks noChangeAspect="1"/>
          </p:cNvPicPr>
          <p:nvPr/>
        </p:nvPicPr>
        <p:blipFill>
          <a:blip r:embed="rId4"/>
          <a:stretch>
            <a:fillRect/>
          </a:stretch>
        </p:blipFill>
        <p:spPr>
          <a:xfrm>
            <a:off x="3354558" y="1616149"/>
            <a:ext cx="2741442" cy="2540235"/>
          </a:xfrm>
          <a:prstGeom prst="rect">
            <a:avLst/>
          </a:prstGeom>
        </p:spPr>
      </p:pic>
      <p:pic>
        <p:nvPicPr>
          <p:cNvPr id="13" name="Picture 12">
            <a:extLst>
              <a:ext uri="{FF2B5EF4-FFF2-40B4-BE49-F238E27FC236}">
                <a16:creationId xmlns:a16="http://schemas.microsoft.com/office/drawing/2014/main" id="{CE554E77-4B08-4CD1-980A-3B5EE2B7D2D1}"/>
              </a:ext>
            </a:extLst>
          </p:cNvPr>
          <p:cNvPicPr>
            <a:picLocks noChangeAspect="1"/>
          </p:cNvPicPr>
          <p:nvPr/>
        </p:nvPicPr>
        <p:blipFill>
          <a:blip r:embed="rId5"/>
          <a:stretch>
            <a:fillRect/>
          </a:stretch>
        </p:blipFill>
        <p:spPr>
          <a:xfrm>
            <a:off x="6240435" y="1588608"/>
            <a:ext cx="2741442" cy="2567776"/>
          </a:xfrm>
          <a:prstGeom prst="rect">
            <a:avLst/>
          </a:prstGeom>
        </p:spPr>
      </p:pic>
      <p:pic>
        <p:nvPicPr>
          <p:cNvPr id="15" name="Picture 14">
            <a:extLst>
              <a:ext uri="{FF2B5EF4-FFF2-40B4-BE49-F238E27FC236}">
                <a16:creationId xmlns:a16="http://schemas.microsoft.com/office/drawing/2014/main" id="{D833B589-2502-4668-8277-D32B64360F01}"/>
              </a:ext>
            </a:extLst>
          </p:cNvPr>
          <p:cNvPicPr>
            <a:picLocks noChangeAspect="1"/>
          </p:cNvPicPr>
          <p:nvPr/>
        </p:nvPicPr>
        <p:blipFill>
          <a:blip r:embed="rId6"/>
          <a:stretch>
            <a:fillRect/>
          </a:stretch>
        </p:blipFill>
        <p:spPr>
          <a:xfrm>
            <a:off x="9126310" y="1554756"/>
            <a:ext cx="2897991" cy="2663019"/>
          </a:xfrm>
          <a:prstGeom prst="rect">
            <a:avLst/>
          </a:prstGeom>
        </p:spPr>
      </p:pic>
      <p:sp>
        <p:nvSpPr>
          <p:cNvPr id="17" name="TextBox 16">
            <a:extLst>
              <a:ext uri="{FF2B5EF4-FFF2-40B4-BE49-F238E27FC236}">
                <a16:creationId xmlns:a16="http://schemas.microsoft.com/office/drawing/2014/main" id="{068820AE-7A60-40F3-91A7-14F4166F4162}"/>
              </a:ext>
            </a:extLst>
          </p:cNvPr>
          <p:cNvSpPr txBox="1"/>
          <p:nvPr/>
        </p:nvSpPr>
        <p:spPr>
          <a:xfrm>
            <a:off x="584135" y="4439318"/>
            <a:ext cx="2520572" cy="124200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7A6ACE63-A759-466F-AAF1-240E4CBF12FE}"/>
              </a:ext>
            </a:extLst>
          </p:cNvPr>
          <p:cNvSpPr txBox="1"/>
          <p:nvPr/>
        </p:nvSpPr>
        <p:spPr>
          <a:xfrm>
            <a:off x="3282340" y="4410854"/>
            <a:ext cx="28858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1" name="TextBox 20">
            <a:extLst>
              <a:ext uri="{FF2B5EF4-FFF2-40B4-BE49-F238E27FC236}">
                <a16:creationId xmlns:a16="http://schemas.microsoft.com/office/drawing/2014/main" id="{D0D00D97-26AB-490E-A909-F45A0B44972F}"/>
              </a:ext>
            </a:extLst>
          </p:cNvPr>
          <p:cNvSpPr txBox="1"/>
          <p:nvPr/>
        </p:nvSpPr>
        <p:spPr>
          <a:xfrm>
            <a:off x="6240435" y="4410854"/>
            <a:ext cx="274144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nảy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C05C753C-B282-413E-9F7E-7671BDD95F4D}"/>
              </a:ext>
            </a:extLst>
          </p:cNvPr>
          <p:cNvSpPr txBox="1"/>
          <p:nvPr/>
        </p:nvSpPr>
        <p:spPr>
          <a:xfrm>
            <a:off x="9242350" y="4343453"/>
            <a:ext cx="2885876" cy="12420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5" name="Straight Connector 24">
            <a:extLst>
              <a:ext uri="{FF2B5EF4-FFF2-40B4-BE49-F238E27FC236}">
                <a16:creationId xmlns:a16="http://schemas.microsoft.com/office/drawing/2014/main" id="{055B9262-B95F-4A07-BBB1-B3E00DC016EA}"/>
              </a:ext>
            </a:extLst>
          </p:cNvPr>
          <p:cNvCxnSpPr/>
          <p:nvPr/>
        </p:nvCxnSpPr>
        <p:spPr>
          <a:xfrm>
            <a:off x="3282340" y="1107964"/>
            <a:ext cx="0" cy="4642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5CA6B2A-6902-476A-BFF2-E1910C145FFA}"/>
              </a:ext>
            </a:extLst>
          </p:cNvPr>
          <p:cNvCxnSpPr/>
          <p:nvPr/>
        </p:nvCxnSpPr>
        <p:spPr>
          <a:xfrm>
            <a:off x="6146042" y="1039254"/>
            <a:ext cx="0" cy="4642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4F309D-0E2C-4704-B14E-71D336573FF5}"/>
              </a:ext>
            </a:extLst>
          </p:cNvPr>
          <p:cNvCxnSpPr/>
          <p:nvPr/>
        </p:nvCxnSpPr>
        <p:spPr>
          <a:xfrm>
            <a:off x="9046098" y="1039254"/>
            <a:ext cx="0" cy="4642071"/>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9" grpId="0"/>
      <p:bldP spid="21"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976425" y="4168563"/>
            <a:ext cx="783658" cy="1404937"/>
          </a:xfrm>
          <a:prstGeom prst="rect">
            <a:avLst/>
          </a:prstGeom>
        </p:spPr>
      </p:pic>
      <p:pic>
        <p:nvPicPr>
          <p:cNvPr id="4" name="Picture 3">
            <a:extLst>
              <a:ext uri="{FF2B5EF4-FFF2-40B4-BE49-F238E27FC236}">
                <a16:creationId xmlns:a16="http://schemas.microsoft.com/office/drawing/2014/main" id="{A4ACECFD-A8CA-4E40-88E4-EE1F675362F8}"/>
              </a:ext>
            </a:extLst>
          </p:cNvPr>
          <p:cNvPicPr>
            <a:picLocks noChangeAspect="1"/>
          </p:cNvPicPr>
          <p:nvPr/>
        </p:nvPicPr>
        <p:blipFill>
          <a:blip r:embed="rId11"/>
          <a:stretch>
            <a:fillRect/>
          </a:stretch>
        </p:blipFill>
        <p:spPr>
          <a:xfrm>
            <a:off x="1466441" y="1694359"/>
            <a:ext cx="10193395" cy="1481456"/>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250" fill="hold"/>
                                        <p:tgtEl>
                                          <p:spTgt spid="17"/>
                                        </p:tgtEl>
                                        <p:attrNameLst>
                                          <p:attrName>ppt_w</p:attrName>
                                        </p:attrNameLst>
                                      </p:cBhvr>
                                      <p:tavLst>
                                        <p:tav tm="0">
                                          <p:val>
                                            <p:fltVal val="0"/>
                                          </p:val>
                                        </p:tav>
                                        <p:tav tm="100000">
                                          <p:val>
                                            <p:strVal val="#ppt_w"/>
                                          </p:val>
                                        </p:tav>
                                      </p:tavLst>
                                    </p:anim>
                                    <p:anim calcmode="lin" valueType="num">
                                      <p:cBhvr>
                                        <p:cTn id="14" dur="250" fill="hold"/>
                                        <p:tgtEl>
                                          <p:spTgt spid="17"/>
                                        </p:tgtEl>
                                        <p:attrNameLst>
                                          <p:attrName>ppt_h</p:attrName>
                                        </p:attrNameLst>
                                      </p:cBhvr>
                                      <p:tavLst>
                                        <p:tav tm="0">
                                          <p:val>
                                            <p:fltVal val="0"/>
                                          </p:val>
                                        </p:tav>
                                        <p:tav tm="100000">
                                          <p:val>
                                            <p:strVal val="#ppt_h"/>
                                          </p:val>
                                        </p:tav>
                                      </p:tavLst>
                                    </p:anim>
                                    <p:animEffect transition="in" filter="fade">
                                      <p:cBhvr>
                                        <p:cTn id="15" dur="25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250" fill="hold"/>
                                        <p:tgtEl>
                                          <p:spTgt spid="18"/>
                                        </p:tgtEl>
                                        <p:attrNameLst>
                                          <p:attrName>ppt_w</p:attrName>
                                        </p:attrNameLst>
                                      </p:cBhvr>
                                      <p:tavLst>
                                        <p:tav tm="0">
                                          <p:val>
                                            <p:fltVal val="0"/>
                                          </p:val>
                                        </p:tav>
                                        <p:tav tm="100000">
                                          <p:val>
                                            <p:strVal val="#ppt_w"/>
                                          </p:val>
                                        </p:tav>
                                      </p:tavLst>
                                    </p:anim>
                                    <p:anim calcmode="lin" valueType="num">
                                      <p:cBhvr>
                                        <p:cTn id="19" dur="250" fill="hold"/>
                                        <p:tgtEl>
                                          <p:spTgt spid="18"/>
                                        </p:tgtEl>
                                        <p:attrNameLst>
                                          <p:attrName>ppt_h</p:attrName>
                                        </p:attrNameLst>
                                      </p:cBhvr>
                                      <p:tavLst>
                                        <p:tav tm="0">
                                          <p:val>
                                            <p:fltVal val="0"/>
                                          </p:val>
                                        </p:tav>
                                        <p:tav tm="100000">
                                          <p:val>
                                            <p:strVal val="#ppt_h"/>
                                          </p:val>
                                        </p:tav>
                                      </p:tavLst>
                                    </p:anim>
                                    <p:animEffect transition="in" filter="fade">
                                      <p:cBhvr>
                                        <p:cTn id="20" dur="250"/>
                                        <p:tgtEl>
                                          <p:spTgt spid="18"/>
                                        </p:tgtEl>
                                      </p:cBhvr>
                                    </p:animEffect>
                                  </p:childTnLst>
                                </p:cTn>
                              </p:par>
                              <p:par>
                                <p:cTn id="21" presetID="32" presetClass="emph" presetSubtype="0" repeatCount="indefinite" fill="hold" nodeType="withEffect">
                                  <p:stCondLst>
                                    <p:cond delay="0"/>
                                  </p:stCondLst>
                                  <p:childTnLst>
                                    <p:animRot by="120000">
                                      <p:cBhvr>
                                        <p:cTn id="22" dur="75" fill="hold">
                                          <p:stCondLst>
                                            <p:cond delay="0"/>
                                          </p:stCondLst>
                                        </p:cTn>
                                        <p:tgtEl>
                                          <p:spTgt spid="17"/>
                                        </p:tgtEl>
                                        <p:attrNameLst>
                                          <p:attrName>r</p:attrName>
                                        </p:attrNameLst>
                                      </p:cBhvr>
                                    </p:animRot>
                                    <p:animRot by="-240000">
                                      <p:cBhvr>
                                        <p:cTn id="23" dur="150" fill="hold">
                                          <p:stCondLst>
                                            <p:cond delay="150"/>
                                          </p:stCondLst>
                                        </p:cTn>
                                        <p:tgtEl>
                                          <p:spTgt spid="17"/>
                                        </p:tgtEl>
                                        <p:attrNameLst>
                                          <p:attrName>r</p:attrName>
                                        </p:attrNameLst>
                                      </p:cBhvr>
                                    </p:animRot>
                                    <p:animRot by="240000">
                                      <p:cBhvr>
                                        <p:cTn id="24" dur="150" fill="hold">
                                          <p:stCondLst>
                                            <p:cond delay="300"/>
                                          </p:stCondLst>
                                        </p:cTn>
                                        <p:tgtEl>
                                          <p:spTgt spid="17"/>
                                        </p:tgtEl>
                                        <p:attrNameLst>
                                          <p:attrName>r</p:attrName>
                                        </p:attrNameLst>
                                      </p:cBhvr>
                                    </p:animRot>
                                    <p:animRot by="-240000">
                                      <p:cBhvr>
                                        <p:cTn id="25" dur="150" fill="hold">
                                          <p:stCondLst>
                                            <p:cond delay="450"/>
                                          </p:stCondLst>
                                        </p:cTn>
                                        <p:tgtEl>
                                          <p:spTgt spid="17"/>
                                        </p:tgtEl>
                                        <p:attrNameLst>
                                          <p:attrName>r</p:attrName>
                                        </p:attrNameLst>
                                      </p:cBhvr>
                                    </p:animRot>
                                    <p:animRot by="120000">
                                      <p:cBhvr>
                                        <p:cTn id="26" dur="150" fill="hold">
                                          <p:stCondLst>
                                            <p:cond delay="600"/>
                                          </p:stCondLst>
                                        </p:cTn>
                                        <p:tgtEl>
                                          <p:spTgt spid="17"/>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75" fill="hold">
                                          <p:stCondLst>
                                            <p:cond delay="0"/>
                                          </p:stCondLst>
                                        </p:cTn>
                                        <p:tgtEl>
                                          <p:spTgt spid="18"/>
                                        </p:tgtEl>
                                        <p:attrNameLst>
                                          <p:attrName>r</p:attrName>
                                        </p:attrNameLst>
                                      </p:cBhvr>
                                    </p:animRot>
                                    <p:animRot by="-240000">
                                      <p:cBhvr>
                                        <p:cTn id="29" dur="150" fill="hold">
                                          <p:stCondLst>
                                            <p:cond delay="150"/>
                                          </p:stCondLst>
                                        </p:cTn>
                                        <p:tgtEl>
                                          <p:spTgt spid="18"/>
                                        </p:tgtEl>
                                        <p:attrNameLst>
                                          <p:attrName>r</p:attrName>
                                        </p:attrNameLst>
                                      </p:cBhvr>
                                    </p:animRot>
                                    <p:animRot by="240000">
                                      <p:cBhvr>
                                        <p:cTn id="30" dur="150" fill="hold">
                                          <p:stCondLst>
                                            <p:cond delay="300"/>
                                          </p:stCondLst>
                                        </p:cTn>
                                        <p:tgtEl>
                                          <p:spTgt spid="18"/>
                                        </p:tgtEl>
                                        <p:attrNameLst>
                                          <p:attrName>r</p:attrName>
                                        </p:attrNameLst>
                                      </p:cBhvr>
                                    </p:animRot>
                                    <p:animRot by="-240000">
                                      <p:cBhvr>
                                        <p:cTn id="31" dur="150" fill="hold">
                                          <p:stCondLst>
                                            <p:cond delay="450"/>
                                          </p:stCondLst>
                                        </p:cTn>
                                        <p:tgtEl>
                                          <p:spTgt spid="18"/>
                                        </p:tgtEl>
                                        <p:attrNameLst>
                                          <p:attrName>r</p:attrName>
                                        </p:attrNameLst>
                                      </p:cBhvr>
                                    </p:animRot>
                                    <p:animRot by="120000">
                                      <p:cBhvr>
                                        <p:cTn id="32" dur="150" fill="hold">
                                          <p:stCondLst>
                                            <p:cond delay="600"/>
                                          </p:stCondLst>
                                        </p:cTn>
                                        <p:tgtEl>
                                          <p:spTgt spid="18"/>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ẠT GIỐNG NHỎ">
            <a:hlinkClick r:id="" action="ppaction://media"/>
            <a:extLst>
              <a:ext uri="{FF2B5EF4-FFF2-40B4-BE49-F238E27FC236}">
                <a16:creationId xmlns:a16="http://schemas.microsoft.com/office/drawing/2014/main" id="{FE535DF8-74E9-4DB0-A7AB-E854F49E81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66237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6803" descr="PPT素材-03">
            <a:extLst>
              <a:ext uri="{FF2B5EF4-FFF2-40B4-BE49-F238E27FC236}">
                <a16:creationId xmlns:a16="http://schemas.microsoft.com/office/drawing/2014/main" id="{843B0DF4-6A20-42FE-8543-750F3748F79A}"/>
              </a:ext>
            </a:extLst>
          </p:cNvPr>
          <p:cNvPicPr>
            <a:picLocks noChangeAspect="1"/>
          </p:cNvPicPr>
          <p:nvPr/>
        </p:nvPicPr>
        <p:blipFill>
          <a:blip r:embed="rId2"/>
          <a:stretch>
            <a:fillRect/>
          </a:stretch>
        </p:blipFill>
        <p:spPr>
          <a:xfrm>
            <a:off x="-1158899" y="-875884"/>
            <a:ext cx="14346499" cy="7971628"/>
          </a:xfrm>
          <a:prstGeom prst="rect">
            <a:avLst/>
          </a:prstGeom>
          <a:noFill/>
          <a:ln w="9525">
            <a:noFill/>
          </a:ln>
        </p:spPr>
      </p:pic>
      <p:sp>
        <p:nvSpPr>
          <p:cNvPr id="5" name="TextBox 4">
            <a:extLst>
              <a:ext uri="{FF2B5EF4-FFF2-40B4-BE49-F238E27FC236}">
                <a16:creationId xmlns:a16="http://schemas.microsoft.com/office/drawing/2014/main" id="{A5B38727-B516-47FC-881C-5BD9D4781DF6}"/>
              </a:ext>
            </a:extLst>
          </p:cNvPr>
          <p:cNvSpPr txBox="1"/>
          <p:nvPr/>
        </p:nvSpPr>
        <p:spPr>
          <a:xfrm>
            <a:off x="4736592" y="768096"/>
            <a:ext cx="4251960"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41393834-D593-4F7D-80A1-97EC850625A2}"/>
              </a:ext>
            </a:extLst>
          </p:cNvPr>
          <p:cNvSpPr txBox="1"/>
          <p:nvPr/>
        </p:nvSpPr>
        <p:spPr>
          <a:xfrm>
            <a:off x="932688" y="1755648"/>
            <a:ext cx="10607040" cy="4154984"/>
          </a:xfrm>
          <a:prstGeom prst="rect">
            <a:avLst/>
          </a:prstGeom>
          <a:noFill/>
        </p:spPr>
        <p:txBody>
          <a:bodyPr wrap="square" rtlCol="0">
            <a:spAutoFit/>
          </a:bodyPr>
          <a:lstStyle/>
          <a:p>
            <a:pPr marL="514350" indent="-514350">
              <a:buAutoNum type="arabicParenBoth"/>
            </a:pP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nhỏ</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nằm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ngủ</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yên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long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ẩm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cao</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Nhờ</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cô</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tưới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ông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mặt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chiếu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ầm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non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vươn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mình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lớn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dần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non.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Chẳng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bao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lâu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non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to,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cao</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khỏe</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mạnh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a:p>
            <a:pPr marL="514350" indent="-514350">
              <a:buAutoNum type="arabicParenBoth"/>
            </a:pP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mình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rộng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to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lắm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khác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mong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của</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ông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mặt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cô</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chị</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bạc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nghĩ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để</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giúp</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a:p>
            <a:pPr marL="514350" indent="-514350">
              <a:buAutoNum type="arabicParenBoth"/>
            </a:pP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Chị</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bay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nhỏ</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đem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về</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gieo</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Cô</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tưới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Ông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mặt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chiếu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ấm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Thế</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chẳng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bao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lâu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nảy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mầm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vươn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mình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lớn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a:p>
            <a:pPr marL="514350" indent="-514350">
              <a:buAutoNum type="arabicParenBoth"/>
            </a:pP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năm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trôi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qua,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giờ</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bao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xanh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luôn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ở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nhau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vươn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bầu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xanh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lộng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Hằng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chú</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chim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sâu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gõ</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kiến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ca… bay tới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đậu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cành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Vừa</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bắt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sâu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vừa</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líu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lo ca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830269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4B249A-814A-478D-AAAA-E9741F316254}"/>
              </a:ext>
            </a:extLst>
          </p:cNvPr>
          <p:cNvPicPr>
            <a:picLocks noChangeAspect="1"/>
          </p:cNvPicPr>
          <p:nvPr/>
        </p:nvPicPr>
        <p:blipFill>
          <a:blip r:embed="rId3"/>
          <a:stretch>
            <a:fillRect/>
          </a:stretch>
        </p:blipFill>
        <p:spPr>
          <a:xfrm>
            <a:off x="3252173" y="1616149"/>
            <a:ext cx="2821654" cy="2812582"/>
          </a:xfrm>
          <a:prstGeom prst="rect">
            <a:avLst/>
          </a:prstGeom>
        </p:spPr>
      </p:pic>
      <p:pic>
        <p:nvPicPr>
          <p:cNvPr id="13" name="Picture 12">
            <a:extLst>
              <a:ext uri="{FF2B5EF4-FFF2-40B4-BE49-F238E27FC236}">
                <a16:creationId xmlns:a16="http://schemas.microsoft.com/office/drawing/2014/main" id="{CE554E77-4B08-4CD1-980A-3B5EE2B7D2D1}"/>
              </a:ext>
            </a:extLst>
          </p:cNvPr>
          <p:cNvPicPr>
            <a:picLocks noChangeAspect="1"/>
          </p:cNvPicPr>
          <p:nvPr/>
        </p:nvPicPr>
        <p:blipFill>
          <a:blip r:embed="rId4"/>
          <a:stretch>
            <a:fillRect/>
          </a:stretch>
        </p:blipFill>
        <p:spPr>
          <a:xfrm>
            <a:off x="6240435" y="1588607"/>
            <a:ext cx="2741442" cy="2840123"/>
          </a:xfrm>
          <a:prstGeom prst="rect">
            <a:avLst/>
          </a:prstGeom>
        </p:spPr>
      </p:pic>
      <p:pic>
        <p:nvPicPr>
          <p:cNvPr id="15" name="Picture 14">
            <a:extLst>
              <a:ext uri="{FF2B5EF4-FFF2-40B4-BE49-F238E27FC236}">
                <a16:creationId xmlns:a16="http://schemas.microsoft.com/office/drawing/2014/main" id="{D833B589-2502-4668-8277-D32B64360F01}"/>
              </a:ext>
            </a:extLst>
          </p:cNvPr>
          <p:cNvPicPr>
            <a:picLocks noChangeAspect="1"/>
          </p:cNvPicPr>
          <p:nvPr/>
        </p:nvPicPr>
        <p:blipFill>
          <a:blip r:embed="rId5"/>
          <a:stretch>
            <a:fillRect/>
          </a:stretch>
        </p:blipFill>
        <p:spPr>
          <a:xfrm>
            <a:off x="9126310" y="1554756"/>
            <a:ext cx="2897991" cy="2873974"/>
          </a:xfrm>
          <a:prstGeom prst="rect">
            <a:avLst/>
          </a:prstGeom>
        </p:spPr>
      </p:pic>
      <p:cxnSp>
        <p:nvCxnSpPr>
          <p:cNvPr id="25" name="Straight Connector 24">
            <a:extLst>
              <a:ext uri="{FF2B5EF4-FFF2-40B4-BE49-F238E27FC236}">
                <a16:creationId xmlns:a16="http://schemas.microsoft.com/office/drawing/2014/main" id="{055B9262-B95F-4A07-BBB1-B3E00DC016EA}"/>
              </a:ext>
            </a:extLst>
          </p:cNvPr>
          <p:cNvCxnSpPr>
            <a:cxnSpLocks/>
          </p:cNvCxnSpPr>
          <p:nvPr/>
        </p:nvCxnSpPr>
        <p:spPr>
          <a:xfrm flipH="1">
            <a:off x="3210125" y="1107964"/>
            <a:ext cx="72215" cy="3822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5CA6B2A-6902-476A-BFF2-E1910C145FFA}"/>
              </a:ext>
            </a:extLst>
          </p:cNvPr>
          <p:cNvCxnSpPr>
            <a:cxnSpLocks/>
          </p:cNvCxnSpPr>
          <p:nvPr/>
        </p:nvCxnSpPr>
        <p:spPr>
          <a:xfrm>
            <a:off x="6146042" y="1039254"/>
            <a:ext cx="0" cy="3891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4F309D-0E2C-4704-B14E-71D336573FF5}"/>
              </a:ext>
            </a:extLst>
          </p:cNvPr>
          <p:cNvCxnSpPr>
            <a:cxnSpLocks/>
          </p:cNvCxnSpPr>
          <p:nvPr/>
        </p:nvCxnSpPr>
        <p:spPr>
          <a:xfrm>
            <a:off x="9046098" y="1039254"/>
            <a:ext cx="0" cy="3891561"/>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473FB17-EFC1-418A-BB10-CDBC3C0168B5}"/>
              </a:ext>
            </a:extLst>
          </p:cNvPr>
          <p:cNvPicPr>
            <a:picLocks noChangeAspect="1"/>
          </p:cNvPicPr>
          <p:nvPr/>
        </p:nvPicPr>
        <p:blipFill>
          <a:blip r:embed="rId6"/>
          <a:stretch>
            <a:fillRect/>
          </a:stretch>
        </p:blipFill>
        <p:spPr>
          <a:xfrm>
            <a:off x="111878" y="1616149"/>
            <a:ext cx="3018036" cy="2906258"/>
          </a:xfrm>
          <a:prstGeom prst="rect">
            <a:avLst/>
          </a:prstGeom>
        </p:spPr>
      </p:pic>
      <p:sp>
        <p:nvSpPr>
          <p:cNvPr id="5" name="Cloud 4">
            <a:extLst>
              <a:ext uri="{FF2B5EF4-FFF2-40B4-BE49-F238E27FC236}">
                <a16:creationId xmlns:a16="http://schemas.microsoft.com/office/drawing/2014/main" id="{BC5F7967-A8D2-4A51-8717-222C0F785CD6}"/>
              </a:ext>
            </a:extLst>
          </p:cNvPr>
          <p:cNvSpPr/>
          <p:nvPr/>
        </p:nvSpPr>
        <p:spPr>
          <a:xfrm>
            <a:off x="1880942" y="4336154"/>
            <a:ext cx="9352342" cy="2608678"/>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0162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1368" y="4417203"/>
            <a:ext cx="9436608" cy="1734064"/>
          </a:xfrm>
          <a:prstGeom prst="rect">
            <a:avLst/>
          </a:prstGeom>
          <a:noFill/>
        </p:spPr>
        <p:txBody>
          <a:bodyPr wrap="square" rtlCol="0">
            <a:spAutoFit/>
          </a:bodyPr>
          <a:lstStyle/>
          <a:p>
            <a:pPr algn="just" defTabSz="1219170">
              <a:buClr>
                <a:srgbClr val="000000"/>
              </a:buClr>
            </a:pPr>
            <a:r>
              <a:rPr lang="vi-VN" sz="2667" kern="0" dirty="0">
                <a:solidFill>
                  <a:srgbClr val="C00000"/>
                </a:solidFill>
                <a:latin typeface="Arial"/>
                <a:cs typeface="Arial"/>
                <a:sym typeface="Arial"/>
              </a:rPr>
              <a:t>Có một hạt giống nhỏ nằm ngủ yên trong long đất ẩm trên một quả đồi cao. Nhờ cô mây tưới nước mát và ông mặt trời chiếu nắng ầm, chồi non vươn mình lớn dần thành cây non. Chẳng bao lâu, cây non đã thành cây to, cao và khỏe mạnh.</a:t>
            </a:r>
          </a:p>
        </p:txBody>
      </p:sp>
      <p:pic>
        <p:nvPicPr>
          <p:cNvPr id="5" name="Picture 4"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974" t="1712" r="-1"/>
          <a:stretch/>
        </p:blipFill>
        <p:spPr>
          <a:xfrm>
            <a:off x="4029517" y="527388"/>
            <a:ext cx="4072067" cy="3836702"/>
          </a:xfrm>
          <a:prstGeom prst="roundRect">
            <a:avLst>
              <a:gd name="adj" fmla="val 6181"/>
            </a:avLst>
          </a:prstGeom>
        </p:spPr>
      </p:pic>
    </p:spTree>
    <p:extLst>
      <p:ext uri="{BB962C8B-B14F-4D97-AF65-F5344CB8AC3E}">
        <p14:creationId xmlns:p14="http://schemas.microsoft.com/office/powerpoint/2010/main" val="1341010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5456" y="4204139"/>
            <a:ext cx="7828151" cy="1734064"/>
          </a:xfrm>
          <a:prstGeom prst="rect">
            <a:avLst/>
          </a:prstGeom>
          <a:noFill/>
        </p:spPr>
        <p:txBody>
          <a:bodyPr wrap="square" rtlCol="0">
            <a:spAutoFit/>
          </a:bodyPr>
          <a:lstStyle/>
          <a:p>
            <a:pPr lvl="0" defTabSz="1219170">
              <a:buClr>
                <a:srgbClr val="000000"/>
              </a:buClr>
            </a:pPr>
            <a:r>
              <a:rPr lang="vi-VN" sz="2667" kern="0">
                <a:solidFill>
                  <a:srgbClr val="C00000"/>
                </a:solidFill>
                <a:latin typeface="Arial"/>
                <a:cs typeface="Arial"/>
                <a:sym typeface="Arial"/>
              </a:rPr>
              <a:t>Sống một mình trên quả đồi rộng, cây to buồn lắm. Nó muốn có những cây khác làm bạn. Hiểu được mong ước của cây, ông mặt trời, cô mây, chị gió đã bàn bạc, nghĩ cách để giúp cây.</a:t>
            </a:r>
            <a:endParaRPr lang="vi-VN" sz="2667" kern="0" dirty="0" err="1">
              <a:solidFill>
                <a:srgbClr val="C00000"/>
              </a:solidFill>
              <a:latin typeface="Arial"/>
              <a:cs typeface="Arial"/>
              <a:sym typeface="Arial"/>
            </a:endParaRPr>
          </a:p>
        </p:txBody>
      </p:sp>
      <p:pic>
        <p:nvPicPr>
          <p:cNvPr id="6" name="Picture 5"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444876" y="500223"/>
            <a:ext cx="3735987" cy="3498328"/>
          </a:xfrm>
          <a:prstGeom prst="roundRect">
            <a:avLst>
              <a:gd name="adj" fmla="val 7973"/>
            </a:avLst>
          </a:prstGeom>
        </p:spPr>
      </p:pic>
    </p:spTree>
    <p:extLst>
      <p:ext uri="{BB962C8B-B14F-4D97-AF65-F5344CB8AC3E}">
        <p14:creationId xmlns:p14="http://schemas.microsoft.com/office/powerpoint/2010/main" val="331451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595</Words>
  <Application>Microsoft Office PowerPoint</Application>
  <PresentationFormat>Widescreen</PresentationFormat>
  <Paragraphs>30</Paragraphs>
  <Slides>15</Slides>
  <Notes>7</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15</vt:i4>
      </vt:variant>
    </vt:vector>
  </HeadingPairs>
  <TitlesOfParts>
    <vt:vector size="30" baseType="lpstr">
      <vt:lpstr>Microsoft YaHei</vt:lpstr>
      <vt:lpstr>SimSun</vt:lpstr>
      <vt:lpstr>#9Slide02 Noi dung dai</vt:lpstr>
      <vt:lpstr>#9Slide02 Tieu de dai</vt:lpstr>
      <vt:lpstr>.VnAvant</vt:lpstr>
      <vt:lpstr>Arial</vt:lpstr>
      <vt:lpstr>Arial-Rounded</vt:lpstr>
      <vt:lpstr>Calibri</vt:lpstr>
      <vt:lpstr>Calibri Light</vt:lpstr>
      <vt:lpstr>Kalam</vt:lpstr>
      <vt:lpstr>Montserrat</vt:lpstr>
      <vt:lpstr>2_Office Theme</vt:lpstr>
      <vt:lpstr>6_Office Theme</vt:lpstr>
      <vt:lpstr>Doodle Sketchbook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9</cp:revision>
  <dcterms:created xsi:type="dcterms:W3CDTF">2021-08-02T08:41:52Z</dcterms:created>
  <dcterms:modified xsi:type="dcterms:W3CDTF">2025-04-14T05:35:08Z</dcterms:modified>
</cp:coreProperties>
</file>