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</p:sldMasterIdLst>
  <p:notesMasterIdLst>
    <p:notesMasterId r:id="rId28"/>
  </p:notesMasterIdLst>
  <p:sldIdLst>
    <p:sldId id="257" r:id="rId3"/>
    <p:sldId id="260" r:id="rId4"/>
    <p:sldId id="261" r:id="rId5"/>
    <p:sldId id="276" r:id="rId6"/>
    <p:sldId id="279" r:id="rId7"/>
    <p:sldId id="280" r:id="rId8"/>
    <p:sldId id="282" r:id="rId9"/>
    <p:sldId id="281" r:id="rId10"/>
    <p:sldId id="283" r:id="rId11"/>
    <p:sldId id="277" r:id="rId12"/>
    <p:sldId id="262" r:id="rId13"/>
    <p:sldId id="258" r:id="rId14"/>
    <p:sldId id="278" r:id="rId15"/>
    <p:sldId id="259" r:id="rId16"/>
    <p:sldId id="284" r:id="rId17"/>
    <p:sldId id="286" r:id="rId18"/>
    <p:sldId id="270" r:id="rId19"/>
    <p:sldId id="267" r:id="rId20"/>
    <p:sldId id="285" r:id="rId21"/>
    <p:sldId id="288" r:id="rId22"/>
    <p:sldId id="287" r:id="rId23"/>
    <p:sldId id="289" r:id="rId24"/>
    <p:sldId id="290" r:id="rId25"/>
    <p:sldId id="275" r:id="rId26"/>
    <p:sldId id="291" r:id="rId27"/>
  </p:sldIdLst>
  <p:sldSz cx="12192000" cy="6858000"/>
  <p:notesSz cx="6858000" cy="9144000"/>
  <p:embeddedFontLst>
    <p:embeddedFont>
      <p:font typeface="UTM Aquarelle" panose="02040603050506020204" pitchFamily="18" charset="0"/>
      <p:regular r:id="rId29"/>
    </p:embeddedFont>
    <p:embeddedFont>
      <p:font typeface="#9Slide07 HoneyCream" pitchFamily="2" charset="0"/>
      <p:regular r:id="rId30"/>
    </p:embeddedFont>
    <p:embeddedFont>
      <p:font typeface="#9Slide05 ViceroyJF" panose="02040603050506020204" pitchFamily="18" charset="0"/>
      <p:regular r:id="rId31"/>
    </p:embeddedFont>
    <p:embeddedFont>
      <p:font typeface="UTM Avo" panose="02040603050506020204" pitchFamily="18" charset="0"/>
      <p:regular r:id="rId32"/>
      <p:bold r:id="rId33"/>
      <p:italic r:id="rId34"/>
      <p:boldItalic r:id="rId35"/>
    </p:embeddedFont>
    <p:embeddedFont>
      <p:font typeface="SVN-Dancing Script" panose="02040603050506020204" pitchFamily="18" charset="0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#9Slide05 Bodega Script" pitchFamily="2" charset="0"/>
      <p:regular r:id="rId41"/>
    </p:embeddedFont>
    <p:embeddedFont>
      <p:font typeface="UYa Respective" panose="02000000000000000000" pitchFamily="2" charset="0"/>
      <p:regular r:id="rId42"/>
    </p:embeddedFont>
    <p:embeddedFont>
      <p:font typeface="SVN-Newton" panose="02040603050506020204" pitchFamily="18" charset="0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5B1E"/>
    <a:srgbClr val="008D40"/>
    <a:srgbClr val="43C1B4"/>
    <a:srgbClr val="F6EBD9"/>
    <a:srgbClr val="A8DAD4"/>
    <a:srgbClr val="007836"/>
    <a:srgbClr val="A067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2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1.fntdata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4E5638-FC59-43E0-83FE-CF3DB0C789D8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CF59B1-9434-4E8A-B955-32CBACBCC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299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Mỗi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người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đều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việc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lao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động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vưa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kiếm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tiền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sống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vừa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cống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cuộc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này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làm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cuộc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quanh</a:t>
            </a:r>
            <a:r>
              <a:rPr lang="en-US" baseline="0" dirty="0" smtClean="0"/>
              <a:t> ta </a:t>
            </a:r>
            <a:r>
              <a:rPr lang="en-US" baseline="0" dirty="0" err="1" smtClean="0"/>
              <a:t>tốt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đẹp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đẹp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hơn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Mỗi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việc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đòi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những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nhau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Làm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ruộng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trồng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khỏe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người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hiểu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nghiệp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Nghề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người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nhìn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vẻ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đẹp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khéo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Như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vậy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mỗi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nghề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chọn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những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người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nhau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hợp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những</a:t>
            </a:r>
            <a:r>
              <a:rPr lang="en-US" baseline="0" dirty="0" smtClean="0"/>
              <a:t> ng </a:t>
            </a:r>
            <a:r>
              <a:rPr lang="en-US" baseline="0" dirty="0" err="1" smtClean="0"/>
              <a:t>khác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nhau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F59B1-9434-4E8A-B955-32CBACBCC16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188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F59B1-9434-4E8A-B955-32CBACBCC16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8185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F59B1-9434-4E8A-B955-32CBACBCC16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2284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F59B1-9434-4E8A-B955-32CBACBCC16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492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92965" y="-930672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61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6433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92965" y="-930672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28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65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371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603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82000" y="-1049868"/>
            <a:ext cx="4690962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By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Phước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Trang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50000"/>
                </a:srgbClr>
              </a:solidFill>
              <a:effectLst/>
              <a:uLnTx/>
              <a:uFillTx/>
              <a:latin typeface="UYa Respective" panose="02000000000000000000" pitchFamily="2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396240" y="5634047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980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92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35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434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682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826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10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28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144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509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4341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8503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92965" y="-930672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59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4678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6124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92965" y="-930672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24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1148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思源黑体 CN Bold" panose="020B08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思源黑体 CN Bold" panose="020B0800000000000000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2992965" y="-930672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547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Bold" panose="020B0800000000000000" charset="-122"/>
          <a:ea typeface="思源黑体 CN Bold" panose="020B0800000000000000" charset="-122"/>
          <a:cs typeface="思源黑体 CN Bold" panose="020B0800000000000000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Bold" panose="020B0800000000000000" charset="-122"/>
          <a:ea typeface="思源黑体 CN Bold" panose="020B0800000000000000" charset="-122"/>
          <a:cs typeface="思源黑体 CN Bold" panose="020B0800000000000000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Bold" panose="020B0800000000000000" charset="-122"/>
          <a:ea typeface="思源黑体 CN Bold" panose="020B0800000000000000" charset="-122"/>
          <a:cs typeface="思源黑体 CN Bold" panose="020B0800000000000000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Bold" panose="020B0800000000000000" charset="-122"/>
          <a:ea typeface="思源黑体 CN Bold" panose="020B0800000000000000" charset="-122"/>
          <a:cs typeface="思源黑体 CN Bold" panose="020B0800000000000000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charset="-122"/>
          <a:ea typeface="思源黑体 CN Bold" panose="020B0800000000000000" charset="-122"/>
          <a:cs typeface="思源黑体 CN Bold" panose="020B0800000000000000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charset="-122"/>
          <a:ea typeface="思源黑体 CN Bold" panose="020B0800000000000000" charset="-122"/>
          <a:cs typeface="思源黑体 CN Bold" panose="020B0800000000000000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06323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23.png"/><Relationship Id="rId5" Type="http://schemas.openxmlformats.org/officeDocument/2006/relationships/image" Target="../media/image10.png"/><Relationship Id="rId10" Type="http://schemas.openxmlformats.org/officeDocument/2006/relationships/image" Target="../media/image16.png"/><Relationship Id="rId4" Type="http://schemas.openxmlformats.org/officeDocument/2006/relationships/image" Target="../media/image9.png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588ku_d86e2212d3e726cc7abb62f88b3a8de2_12503752"/>
          <p:cNvPicPr>
            <a:picLocks noChangeAspect="1"/>
          </p:cNvPicPr>
          <p:nvPr/>
        </p:nvPicPr>
        <p:blipFill>
          <a:blip r:embed="rId3"/>
          <a:srcRect t="26402" r="12823" b="18074"/>
          <a:stretch>
            <a:fillRect/>
          </a:stretch>
        </p:blipFill>
        <p:spPr>
          <a:xfrm>
            <a:off x="1687830" y="0"/>
            <a:ext cx="10438765" cy="6565900"/>
          </a:xfrm>
          <a:prstGeom prst="rect">
            <a:avLst/>
          </a:prstGeom>
        </p:spPr>
      </p:pic>
      <p:pic>
        <p:nvPicPr>
          <p:cNvPr id="15" name="图片 14" descr="14"/>
          <p:cNvPicPr>
            <a:picLocks noChangeAspect="1"/>
          </p:cNvPicPr>
          <p:nvPr/>
        </p:nvPicPr>
        <p:blipFill>
          <a:blip r:embed="rId4"/>
          <a:srcRect l="810" t="38002" r="4497" b="35751"/>
          <a:stretch>
            <a:fillRect/>
          </a:stretch>
        </p:blipFill>
        <p:spPr>
          <a:xfrm>
            <a:off x="0" y="5078095"/>
            <a:ext cx="12191365" cy="1309370"/>
          </a:xfrm>
          <a:prstGeom prst="rect">
            <a:avLst/>
          </a:prstGeom>
        </p:spPr>
      </p:pic>
      <p:pic>
        <p:nvPicPr>
          <p:cNvPr id="9" name="图片 8" descr="10 (20)"/>
          <p:cNvPicPr>
            <a:picLocks noChangeAspect="1"/>
          </p:cNvPicPr>
          <p:nvPr/>
        </p:nvPicPr>
        <p:blipFill>
          <a:blip r:embed="rId5"/>
          <a:srcRect l="12642" t="57976"/>
          <a:stretch>
            <a:fillRect/>
          </a:stretch>
        </p:blipFill>
        <p:spPr>
          <a:xfrm>
            <a:off x="1905" y="5401945"/>
            <a:ext cx="12190095" cy="1456055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-869950" y="2861945"/>
            <a:ext cx="572135" cy="44640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思源黑体 CN Bold" panose="020B0800000000000000" charset="-122"/>
            </a:endParaRPr>
          </a:p>
        </p:txBody>
      </p:sp>
      <p:pic>
        <p:nvPicPr>
          <p:cNvPr id="13" name="图片 12" descr="21"/>
          <p:cNvPicPr>
            <a:picLocks noChangeAspect="1"/>
          </p:cNvPicPr>
          <p:nvPr/>
        </p:nvPicPr>
        <p:blipFill>
          <a:blip r:embed="rId6"/>
          <a:srcRect l="36206" t="4879" r="15530" b="15036"/>
          <a:stretch>
            <a:fillRect/>
          </a:stretch>
        </p:blipFill>
        <p:spPr>
          <a:xfrm>
            <a:off x="8856345" y="4224020"/>
            <a:ext cx="3333750" cy="2633980"/>
          </a:xfrm>
          <a:prstGeom prst="rect">
            <a:avLst/>
          </a:prstGeom>
        </p:spPr>
      </p:pic>
      <p:pic>
        <p:nvPicPr>
          <p:cNvPr id="16" name="图片 15" descr="千库网_矢量手绘卡通大树_元素编号11747067"/>
          <p:cNvPicPr>
            <a:picLocks noChangeAspect="1"/>
          </p:cNvPicPr>
          <p:nvPr/>
        </p:nvPicPr>
        <p:blipFill>
          <a:blip r:embed="rId7"/>
          <a:srcRect l="49104" t="18712" r="1349" b="16774"/>
          <a:stretch>
            <a:fillRect/>
          </a:stretch>
        </p:blipFill>
        <p:spPr>
          <a:xfrm>
            <a:off x="0" y="50800"/>
            <a:ext cx="4182745" cy="6807200"/>
          </a:xfrm>
          <a:prstGeom prst="rect">
            <a:avLst/>
          </a:prstGeom>
        </p:spPr>
      </p:pic>
      <p:cxnSp>
        <p:nvCxnSpPr>
          <p:cNvPr id="19" name="直接连接符 18"/>
          <p:cNvCxnSpPr/>
          <p:nvPr/>
        </p:nvCxnSpPr>
        <p:spPr>
          <a:xfrm>
            <a:off x="4929505" y="4107180"/>
            <a:ext cx="5529580" cy="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图片 20" descr="16 (21)"/>
          <p:cNvPicPr>
            <a:picLocks noChangeAspect="1"/>
          </p:cNvPicPr>
          <p:nvPr/>
        </p:nvPicPr>
        <p:blipFill>
          <a:blip r:embed="rId8"/>
          <a:srcRect l="7247" t="16023" r="81067" b="66881"/>
          <a:stretch>
            <a:fillRect/>
          </a:stretch>
        </p:blipFill>
        <p:spPr>
          <a:xfrm>
            <a:off x="2223770" y="50800"/>
            <a:ext cx="1175385" cy="859790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11929110" y="326390"/>
            <a:ext cx="107950" cy="5344795"/>
            <a:chOff x="18803" y="514"/>
            <a:chExt cx="170" cy="8417"/>
          </a:xfrm>
        </p:grpSpPr>
        <p:cxnSp>
          <p:nvCxnSpPr>
            <p:cNvPr id="25" name="直接连接符 24"/>
            <p:cNvCxnSpPr/>
            <p:nvPr/>
          </p:nvCxnSpPr>
          <p:spPr>
            <a:xfrm>
              <a:off x="18888" y="531"/>
              <a:ext cx="0" cy="8400"/>
            </a:xfrm>
            <a:prstGeom prst="line">
              <a:avLst/>
            </a:prstGeom>
            <a:ln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椭圆 25"/>
            <p:cNvSpPr/>
            <p:nvPr/>
          </p:nvSpPr>
          <p:spPr>
            <a:xfrm>
              <a:off x="18803" y="514"/>
              <a:ext cx="171" cy="17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</p:grpSp>
      <p:sp>
        <p:nvSpPr>
          <p:cNvPr id="28" name="任意多边形 27"/>
          <p:cNvSpPr/>
          <p:nvPr/>
        </p:nvSpPr>
        <p:spPr>
          <a:xfrm>
            <a:off x="4067175" y="1315085"/>
            <a:ext cx="905510" cy="916305"/>
          </a:xfrm>
          <a:custGeom>
            <a:avLst/>
            <a:gdLst>
              <a:gd name="connisteX0" fmla="*/ 186888 w 905708"/>
              <a:gd name="connsiteY0" fmla="*/ 916308 h 916308"/>
              <a:gd name="connisteX1" fmla="*/ 45283 w 905708"/>
              <a:gd name="connsiteY1" fmla="*/ 88903 h 916308"/>
              <a:gd name="connisteX2" fmla="*/ 905708 w 905708"/>
              <a:gd name="connsiteY2" fmla="*/ 55883 h 91630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905709" h="916308">
                <a:moveTo>
                  <a:pt x="186889" y="916308"/>
                </a:moveTo>
                <a:cubicBezTo>
                  <a:pt x="141169" y="751208"/>
                  <a:pt x="-98226" y="260988"/>
                  <a:pt x="45284" y="88903"/>
                </a:cubicBezTo>
                <a:cubicBezTo>
                  <a:pt x="188794" y="-83182"/>
                  <a:pt x="731084" y="45723"/>
                  <a:pt x="905709" y="55883"/>
                </a:cubicBezTo>
              </a:path>
            </a:pathLst>
          </a:custGeom>
          <a:noFill/>
          <a:ln>
            <a:solidFill>
              <a:srgbClr val="43C1B4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pic>
        <p:nvPicPr>
          <p:cNvPr id="12" name="图片 11" descr="21"/>
          <p:cNvPicPr>
            <a:picLocks noChangeAspect="1"/>
          </p:cNvPicPr>
          <p:nvPr/>
        </p:nvPicPr>
        <p:blipFill>
          <a:blip r:embed="rId6"/>
          <a:srcRect t="61854" r="65246"/>
          <a:stretch>
            <a:fillRect/>
          </a:stretch>
        </p:blipFill>
        <p:spPr>
          <a:xfrm>
            <a:off x="1905" y="4803140"/>
            <a:ext cx="3931285" cy="2054860"/>
          </a:xfrm>
          <a:prstGeom prst="rect">
            <a:avLst/>
          </a:prstGeom>
        </p:spPr>
      </p:pic>
      <p:pic>
        <p:nvPicPr>
          <p:cNvPr id="29" name="图片 28" descr="21"/>
          <p:cNvPicPr>
            <a:picLocks noChangeAspect="1"/>
          </p:cNvPicPr>
          <p:nvPr/>
        </p:nvPicPr>
        <p:blipFill>
          <a:blip r:embed="rId6"/>
          <a:srcRect l="86130" t="83674" r="285"/>
          <a:stretch>
            <a:fillRect/>
          </a:stretch>
        </p:blipFill>
        <p:spPr>
          <a:xfrm>
            <a:off x="10655300" y="5978525"/>
            <a:ext cx="1536700" cy="8794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07906" y="1805982"/>
            <a:ext cx="7626554" cy="25583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66236" y="1433295"/>
            <a:ext cx="5509895" cy="12543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12469" y="4332450"/>
            <a:ext cx="2225233" cy="536494"/>
          </a:xfrm>
          <a:prstGeom prst="rect">
            <a:avLst/>
          </a:prstGeom>
        </p:spPr>
      </p:pic>
      <p:sp>
        <p:nvSpPr>
          <p:cNvPr id="31" name="任意多边形 27"/>
          <p:cNvSpPr/>
          <p:nvPr/>
        </p:nvSpPr>
        <p:spPr>
          <a:xfrm flipH="1">
            <a:off x="10071426" y="1252220"/>
            <a:ext cx="905510" cy="916305"/>
          </a:xfrm>
          <a:custGeom>
            <a:avLst/>
            <a:gdLst>
              <a:gd name="connisteX0" fmla="*/ 186888 w 905708"/>
              <a:gd name="connsiteY0" fmla="*/ 916308 h 916308"/>
              <a:gd name="connisteX1" fmla="*/ 45283 w 905708"/>
              <a:gd name="connsiteY1" fmla="*/ 88903 h 916308"/>
              <a:gd name="connisteX2" fmla="*/ 905708 w 905708"/>
              <a:gd name="connsiteY2" fmla="*/ 55883 h 91630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905709" h="916308">
                <a:moveTo>
                  <a:pt x="186889" y="916308"/>
                </a:moveTo>
                <a:cubicBezTo>
                  <a:pt x="141169" y="751208"/>
                  <a:pt x="-98226" y="260988"/>
                  <a:pt x="45284" y="88903"/>
                </a:cubicBezTo>
                <a:cubicBezTo>
                  <a:pt x="188794" y="-83182"/>
                  <a:pt x="731084" y="45723"/>
                  <a:pt x="905709" y="55883"/>
                </a:cubicBezTo>
              </a:path>
            </a:pathLst>
          </a:custGeom>
          <a:noFill/>
          <a:ln>
            <a:solidFill>
              <a:srgbClr val="43C1B4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775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10 (20)"/>
          <p:cNvPicPr>
            <a:picLocks noChangeAspect="1"/>
          </p:cNvPicPr>
          <p:nvPr/>
        </p:nvPicPr>
        <p:blipFill>
          <a:blip r:embed="rId3"/>
          <a:srcRect l="12642" t="57976"/>
          <a:stretch>
            <a:fillRect/>
          </a:stretch>
        </p:blipFill>
        <p:spPr>
          <a:xfrm>
            <a:off x="1905" y="5401945"/>
            <a:ext cx="12190095" cy="1456055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340995" y="1316990"/>
            <a:ext cx="7816850" cy="445325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pic>
        <p:nvPicPr>
          <p:cNvPr id="16" name="图片 15" descr="千库网_矢量手绘卡通大树_元素编号11747067"/>
          <p:cNvPicPr>
            <a:picLocks noChangeAspect="1"/>
          </p:cNvPicPr>
          <p:nvPr/>
        </p:nvPicPr>
        <p:blipFill>
          <a:blip r:embed="rId4"/>
          <a:srcRect l="49104" t="18712" r="1349" b="16774"/>
          <a:stretch>
            <a:fillRect/>
          </a:stretch>
        </p:blipFill>
        <p:spPr>
          <a:xfrm flipH="1">
            <a:off x="8009255" y="50800"/>
            <a:ext cx="4182745" cy="6807200"/>
          </a:xfrm>
          <a:prstGeom prst="rect">
            <a:avLst/>
          </a:prstGeom>
        </p:spPr>
      </p:pic>
      <p:pic>
        <p:nvPicPr>
          <p:cNvPr id="18" name="图片 17" descr="588ku_d86e2212d3e726cc7abb62f88b3a8de2_12503752"/>
          <p:cNvPicPr>
            <a:picLocks noChangeAspect="1"/>
          </p:cNvPicPr>
          <p:nvPr/>
        </p:nvPicPr>
        <p:blipFill>
          <a:blip r:embed="rId5"/>
          <a:srcRect l="12001" t="23514" r="12823" b="62445"/>
          <a:stretch>
            <a:fillRect/>
          </a:stretch>
        </p:blipFill>
        <p:spPr>
          <a:xfrm>
            <a:off x="340995" y="-635"/>
            <a:ext cx="7369175" cy="158877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330257" y="1205140"/>
            <a:ext cx="1612265" cy="1460500"/>
            <a:chOff x="5009" y="3383"/>
            <a:chExt cx="2539" cy="2300"/>
          </a:xfrm>
        </p:grpSpPr>
        <p:sp>
          <p:nvSpPr>
            <p:cNvPr id="40" name="文本框 179"/>
            <p:cNvSpPr txBox="1">
              <a:spLocks noChangeArrowheads="1"/>
            </p:cNvSpPr>
            <p:nvPr/>
          </p:nvSpPr>
          <p:spPr bwMode="auto">
            <a:xfrm flipH="1">
              <a:off x="5009" y="3637"/>
              <a:ext cx="2530" cy="1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3C1B4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  <a:sym typeface="Arial" panose="020B0604020202020204" pitchFamily="34" charset="0"/>
                </a:rPr>
                <a:t>3</a:t>
              </a:r>
              <a:endPara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srgbClr val="43C1B4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2" name="任意多边形: 形状 41"/>
            <p:cNvSpPr/>
            <p:nvPr/>
          </p:nvSpPr>
          <p:spPr>
            <a:xfrm rot="20523503">
              <a:off x="5354" y="3383"/>
              <a:ext cx="2194" cy="2300"/>
            </a:xfrm>
            <a:custGeom>
              <a:avLst/>
              <a:gdLst>
                <a:gd name="connsiteX0" fmla="*/ 124837 w 188201"/>
                <a:gd name="connsiteY0" fmla="*/ 9654 h 196812"/>
                <a:gd name="connsiteX1" fmla="*/ 131885 w 188201"/>
                <a:gd name="connsiteY1" fmla="*/ 58232 h 196812"/>
                <a:gd name="connsiteX2" fmla="*/ 137981 w 188201"/>
                <a:gd name="connsiteY2" fmla="*/ 66709 h 196812"/>
                <a:gd name="connsiteX3" fmla="*/ 181987 w 188201"/>
                <a:gd name="connsiteY3" fmla="*/ 88426 h 196812"/>
                <a:gd name="connsiteX4" fmla="*/ 181987 w 188201"/>
                <a:gd name="connsiteY4" fmla="*/ 108524 h 196812"/>
                <a:gd name="connsiteX5" fmla="*/ 137981 w 188201"/>
                <a:gd name="connsiteY5" fmla="*/ 130145 h 196812"/>
                <a:gd name="connsiteX6" fmla="*/ 131885 w 188201"/>
                <a:gd name="connsiteY6" fmla="*/ 138623 h 196812"/>
                <a:gd name="connsiteX7" fmla="*/ 124741 w 188201"/>
                <a:gd name="connsiteY7" fmla="*/ 187200 h 196812"/>
                <a:gd name="connsiteX8" fmla="*/ 105596 w 188201"/>
                <a:gd name="connsiteY8" fmla="*/ 193391 h 196812"/>
                <a:gd name="connsiteX9" fmla="*/ 71401 w 188201"/>
                <a:gd name="connsiteY9" fmla="*/ 158244 h 196812"/>
                <a:gd name="connsiteX10" fmla="*/ 61495 w 188201"/>
                <a:gd name="connsiteY10" fmla="*/ 155006 h 196812"/>
                <a:gd name="connsiteX11" fmla="*/ 13108 w 188201"/>
                <a:gd name="connsiteY11" fmla="*/ 163292 h 196812"/>
                <a:gd name="connsiteX12" fmla="*/ 1297 w 188201"/>
                <a:gd name="connsiteY12" fmla="*/ 147005 h 196812"/>
                <a:gd name="connsiteX13" fmla="*/ 24157 w 188201"/>
                <a:gd name="connsiteY13" fmla="*/ 103571 h 196812"/>
                <a:gd name="connsiteX14" fmla="*/ 24157 w 188201"/>
                <a:gd name="connsiteY14" fmla="*/ 93093 h 196812"/>
                <a:gd name="connsiteX15" fmla="*/ 1392 w 188201"/>
                <a:gd name="connsiteY15" fmla="*/ 49659 h 196812"/>
                <a:gd name="connsiteX16" fmla="*/ 13204 w 188201"/>
                <a:gd name="connsiteY16" fmla="*/ 33371 h 196812"/>
                <a:gd name="connsiteX17" fmla="*/ 61590 w 188201"/>
                <a:gd name="connsiteY17" fmla="*/ 41753 h 196812"/>
                <a:gd name="connsiteX18" fmla="*/ 71497 w 188201"/>
                <a:gd name="connsiteY18" fmla="*/ 38515 h 196812"/>
                <a:gd name="connsiteX19" fmla="*/ 105787 w 188201"/>
                <a:gd name="connsiteY19" fmla="*/ 3463 h 196812"/>
                <a:gd name="connsiteX20" fmla="*/ 124837 w 188201"/>
                <a:gd name="connsiteY20" fmla="*/ 9654 h 196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8201" h="196812">
                  <a:moveTo>
                    <a:pt x="124837" y="9654"/>
                  </a:moveTo>
                  <a:lnTo>
                    <a:pt x="131885" y="58232"/>
                  </a:lnTo>
                  <a:cubicBezTo>
                    <a:pt x="132456" y="61851"/>
                    <a:pt x="134742" y="65090"/>
                    <a:pt x="137981" y="66709"/>
                  </a:cubicBezTo>
                  <a:lnTo>
                    <a:pt x="181987" y="88426"/>
                  </a:lnTo>
                  <a:cubicBezTo>
                    <a:pt x="190273" y="92522"/>
                    <a:pt x="190273" y="104428"/>
                    <a:pt x="181987" y="108524"/>
                  </a:cubicBezTo>
                  <a:lnTo>
                    <a:pt x="137981" y="130145"/>
                  </a:lnTo>
                  <a:cubicBezTo>
                    <a:pt x="134647" y="131765"/>
                    <a:pt x="132361" y="134908"/>
                    <a:pt x="131885" y="138623"/>
                  </a:cubicBezTo>
                  <a:lnTo>
                    <a:pt x="124741" y="187200"/>
                  </a:lnTo>
                  <a:cubicBezTo>
                    <a:pt x="123408" y="196439"/>
                    <a:pt x="112073" y="200059"/>
                    <a:pt x="105596" y="193391"/>
                  </a:cubicBezTo>
                  <a:lnTo>
                    <a:pt x="71401" y="158244"/>
                  </a:lnTo>
                  <a:cubicBezTo>
                    <a:pt x="68830" y="155577"/>
                    <a:pt x="65115" y="154434"/>
                    <a:pt x="61495" y="155006"/>
                  </a:cubicBezTo>
                  <a:lnTo>
                    <a:pt x="13108" y="163292"/>
                  </a:lnTo>
                  <a:cubicBezTo>
                    <a:pt x="3964" y="164816"/>
                    <a:pt x="-2989" y="155196"/>
                    <a:pt x="1297" y="147005"/>
                  </a:cubicBezTo>
                  <a:lnTo>
                    <a:pt x="24157" y="103571"/>
                  </a:lnTo>
                  <a:cubicBezTo>
                    <a:pt x="25872" y="100332"/>
                    <a:pt x="25872" y="96427"/>
                    <a:pt x="24157" y="93093"/>
                  </a:cubicBezTo>
                  <a:lnTo>
                    <a:pt x="1392" y="49659"/>
                  </a:lnTo>
                  <a:cubicBezTo>
                    <a:pt x="-2894" y="41468"/>
                    <a:pt x="4059" y="31847"/>
                    <a:pt x="13204" y="33371"/>
                  </a:cubicBezTo>
                  <a:lnTo>
                    <a:pt x="61590" y="41753"/>
                  </a:lnTo>
                  <a:cubicBezTo>
                    <a:pt x="65210" y="42420"/>
                    <a:pt x="68925" y="41182"/>
                    <a:pt x="71497" y="38515"/>
                  </a:cubicBezTo>
                  <a:lnTo>
                    <a:pt x="105787" y="3463"/>
                  </a:lnTo>
                  <a:cubicBezTo>
                    <a:pt x="112168" y="-3300"/>
                    <a:pt x="123503" y="415"/>
                    <a:pt x="124837" y="9654"/>
                  </a:cubicBezTo>
                  <a:close/>
                </a:path>
              </a:pathLst>
            </a:custGeom>
            <a:noFill/>
            <a:ln w="19050" cap="flat">
              <a:solidFill>
                <a:srgbClr val="43C1B4">
                  <a:alpha val="5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 Bold" panose="020B0800000000000000"/>
                <a:cs typeface="思源黑体 CN Bold" panose="020B0800000000000000" charset="-122"/>
              </a:endParaRPr>
            </a:p>
          </p:txBody>
        </p:sp>
      </p:grpSp>
      <p:pic>
        <p:nvPicPr>
          <p:cNvPr id="13" name="图片 12" descr="21"/>
          <p:cNvPicPr>
            <a:picLocks noChangeAspect="1"/>
          </p:cNvPicPr>
          <p:nvPr/>
        </p:nvPicPr>
        <p:blipFill>
          <a:blip r:embed="rId6"/>
          <a:srcRect l="36206" t="4879" r="19787" b="25601"/>
          <a:stretch>
            <a:fillRect/>
          </a:stretch>
        </p:blipFill>
        <p:spPr>
          <a:xfrm>
            <a:off x="7242810" y="3134995"/>
            <a:ext cx="4949190" cy="37230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851" y="2350124"/>
            <a:ext cx="6706181" cy="377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0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1905" y="138430"/>
            <a:ext cx="12190095" cy="6719570"/>
            <a:chOff x="3" y="218"/>
            <a:chExt cx="19197" cy="10582"/>
          </a:xfrm>
        </p:grpSpPr>
        <p:pic>
          <p:nvPicPr>
            <p:cNvPr id="12" name="图片 11" descr="10 (20)"/>
            <p:cNvPicPr>
              <a:picLocks noChangeAspect="1"/>
            </p:cNvPicPr>
            <p:nvPr/>
          </p:nvPicPr>
          <p:blipFill>
            <a:blip r:embed="rId4"/>
            <a:srcRect l="12642" t="57976"/>
            <a:stretch>
              <a:fillRect/>
            </a:stretch>
          </p:blipFill>
          <p:spPr>
            <a:xfrm>
              <a:off x="3" y="8507"/>
              <a:ext cx="19197" cy="2293"/>
            </a:xfrm>
            <a:prstGeom prst="rect">
              <a:avLst/>
            </a:prstGeom>
          </p:spPr>
        </p:pic>
        <p:sp>
          <p:nvSpPr>
            <p:cNvPr id="11" name="矩形 10"/>
            <p:cNvSpPr/>
            <p:nvPr/>
          </p:nvSpPr>
          <p:spPr>
            <a:xfrm>
              <a:off x="412" y="1711"/>
              <a:ext cx="18411" cy="87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410" y="218"/>
              <a:ext cx="8154" cy="1357"/>
              <a:chOff x="410" y="354"/>
              <a:chExt cx="8154" cy="1357"/>
            </a:xfrm>
          </p:grpSpPr>
          <p:sp>
            <p:nvSpPr>
              <p:cNvPr id="13" name="文本框 16"/>
              <p:cNvSpPr txBox="1"/>
              <p:nvPr/>
            </p:nvSpPr>
            <p:spPr>
              <a:xfrm>
                <a:off x="2264" y="484"/>
                <a:ext cx="6300" cy="1115"/>
              </a:xfrm>
              <a:prstGeom prst="rect">
                <a:avLst/>
              </a:prstGeom>
              <a:solidFill>
                <a:srgbClr val="43C1B4"/>
              </a:solidFill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square" tIns="182880" bIns="91440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黑体 CN Bold" panose="020B0800000000000000" charset="-122"/>
                    <a:cs typeface="Calibri" panose="020F0502020204030204" pitchFamily="34" charset="0"/>
                    <a:sym typeface="思源黑体 CN Bold" panose="020B0800000000000000" charset="-122"/>
                  </a:rPr>
                  <a:t>MỞ</a:t>
                </a:r>
                <a:r>
                  <a:rPr kumimoji="0" lang="en-US" altLang="zh-CN" sz="2800" b="1" i="0" u="none" strike="noStrike" kern="1200" cap="none" spc="0" normalizeH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黑体 CN Bold" panose="020B0800000000000000" charset="-122"/>
                    <a:cs typeface="Calibri" panose="020F0502020204030204" pitchFamily="34" charset="0"/>
                    <a:sym typeface="思源黑体 CN Bold" panose="020B0800000000000000" charset="-122"/>
                  </a:rPr>
                  <a:t> RỘNG VÀ TỔNG KẾT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  <a:sym typeface="思源黑体 CN Bold" panose="020B0800000000000000" charset="-122"/>
                </a:endParaRPr>
              </a:p>
            </p:txBody>
          </p:sp>
          <p:pic>
            <p:nvPicPr>
              <p:cNvPr id="14" name="图片 13" descr="21"/>
              <p:cNvPicPr>
                <a:picLocks noChangeAspect="1"/>
              </p:cNvPicPr>
              <p:nvPr/>
            </p:nvPicPr>
            <p:blipFill>
              <a:blip r:embed="rId5"/>
              <a:srcRect l="36206" t="4879" r="15530" b="15036"/>
              <a:stretch>
                <a:fillRect/>
              </a:stretch>
            </p:blipFill>
            <p:spPr>
              <a:xfrm>
                <a:off x="410" y="354"/>
                <a:ext cx="1717" cy="1357"/>
              </a:xfrm>
              <a:prstGeom prst="rect">
                <a:avLst/>
              </a:prstGeom>
            </p:spPr>
          </p:pic>
        </p:grpSp>
        <p:pic>
          <p:nvPicPr>
            <p:cNvPr id="16" name="图片 15" descr="千库网_矢量手绘卡通大树_元素编号11747067"/>
            <p:cNvPicPr>
              <a:picLocks noChangeAspect="1"/>
            </p:cNvPicPr>
            <p:nvPr/>
          </p:nvPicPr>
          <p:blipFill>
            <a:blip r:embed="rId6"/>
            <a:srcRect l="66718" t="18712" r="1349" b="30576"/>
            <a:stretch>
              <a:fillRect/>
            </a:stretch>
          </p:blipFill>
          <p:spPr>
            <a:xfrm>
              <a:off x="3" y="8026"/>
              <a:ext cx="1396" cy="2774"/>
            </a:xfrm>
            <a:prstGeom prst="rect">
              <a:avLst/>
            </a:prstGeom>
          </p:spPr>
        </p:pic>
        <p:pic>
          <p:nvPicPr>
            <p:cNvPr id="21" name="图片 20" descr="16 (21)"/>
            <p:cNvPicPr>
              <a:picLocks noChangeAspect="1"/>
            </p:cNvPicPr>
            <p:nvPr/>
          </p:nvPicPr>
          <p:blipFill>
            <a:blip r:embed="rId7"/>
            <a:srcRect l="7247" t="16023" r="81067" b="66881"/>
            <a:stretch>
              <a:fillRect/>
            </a:stretch>
          </p:blipFill>
          <p:spPr>
            <a:xfrm>
              <a:off x="16530" y="221"/>
              <a:ext cx="1851" cy="1354"/>
            </a:xfrm>
            <a:prstGeom prst="rect">
              <a:avLst/>
            </a:prstGeom>
          </p:spPr>
        </p:pic>
      </p:grpSp>
      <p:sp>
        <p:nvSpPr>
          <p:cNvPr id="18" name="文本框 186"/>
          <p:cNvSpPr txBox="1"/>
          <p:nvPr/>
        </p:nvSpPr>
        <p:spPr>
          <a:xfrm>
            <a:off x="1250359" y="1086485"/>
            <a:ext cx="104215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lvl="0">
              <a:lnSpc>
                <a:spcPct val="150000"/>
              </a:lnSpc>
              <a:buClrTx/>
              <a:buSzTx/>
              <a:buFontTx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armonyOS Sans SC Medium" panose="00000600000000000000" charset="-122"/>
                <a:ea typeface="HarmonyOS Sans SC Medium" panose="00000600000000000000" charset="-122"/>
                <a:cs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3C1B4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rgbClr val="43C1B4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43C1B4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hiểu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rgbClr val="43C1B4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43C1B4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những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rgbClr val="43C1B4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43C1B4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đức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rgbClr val="43C1B4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43C1B4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tính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rgbClr val="43C1B4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43C1B4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cần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rgbClr val="43C1B4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43C1B4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có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rgbClr val="43C1B4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43C1B4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của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rgbClr val="43C1B4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43C1B4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người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rgbClr val="43C1B4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43C1B4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làm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rgbClr val="43C1B4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43C1B4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nghề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rgbClr val="43C1B4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43C1B4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em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rgbClr val="43C1B4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43C1B4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yêu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rgbClr val="43C1B4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43C1B4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thích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rgbClr val="43C1B4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43C1B4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414633" y="1305560"/>
            <a:ext cx="682713" cy="769441"/>
            <a:chOff x="956499" y="1716464"/>
            <a:chExt cx="682713" cy="769441"/>
          </a:xfrm>
        </p:grpSpPr>
        <p:sp>
          <p:nvSpPr>
            <p:cNvPr id="20" name="任意多边形: 形状 189"/>
            <p:cNvSpPr/>
            <p:nvPr/>
          </p:nvSpPr>
          <p:spPr>
            <a:xfrm rot="20595008">
              <a:off x="956499" y="1758749"/>
              <a:ext cx="672148" cy="684873"/>
            </a:xfrm>
            <a:custGeom>
              <a:avLst/>
              <a:gdLst>
                <a:gd name="connsiteX0" fmla="*/ 202200 w 252354"/>
                <a:gd name="connsiteY0" fmla="*/ 255238 h 257131"/>
                <a:gd name="connsiteX1" fmla="*/ 26655 w 252354"/>
                <a:gd name="connsiteY1" fmla="*/ 198850 h 257131"/>
                <a:gd name="connsiteX2" fmla="*/ 12558 w 252354"/>
                <a:gd name="connsiteY2" fmla="*/ 133889 h 257131"/>
                <a:gd name="connsiteX3" fmla="*/ 149146 w 252354"/>
                <a:gd name="connsiteY3" fmla="*/ 9969 h 257131"/>
                <a:gd name="connsiteX4" fmla="*/ 212487 w 252354"/>
                <a:gd name="connsiteY4" fmla="*/ 30257 h 257131"/>
                <a:gd name="connsiteX5" fmla="*/ 251445 w 252354"/>
                <a:gd name="connsiteY5" fmla="*/ 210470 h 257131"/>
                <a:gd name="connsiteX6" fmla="*/ 202200 w 252354"/>
                <a:gd name="connsiteY6" fmla="*/ 255238 h 2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2354" h="257131">
                  <a:moveTo>
                    <a:pt x="202200" y="255238"/>
                  </a:moveTo>
                  <a:lnTo>
                    <a:pt x="26655" y="198850"/>
                  </a:lnTo>
                  <a:cubicBezTo>
                    <a:pt x="-1444" y="189801"/>
                    <a:pt x="-9255" y="153701"/>
                    <a:pt x="12558" y="133889"/>
                  </a:cubicBezTo>
                  <a:lnTo>
                    <a:pt x="149146" y="9969"/>
                  </a:lnTo>
                  <a:cubicBezTo>
                    <a:pt x="171054" y="-9843"/>
                    <a:pt x="206201" y="1397"/>
                    <a:pt x="212487" y="30257"/>
                  </a:cubicBezTo>
                  <a:lnTo>
                    <a:pt x="251445" y="210470"/>
                  </a:lnTo>
                  <a:cubicBezTo>
                    <a:pt x="257731" y="239522"/>
                    <a:pt x="230394" y="264287"/>
                    <a:pt x="202200" y="255238"/>
                  </a:cubicBezTo>
                  <a:close/>
                </a:path>
              </a:pathLst>
            </a:custGeom>
            <a:solidFill>
              <a:srgbClr val="43C1B4"/>
            </a:solidFill>
            <a:ln w="19050" cap="rnd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/>
                <a:cs typeface="Calibri" panose="020F0502020204030204" pitchFamily="34" charset="0"/>
              </a:endParaRPr>
            </a:p>
          </p:txBody>
        </p:sp>
        <p:sp>
          <p:nvSpPr>
            <p:cNvPr id="22" name="文本框 190"/>
            <p:cNvSpPr txBox="1"/>
            <p:nvPr/>
          </p:nvSpPr>
          <p:spPr>
            <a:xfrm>
              <a:off x="1088882" y="1716464"/>
              <a:ext cx="5503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b="1" dirty="0" smtClean="0">
                  <a:solidFill>
                    <a:prstClr val="white"/>
                  </a:solidFill>
                  <a:latin typeface="Calibri" panose="020F0502020204030204" pitchFamily="34" charset="0"/>
                  <a:ea typeface="思源黑体 CN Bold" panose="020B0800000000000000"/>
                  <a:cs typeface="Calibri" panose="020F0502020204030204" pitchFamily="34" charset="0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/>
                <a:cs typeface="Calibri" panose="020F0502020204030204" pitchFamily="34" charset="0"/>
              </a:endParaRPr>
            </a:p>
          </p:txBody>
        </p:sp>
      </p:grpSp>
      <p:sp>
        <p:nvSpPr>
          <p:cNvPr id="23" name="文本框 186"/>
          <p:cNvSpPr txBox="1"/>
          <p:nvPr/>
        </p:nvSpPr>
        <p:spPr>
          <a:xfrm>
            <a:off x="547016" y="2155085"/>
            <a:ext cx="111269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lvl="0">
              <a:lnSpc>
                <a:spcPct val="150000"/>
              </a:lnSpc>
              <a:buClrTx/>
              <a:buSzTx/>
              <a:buFontTx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armonyOS Sans SC Medium" panose="00000600000000000000" charset="-122"/>
                <a:ea typeface="HarmonyOS Sans SC Medium" panose="00000600000000000000" charset="-122"/>
                <a:cs typeface="+mn-ea"/>
              </a:defRPr>
            </a:lvl1pPr>
          </a:lstStyle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zh-CN" sz="36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C5B1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Chọn</a:t>
            </a:r>
            <a:r>
              <a:rPr kumimoji="0" lang="en-US" altLang="zh-CN" sz="3600" i="0" u="none" strike="noStrike" kern="1200" cap="none" spc="0" normalizeH="0" noProof="0" dirty="0" smtClean="0">
                <a:ln>
                  <a:noFill/>
                </a:ln>
                <a:solidFill>
                  <a:srgbClr val="CC5B1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i="0" u="none" strike="noStrike" kern="1200" cap="none" spc="0" normalizeH="0" noProof="0" dirty="0" err="1" smtClean="0">
                <a:ln>
                  <a:noFill/>
                </a:ln>
                <a:solidFill>
                  <a:srgbClr val="CC5B1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ngành</a:t>
            </a:r>
            <a:r>
              <a:rPr kumimoji="0" lang="en-US" altLang="zh-CN" sz="3600" i="0" u="none" strike="noStrike" kern="1200" cap="none" spc="0" normalizeH="0" noProof="0" dirty="0" smtClean="0">
                <a:ln>
                  <a:noFill/>
                </a:ln>
                <a:solidFill>
                  <a:srgbClr val="CC5B1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i="0" u="none" strike="noStrike" kern="1200" cap="none" spc="0" normalizeH="0" noProof="0" dirty="0" err="1" smtClean="0">
                <a:ln>
                  <a:noFill/>
                </a:ln>
                <a:solidFill>
                  <a:srgbClr val="CC5B1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nghề</a:t>
            </a:r>
            <a:r>
              <a:rPr kumimoji="0" lang="en-US" altLang="zh-CN" sz="3600" i="0" u="none" strike="noStrike" kern="1200" cap="none" spc="0" normalizeH="0" noProof="0" dirty="0" smtClean="0">
                <a:ln>
                  <a:noFill/>
                </a:ln>
                <a:solidFill>
                  <a:srgbClr val="CC5B1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i="0" u="none" strike="noStrike" kern="1200" cap="none" spc="0" normalizeH="0" noProof="0" dirty="0" err="1" smtClean="0">
                <a:ln>
                  <a:noFill/>
                </a:ln>
                <a:solidFill>
                  <a:srgbClr val="CC5B1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mà</a:t>
            </a:r>
            <a:r>
              <a:rPr kumimoji="0" lang="en-US" altLang="zh-CN" sz="3600" i="0" u="none" strike="noStrike" kern="1200" cap="none" spc="0" normalizeH="0" noProof="0" dirty="0" smtClean="0">
                <a:ln>
                  <a:noFill/>
                </a:ln>
                <a:solidFill>
                  <a:srgbClr val="CC5B1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i="0" u="none" strike="noStrike" kern="1200" cap="none" spc="0" normalizeH="0" noProof="0" dirty="0" err="1" smtClean="0">
                <a:ln>
                  <a:noFill/>
                </a:ln>
                <a:solidFill>
                  <a:srgbClr val="CC5B1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em</a:t>
            </a:r>
            <a:r>
              <a:rPr kumimoji="0" lang="en-US" altLang="zh-CN" sz="3600" i="0" u="none" strike="noStrike" kern="1200" cap="none" spc="0" normalizeH="0" noProof="0" dirty="0" smtClean="0">
                <a:ln>
                  <a:noFill/>
                </a:ln>
                <a:solidFill>
                  <a:srgbClr val="CC5B1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i="0" u="none" strike="noStrike" kern="1200" cap="none" spc="0" normalizeH="0" noProof="0" dirty="0" err="1" smtClean="0">
                <a:ln>
                  <a:noFill/>
                </a:ln>
                <a:solidFill>
                  <a:srgbClr val="CC5B1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thích</a:t>
            </a:r>
            <a:r>
              <a:rPr kumimoji="0" lang="en-US" altLang="zh-CN" sz="3600" i="0" u="none" strike="noStrike" kern="1200" cap="none" spc="0" normalizeH="0" noProof="0" dirty="0" smtClean="0">
                <a:ln>
                  <a:noFill/>
                </a:ln>
                <a:solidFill>
                  <a:srgbClr val="CC5B1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i="0" u="none" strike="noStrike" kern="1200" cap="none" spc="0" normalizeH="0" noProof="0" dirty="0" err="1" smtClean="0">
                <a:ln>
                  <a:noFill/>
                </a:ln>
                <a:solidFill>
                  <a:srgbClr val="CC5B1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nhất</a:t>
            </a:r>
            <a:r>
              <a:rPr kumimoji="0" lang="en-US" altLang="zh-CN" sz="3600" i="0" u="none" strike="noStrike" kern="1200" cap="none" spc="0" normalizeH="0" noProof="0" dirty="0" smtClean="0">
                <a:ln>
                  <a:noFill/>
                </a:ln>
                <a:solidFill>
                  <a:srgbClr val="CC5B1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zh-CN" sz="3600" baseline="0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Xác</a:t>
            </a:r>
            <a:r>
              <a:rPr lang="en-US" altLang="zh-CN" sz="3600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định</a:t>
            </a:r>
            <a:r>
              <a:rPr lang="en-US" altLang="zh-CN" sz="3600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những</a:t>
            </a:r>
            <a:r>
              <a:rPr lang="en-US" altLang="zh-CN" sz="3600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đức</a:t>
            </a:r>
            <a:r>
              <a:rPr lang="en-US" altLang="zh-CN" sz="3600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tính</a:t>
            </a:r>
            <a:r>
              <a:rPr lang="en-US" altLang="zh-CN" sz="3600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cần</a:t>
            </a:r>
            <a:r>
              <a:rPr lang="en-US" altLang="zh-CN" sz="3600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có</a:t>
            </a:r>
            <a:r>
              <a:rPr lang="en-US" altLang="zh-CN" sz="3600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của</a:t>
            </a:r>
            <a:r>
              <a:rPr lang="en-US" altLang="zh-CN" sz="3600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người</a:t>
            </a:r>
            <a:r>
              <a:rPr lang="en-US" altLang="zh-CN" sz="3600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làm</a:t>
            </a:r>
            <a:r>
              <a:rPr lang="en-US" altLang="zh-CN" sz="3600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nghề</a:t>
            </a:r>
            <a:r>
              <a:rPr lang="en-US" altLang="zh-CN" sz="3600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đó</a:t>
            </a:r>
            <a:r>
              <a:rPr lang="en-US" altLang="zh-CN" sz="3600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.</a:t>
            </a:r>
            <a:endParaRPr kumimoji="0" lang="zh-CN" altLang="en-US" sz="3600" i="0" u="none" strike="noStrike" kern="1200" cap="none" spc="0" normalizeH="0" baseline="0" noProof="0" dirty="0">
              <a:ln>
                <a:noFill/>
              </a:ln>
              <a:solidFill>
                <a:srgbClr val="CC5B1E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486488" y="3559493"/>
            <a:ext cx="2676525" cy="1436899"/>
            <a:chOff x="2295525" y="4209520"/>
            <a:chExt cx="2676525" cy="1436899"/>
          </a:xfrm>
        </p:grpSpPr>
        <p:grpSp>
          <p:nvGrpSpPr>
            <p:cNvPr id="24" name="Group 23"/>
            <p:cNvGrpSpPr/>
            <p:nvPr/>
          </p:nvGrpSpPr>
          <p:grpSpPr>
            <a:xfrm>
              <a:off x="2295525" y="4209520"/>
              <a:ext cx="2676525" cy="1436899"/>
              <a:chOff x="340995" y="-635"/>
              <a:chExt cx="7816850" cy="5770880"/>
            </a:xfrm>
          </p:grpSpPr>
          <p:sp>
            <p:nvSpPr>
              <p:cNvPr id="25" name="圆角矩形 2"/>
              <p:cNvSpPr/>
              <p:nvPr/>
            </p:nvSpPr>
            <p:spPr>
              <a:xfrm>
                <a:off x="340995" y="1316990"/>
                <a:ext cx="7816850" cy="445325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 Bold" panose="020B0800000000000000"/>
                  <a:cs typeface="+mn-cs"/>
                </a:endParaRPr>
              </a:p>
            </p:txBody>
          </p:sp>
          <p:pic>
            <p:nvPicPr>
              <p:cNvPr id="26" name="图片 17" descr="588ku_d86e2212d3e726cc7abb62f88b3a8de2_12503752"/>
              <p:cNvPicPr>
                <a:picLocks noChangeAspect="1"/>
              </p:cNvPicPr>
              <p:nvPr/>
            </p:nvPicPr>
            <p:blipFill>
              <a:blip r:embed="rId8"/>
              <a:srcRect l="12001" t="23514" r="12823" b="62445"/>
              <a:stretch>
                <a:fillRect/>
              </a:stretch>
            </p:blipFill>
            <p:spPr>
              <a:xfrm>
                <a:off x="340995" y="-635"/>
                <a:ext cx="7369175" cy="1588770"/>
              </a:xfrm>
              <a:prstGeom prst="rect">
                <a:avLst/>
              </a:prstGeom>
            </p:spPr>
          </p:pic>
        </p:grpSp>
        <p:sp>
          <p:nvSpPr>
            <p:cNvPr id="2" name="TextBox 1"/>
            <p:cNvSpPr txBox="1"/>
            <p:nvPr/>
          </p:nvSpPr>
          <p:spPr>
            <a:xfrm>
              <a:off x="2452687" y="4712434"/>
              <a:ext cx="2362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 smtClean="0">
                  <a:solidFill>
                    <a:srgbClr val="43C1B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Bác</a:t>
              </a:r>
              <a:r>
                <a:rPr lang="en-US" sz="4000" b="1" dirty="0" smtClean="0">
                  <a:solidFill>
                    <a:srgbClr val="43C1B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 smtClean="0">
                  <a:solidFill>
                    <a:srgbClr val="43C1B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sĩ</a:t>
              </a:r>
              <a:endParaRPr lang="en-US" sz="4000" b="1" dirty="0">
                <a:solidFill>
                  <a:srgbClr val="43C1B4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958883" y="3576130"/>
            <a:ext cx="2676525" cy="1436899"/>
            <a:chOff x="2295525" y="4209520"/>
            <a:chExt cx="2676525" cy="1436899"/>
          </a:xfrm>
        </p:grpSpPr>
        <p:grpSp>
          <p:nvGrpSpPr>
            <p:cNvPr id="28" name="Group 27"/>
            <p:cNvGrpSpPr/>
            <p:nvPr/>
          </p:nvGrpSpPr>
          <p:grpSpPr>
            <a:xfrm>
              <a:off x="2295525" y="4209520"/>
              <a:ext cx="2676525" cy="1436899"/>
              <a:chOff x="340995" y="-635"/>
              <a:chExt cx="7816850" cy="5770880"/>
            </a:xfrm>
          </p:grpSpPr>
          <p:sp>
            <p:nvSpPr>
              <p:cNvPr id="30" name="圆角矩形 2"/>
              <p:cNvSpPr/>
              <p:nvPr/>
            </p:nvSpPr>
            <p:spPr>
              <a:xfrm>
                <a:off x="340995" y="1316990"/>
                <a:ext cx="7816850" cy="445325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 Bold" panose="020B0800000000000000"/>
                  <a:cs typeface="+mn-cs"/>
                </a:endParaRPr>
              </a:p>
            </p:txBody>
          </p:sp>
          <p:pic>
            <p:nvPicPr>
              <p:cNvPr id="31" name="图片 17" descr="588ku_d86e2212d3e726cc7abb62f88b3a8de2_12503752"/>
              <p:cNvPicPr>
                <a:picLocks noChangeAspect="1"/>
              </p:cNvPicPr>
              <p:nvPr/>
            </p:nvPicPr>
            <p:blipFill>
              <a:blip r:embed="rId8"/>
              <a:srcRect l="12001" t="23514" r="12823" b="62445"/>
              <a:stretch>
                <a:fillRect/>
              </a:stretch>
            </p:blipFill>
            <p:spPr>
              <a:xfrm>
                <a:off x="340995" y="-635"/>
                <a:ext cx="7369175" cy="1588770"/>
              </a:xfrm>
              <a:prstGeom prst="rect">
                <a:avLst/>
              </a:prstGeom>
            </p:spPr>
          </p:pic>
        </p:grpSp>
        <p:sp>
          <p:nvSpPr>
            <p:cNvPr id="29" name="TextBox 28"/>
            <p:cNvSpPr txBox="1"/>
            <p:nvPr/>
          </p:nvSpPr>
          <p:spPr>
            <a:xfrm>
              <a:off x="2452687" y="4712434"/>
              <a:ext cx="2362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 smtClean="0">
                  <a:solidFill>
                    <a:srgbClr val="43C1B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Cảnh</a:t>
              </a:r>
              <a:r>
                <a:rPr lang="en-US" sz="4000" b="1" dirty="0" smtClean="0">
                  <a:solidFill>
                    <a:srgbClr val="43C1B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 smtClean="0">
                  <a:solidFill>
                    <a:srgbClr val="43C1B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sát</a:t>
              </a:r>
              <a:endParaRPr lang="en-US" sz="4000" b="1" dirty="0">
                <a:solidFill>
                  <a:srgbClr val="43C1B4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" name="Oval 3"/>
          <p:cNvSpPr/>
          <p:nvPr/>
        </p:nvSpPr>
        <p:spPr>
          <a:xfrm>
            <a:off x="378039" y="4649786"/>
            <a:ext cx="1471044" cy="1471044"/>
          </a:xfrm>
          <a:prstGeom prst="ellipse">
            <a:avLst/>
          </a:prstGeom>
          <a:solidFill>
            <a:srgbClr val="43C1B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kiên</a:t>
            </a: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nhẫn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2188054" y="4953014"/>
            <a:ext cx="1471044" cy="1471044"/>
          </a:xfrm>
          <a:prstGeom prst="ellipse">
            <a:avLst/>
          </a:prstGeom>
          <a:solidFill>
            <a:srgbClr val="43C1B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ái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3981143" y="4621315"/>
            <a:ext cx="1471044" cy="1471044"/>
          </a:xfrm>
          <a:prstGeom prst="ellipse">
            <a:avLst/>
          </a:prstGeom>
          <a:solidFill>
            <a:srgbClr val="43C1B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6898705" y="4621315"/>
            <a:ext cx="1471044" cy="1471044"/>
          </a:xfrm>
          <a:prstGeom prst="ellipse">
            <a:avLst/>
          </a:prstGeom>
          <a:solidFill>
            <a:srgbClr val="43C1B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3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ỉ</a:t>
            </a: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luật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8672490" y="5131230"/>
            <a:ext cx="1471044" cy="1471044"/>
          </a:xfrm>
          <a:prstGeom prst="ellipse">
            <a:avLst/>
          </a:prstGeom>
          <a:solidFill>
            <a:srgbClr val="43C1B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dũng</a:t>
            </a: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10382929" y="4631488"/>
            <a:ext cx="1471044" cy="1471044"/>
          </a:xfrm>
          <a:prstGeom prst="ellipse">
            <a:avLst/>
          </a:prstGeom>
          <a:solidFill>
            <a:srgbClr val="43C1B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75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/>
      <p:bldP spid="4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294005" y="815975"/>
            <a:ext cx="11603990" cy="573722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/>
              <a:cs typeface="Calibri" panose="020F0502020204030204" pitchFamily="34" charset="0"/>
            </a:endParaRPr>
          </a:p>
        </p:txBody>
      </p:sp>
      <p:pic>
        <p:nvPicPr>
          <p:cNvPr id="15" name="图片 14" descr="14"/>
          <p:cNvPicPr>
            <a:picLocks noChangeAspect="1"/>
          </p:cNvPicPr>
          <p:nvPr/>
        </p:nvPicPr>
        <p:blipFill>
          <a:blip r:embed="rId3"/>
          <a:srcRect l="810" t="38002" r="4497" b="35751"/>
          <a:stretch>
            <a:fillRect/>
          </a:stretch>
        </p:blipFill>
        <p:spPr>
          <a:xfrm>
            <a:off x="0" y="5093970"/>
            <a:ext cx="12191365" cy="1309370"/>
          </a:xfrm>
          <a:prstGeom prst="rect">
            <a:avLst/>
          </a:prstGeom>
        </p:spPr>
      </p:pic>
      <p:pic>
        <p:nvPicPr>
          <p:cNvPr id="9" name="图片 8" descr="10 (20)"/>
          <p:cNvPicPr>
            <a:picLocks noChangeAspect="1"/>
          </p:cNvPicPr>
          <p:nvPr/>
        </p:nvPicPr>
        <p:blipFill>
          <a:blip r:embed="rId4"/>
          <a:srcRect l="12642" t="57976"/>
          <a:stretch>
            <a:fillRect/>
          </a:stretch>
        </p:blipFill>
        <p:spPr>
          <a:xfrm>
            <a:off x="1905" y="5401945"/>
            <a:ext cx="12190095" cy="1456055"/>
          </a:xfrm>
          <a:prstGeom prst="rect">
            <a:avLst/>
          </a:prstGeom>
        </p:spPr>
      </p:pic>
      <p:pic>
        <p:nvPicPr>
          <p:cNvPr id="7" name="图片 6" descr="21"/>
          <p:cNvPicPr>
            <a:picLocks noChangeAspect="1"/>
          </p:cNvPicPr>
          <p:nvPr/>
        </p:nvPicPr>
        <p:blipFill>
          <a:blip r:embed="rId5"/>
          <a:srcRect t="61854" r="65246"/>
          <a:stretch>
            <a:fillRect/>
          </a:stretch>
        </p:blipFill>
        <p:spPr>
          <a:xfrm>
            <a:off x="1905" y="4803140"/>
            <a:ext cx="3931285" cy="2054860"/>
          </a:xfrm>
          <a:prstGeom prst="rect">
            <a:avLst/>
          </a:prstGeom>
        </p:spPr>
      </p:pic>
      <p:sp>
        <p:nvSpPr>
          <p:cNvPr id="51" name="文本框 66"/>
          <p:cNvSpPr txBox="1">
            <a:spLocks noChangeArrowheads="1"/>
          </p:cNvSpPr>
          <p:nvPr/>
        </p:nvSpPr>
        <p:spPr bwMode="auto">
          <a:xfrm>
            <a:off x="1011817" y="1667560"/>
            <a:ext cx="347800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3C1B4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思源黑体 CN Bold" panose="020B0800000000000000" charset="-122"/>
              </a:rPr>
              <a:t>CÙNG</a:t>
            </a:r>
            <a:r>
              <a:rPr kumimoji="0" lang="en-US" altLang="zh-CN" sz="7200" b="1" i="0" u="none" strike="noStrike" kern="1200" cap="none" spc="0" normalizeH="0" noProof="0" dirty="0" smtClean="0">
                <a:ln>
                  <a:noFill/>
                </a:ln>
                <a:solidFill>
                  <a:srgbClr val="43C1B4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思源黑体 CN Bold" panose="020B0800000000000000" charset="-122"/>
              </a:rPr>
              <a:t> CHIA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noProof="0" dirty="0" smtClean="0">
                <a:ln>
                  <a:noFill/>
                </a:ln>
                <a:solidFill>
                  <a:srgbClr val="43C1B4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思源黑体 CN Bold" panose="020B0800000000000000" charset="-122"/>
              </a:rPr>
              <a:t>SẺ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srgbClr val="43C1B4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  <a:sym typeface="思源黑体 CN Bold" panose="020B0800000000000000" charset="-122"/>
            </a:endParaRPr>
          </a:p>
        </p:txBody>
      </p:sp>
      <p:sp>
        <p:nvSpPr>
          <p:cNvPr id="55" name="文本框 23"/>
          <p:cNvSpPr txBox="1"/>
          <p:nvPr/>
        </p:nvSpPr>
        <p:spPr>
          <a:xfrm>
            <a:off x="6322879" y="3986629"/>
            <a:ext cx="5143974" cy="646331"/>
          </a:xfrm>
          <a:prstGeom prst="rect">
            <a:avLst/>
          </a:prstGeom>
          <a:solidFill>
            <a:srgbClr val="43C1B4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6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思源黑体 CN Bold" panose="020B0800000000000000" charset="-122"/>
              </a:rPr>
              <a:t>Những</a:t>
            </a:r>
            <a:r>
              <a:rPr kumimoji="1" lang="en-US" altLang="zh-CN" sz="36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思源黑体 CN Bold" panose="020B0800000000000000" charset="-122"/>
              </a:rPr>
              <a:t> </a:t>
            </a:r>
            <a:r>
              <a:rPr kumimoji="1" lang="en-US" altLang="zh-CN" sz="3600" b="1" i="0" u="none" strike="noStrike" kern="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思源黑体 CN Bold" panose="020B0800000000000000" charset="-122"/>
              </a:rPr>
              <a:t>đức</a:t>
            </a:r>
            <a:r>
              <a:rPr kumimoji="1" lang="en-US" altLang="zh-CN" sz="36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思源黑体 CN Bold" panose="020B0800000000000000" charset="-122"/>
              </a:rPr>
              <a:t> </a:t>
            </a:r>
            <a:r>
              <a:rPr kumimoji="1" lang="en-US" altLang="zh-CN" sz="3600" b="1" i="0" u="none" strike="noStrike" kern="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思源黑体 CN Bold" panose="020B0800000000000000" charset="-122"/>
              </a:rPr>
              <a:t>tính</a:t>
            </a:r>
            <a:r>
              <a:rPr kumimoji="1" lang="en-US" altLang="zh-CN" sz="36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思源黑体 CN Bold" panose="020B0800000000000000" charset="-122"/>
              </a:rPr>
              <a:t> </a:t>
            </a:r>
            <a:r>
              <a:rPr kumimoji="1" lang="en-US" altLang="zh-CN" sz="3600" b="1" i="0" u="none" strike="noStrike" kern="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思源黑体 CN Bold" panose="020B0800000000000000" charset="-122"/>
              </a:rPr>
              <a:t>cần</a:t>
            </a:r>
            <a:r>
              <a:rPr kumimoji="1" lang="en-US" altLang="zh-CN" sz="36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思源黑体 CN Bold" panose="020B0800000000000000" charset="-122"/>
              </a:rPr>
              <a:t> </a:t>
            </a:r>
            <a:r>
              <a:rPr kumimoji="1" lang="en-US" altLang="zh-CN" sz="3600" b="1" i="0" u="none" strike="noStrike" kern="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思源黑体 CN Bold" panose="020B0800000000000000" charset="-122"/>
              </a:rPr>
              <a:t>có</a:t>
            </a:r>
            <a:endParaRPr kumimoji="1" lang="zh-CN" altLang="en-US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  <a:sym typeface="思源黑体 CN Bold" panose="020B0800000000000000" charset="-122"/>
            </a:endParaRPr>
          </a:p>
        </p:txBody>
      </p:sp>
      <p:sp>
        <p:nvSpPr>
          <p:cNvPr id="11" name="文本框 179"/>
          <p:cNvSpPr txBox="1">
            <a:spLocks noChangeArrowheads="1"/>
          </p:cNvSpPr>
          <p:nvPr/>
        </p:nvSpPr>
        <p:spPr bwMode="auto">
          <a:xfrm flipH="1">
            <a:off x="4781923" y="3818989"/>
            <a:ext cx="1606550" cy="1108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CC5B1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Arial" panose="020B0604020202020204" pitchFamily="34" charset="0"/>
              </a:rPr>
              <a:t>2.</a:t>
            </a:r>
          </a:p>
        </p:txBody>
      </p:sp>
      <p:sp>
        <p:nvSpPr>
          <p:cNvPr id="53" name="文本框 16"/>
          <p:cNvSpPr txBox="1"/>
          <p:nvPr/>
        </p:nvSpPr>
        <p:spPr>
          <a:xfrm>
            <a:off x="6322879" y="2022083"/>
            <a:ext cx="5143974" cy="646331"/>
          </a:xfrm>
          <a:prstGeom prst="rect">
            <a:avLst/>
          </a:prstGeom>
          <a:solidFill>
            <a:srgbClr val="43C1B4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思源黑体 CN Bold" panose="020B0800000000000000" charset="-122"/>
              </a:rPr>
              <a:t>Ngành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思源黑体 CN Bold" panose="020B0800000000000000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思源黑体 CN Bold" panose="020B0800000000000000" charset="-122"/>
              </a:rPr>
              <a:t>nghề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思源黑体 CN Bold" panose="020B0800000000000000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思源黑体 CN Bold" panose="020B0800000000000000" charset="-122"/>
              </a:rPr>
              <a:t>mà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思源黑体 CN Bold" panose="020B0800000000000000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思源黑体 CN Bold" panose="020B0800000000000000" charset="-122"/>
              </a:rPr>
              <a:t>em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思源黑体 CN Bold" panose="020B0800000000000000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思源黑体 CN Bold" panose="020B0800000000000000" charset="-122"/>
              </a:rPr>
              <a:t>thích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  <a:sym typeface="思源黑体 CN Bold" panose="020B0800000000000000" charset="-122"/>
            </a:endParaRPr>
          </a:p>
        </p:txBody>
      </p:sp>
      <p:sp>
        <p:nvSpPr>
          <p:cNvPr id="10" name="文本框 179"/>
          <p:cNvSpPr txBox="1">
            <a:spLocks noChangeArrowheads="1"/>
          </p:cNvSpPr>
          <p:nvPr/>
        </p:nvSpPr>
        <p:spPr bwMode="auto">
          <a:xfrm flipH="1">
            <a:off x="4781923" y="1854155"/>
            <a:ext cx="1606550" cy="1108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CC5B1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Arial" panose="020B0604020202020204" pitchFamily="34" charset="0"/>
              </a:rPr>
              <a:t>1.</a:t>
            </a:r>
          </a:p>
        </p:txBody>
      </p:sp>
      <p:pic>
        <p:nvPicPr>
          <p:cNvPr id="16" name="图片 15" descr="千库网_矢量手绘卡通大树_元素编号11747067"/>
          <p:cNvPicPr>
            <a:picLocks noChangeAspect="1"/>
          </p:cNvPicPr>
          <p:nvPr/>
        </p:nvPicPr>
        <p:blipFill>
          <a:blip r:embed="rId6"/>
          <a:srcRect l="49104" t="18712" r="1349" b="16774"/>
          <a:stretch>
            <a:fillRect/>
          </a:stretch>
        </p:blipFill>
        <p:spPr>
          <a:xfrm>
            <a:off x="0" y="4639310"/>
            <a:ext cx="1363345" cy="2218690"/>
          </a:xfrm>
          <a:prstGeom prst="rect">
            <a:avLst/>
          </a:prstGeom>
        </p:spPr>
      </p:pic>
      <p:pic>
        <p:nvPicPr>
          <p:cNvPr id="21" name="图片 20" descr="16 (21)"/>
          <p:cNvPicPr>
            <a:picLocks noChangeAspect="1"/>
          </p:cNvPicPr>
          <p:nvPr/>
        </p:nvPicPr>
        <p:blipFill>
          <a:blip r:embed="rId7"/>
          <a:srcRect l="7247" t="16023" r="81067" b="66881"/>
          <a:stretch>
            <a:fillRect/>
          </a:stretch>
        </p:blipFill>
        <p:spPr>
          <a:xfrm>
            <a:off x="934720" y="1324610"/>
            <a:ext cx="1175385" cy="859790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4789805" y="1682115"/>
            <a:ext cx="0" cy="3300095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 descr="21"/>
          <p:cNvPicPr>
            <a:picLocks noChangeAspect="1"/>
          </p:cNvPicPr>
          <p:nvPr/>
        </p:nvPicPr>
        <p:blipFill>
          <a:blip r:embed="rId5"/>
          <a:srcRect l="36206" t="4879" r="15530" b="15036"/>
          <a:stretch>
            <a:fillRect/>
          </a:stretch>
        </p:blipFill>
        <p:spPr>
          <a:xfrm>
            <a:off x="9606915" y="4817110"/>
            <a:ext cx="2583180" cy="2040890"/>
          </a:xfrm>
          <a:prstGeom prst="rect">
            <a:avLst/>
          </a:prstGeom>
        </p:spPr>
      </p:pic>
      <p:pic>
        <p:nvPicPr>
          <p:cNvPr id="18" name="图片 17" descr="588ku_d86e2212d3e726cc7abb62f88b3a8de2_12503752"/>
          <p:cNvPicPr>
            <a:picLocks noChangeAspect="1"/>
          </p:cNvPicPr>
          <p:nvPr/>
        </p:nvPicPr>
        <p:blipFill>
          <a:blip r:embed="rId8"/>
          <a:srcRect l="12001" t="26402" r="12823" b="62445"/>
          <a:stretch>
            <a:fillRect/>
          </a:stretch>
        </p:blipFill>
        <p:spPr>
          <a:xfrm>
            <a:off x="1243330" y="0"/>
            <a:ext cx="9001760" cy="122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28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10 (20)"/>
          <p:cNvPicPr>
            <a:picLocks noChangeAspect="1"/>
          </p:cNvPicPr>
          <p:nvPr/>
        </p:nvPicPr>
        <p:blipFill>
          <a:blip r:embed="rId3"/>
          <a:srcRect l="12642" t="57976"/>
          <a:stretch>
            <a:fillRect/>
          </a:stretch>
        </p:blipFill>
        <p:spPr>
          <a:xfrm>
            <a:off x="1905" y="5401945"/>
            <a:ext cx="12190095" cy="1456055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340995" y="1316990"/>
            <a:ext cx="7816850" cy="445325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pic>
        <p:nvPicPr>
          <p:cNvPr id="16" name="图片 15" descr="千库网_矢量手绘卡通大树_元素编号11747067"/>
          <p:cNvPicPr>
            <a:picLocks noChangeAspect="1"/>
          </p:cNvPicPr>
          <p:nvPr/>
        </p:nvPicPr>
        <p:blipFill>
          <a:blip r:embed="rId4"/>
          <a:srcRect l="49104" t="18712" r="1349" b="16774"/>
          <a:stretch>
            <a:fillRect/>
          </a:stretch>
        </p:blipFill>
        <p:spPr>
          <a:xfrm flipH="1">
            <a:off x="8009255" y="50800"/>
            <a:ext cx="4182745" cy="6807200"/>
          </a:xfrm>
          <a:prstGeom prst="rect">
            <a:avLst/>
          </a:prstGeom>
        </p:spPr>
      </p:pic>
      <p:pic>
        <p:nvPicPr>
          <p:cNvPr id="18" name="图片 17" descr="588ku_d86e2212d3e726cc7abb62f88b3a8de2_12503752"/>
          <p:cNvPicPr>
            <a:picLocks noChangeAspect="1"/>
          </p:cNvPicPr>
          <p:nvPr/>
        </p:nvPicPr>
        <p:blipFill>
          <a:blip r:embed="rId5"/>
          <a:srcRect l="12001" t="23514" r="12823" b="62445"/>
          <a:stretch>
            <a:fillRect/>
          </a:stretch>
        </p:blipFill>
        <p:spPr>
          <a:xfrm>
            <a:off x="340995" y="-635"/>
            <a:ext cx="7369175" cy="158877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368993" y="1269747"/>
            <a:ext cx="1612265" cy="1460500"/>
            <a:chOff x="5009" y="3383"/>
            <a:chExt cx="2539" cy="2300"/>
          </a:xfrm>
        </p:grpSpPr>
        <p:sp>
          <p:nvSpPr>
            <p:cNvPr id="40" name="文本框 179"/>
            <p:cNvSpPr txBox="1">
              <a:spLocks noChangeArrowheads="1"/>
            </p:cNvSpPr>
            <p:nvPr/>
          </p:nvSpPr>
          <p:spPr bwMode="auto">
            <a:xfrm flipH="1">
              <a:off x="5009" y="3637"/>
              <a:ext cx="2530" cy="1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3C1B4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  <a:sym typeface="Arial" panose="020B0604020202020204" pitchFamily="34" charset="0"/>
                </a:rPr>
                <a:t>4</a:t>
              </a:r>
              <a:endPara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srgbClr val="43C1B4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2" name="任意多边形: 形状 41"/>
            <p:cNvSpPr/>
            <p:nvPr/>
          </p:nvSpPr>
          <p:spPr>
            <a:xfrm rot="20523503">
              <a:off x="5354" y="3383"/>
              <a:ext cx="2194" cy="2300"/>
            </a:xfrm>
            <a:custGeom>
              <a:avLst/>
              <a:gdLst>
                <a:gd name="connsiteX0" fmla="*/ 124837 w 188201"/>
                <a:gd name="connsiteY0" fmla="*/ 9654 h 196812"/>
                <a:gd name="connsiteX1" fmla="*/ 131885 w 188201"/>
                <a:gd name="connsiteY1" fmla="*/ 58232 h 196812"/>
                <a:gd name="connsiteX2" fmla="*/ 137981 w 188201"/>
                <a:gd name="connsiteY2" fmla="*/ 66709 h 196812"/>
                <a:gd name="connsiteX3" fmla="*/ 181987 w 188201"/>
                <a:gd name="connsiteY3" fmla="*/ 88426 h 196812"/>
                <a:gd name="connsiteX4" fmla="*/ 181987 w 188201"/>
                <a:gd name="connsiteY4" fmla="*/ 108524 h 196812"/>
                <a:gd name="connsiteX5" fmla="*/ 137981 w 188201"/>
                <a:gd name="connsiteY5" fmla="*/ 130145 h 196812"/>
                <a:gd name="connsiteX6" fmla="*/ 131885 w 188201"/>
                <a:gd name="connsiteY6" fmla="*/ 138623 h 196812"/>
                <a:gd name="connsiteX7" fmla="*/ 124741 w 188201"/>
                <a:gd name="connsiteY7" fmla="*/ 187200 h 196812"/>
                <a:gd name="connsiteX8" fmla="*/ 105596 w 188201"/>
                <a:gd name="connsiteY8" fmla="*/ 193391 h 196812"/>
                <a:gd name="connsiteX9" fmla="*/ 71401 w 188201"/>
                <a:gd name="connsiteY9" fmla="*/ 158244 h 196812"/>
                <a:gd name="connsiteX10" fmla="*/ 61495 w 188201"/>
                <a:gd name="connsiteY10" fmla="*/ 155006 h 196812"/>
                <a:gd name="connsiteX11" fmla="*/ 13108 w 188201"/>
                <a:gd name="connsiteY11" fmla="*/ 163292 h 196812"/>
                <a:gd name="connsiteX12" fmla="*/ 1297 w 188201"/>
                <a:gd name="connsiteY12" fmla="*/ 147005 h 196812"/>
                <a:gd name="connsiteX13" fmla="*/ 24157 w 188201"/>
                <a:gd name="connsiteY13" fmla="*/ 103571 h 196812"/>
                <a:gd name="connsiteX14" fmla="*/ 24157 w 188201"/>
                <a:gd name="connsiteY14" fmla="*/ 93093 h 196812"/>
                <a:gd name="connsiteX15" fmla="*/ 1392 w 188201"/>
                <a:gd name="connsiteY15" fmla="*/ 49659 h 196812"/>
                <a:gd name="connsiteX16" fmla="*/ 13204 w 188201"/>
                <a:gd name="connsiteY16" fmla="*/ 33371 h 196812"/>
                <a:gd name="connsiteX17" fmla="*/ 61590 w 188201"/>
                <a:gd name="connsiteY17" fmla="*/ 41753 h 196812"/>
                <a:gd name="connsiteX18" fmla="*/ 71497 w 188201"/>
                <a:gd name="connsiteY18" fmla="*/ 38515 h 196812"/>
                <a:gd name="connsiteX19" fmla="*/ 105787 w 188201"/>
                <a:gd name="connsiteY19" fmla="*/ 3463 h 196812"/>
                <a:gd name="connsiteX20" fmla="*/ 124837 w 188201"/>
                <a:gd name="connsiteY20" fmla="*/ 9654 h 196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8201" h="196812">
                  <a:moveTo>
                    <a:pt x="124837" y="9654"/>
                  </a:moveTo>
                  <a:lnTo>
                    <a:pt x="131885" y="58232"/>
                  </a:lnTo>
                  <a:cubicBezTo>
                    <a:pt x="132456" y="61851"/>
                    <a:pt x="134742" y="65090"/>
                    <a:pt x="137981" y="66709"/>
                  </a:cubicBezTo>
                  <a:lnTo>
                    <a:pt x="181987" y="88426"/>
                  </a:lnTo>
                  <a:cubicBezTo>
                    <a:pt x="190273" y="92522"/>
                    <a:pt x="190273" y="104428"/>
                    <a:pt x="181987" y="108524"/>
                  </a:cubicBezTo>
                  <a:lnTo>
                    <a:pt x="137981" y="130145"/>
                  </a:lnTo>
                  <a:cubicBezTo>
                    <a:pt x="134647" y="131765"/>
                    <a:pt x="132361" y="134908"/>
                    <a:pt x="131885" y="138623"/>
                  </a:cubicBezTo>
                  <a:lnTo>
                    <a:pt x="124741" y="187200"/>
                  </a:lnTo>
                  <a:cubicBezTo>
                    <a:pt x="123408" y="196439"/>
                    <a:pt x="112073" y="200059"/>
                    <a:pt x="105596" y="193391"/>
                  </a:cubicBezTo>
                  <a:lnTo>
                    <a:pt x="71401" y="158244"/>
                  </a:lnTo>
                  <a:cubicBezTo>
                    <a:pt x="68830" y="155577"/>
                    <a:pt x="65115" y="154434"/>
                    <a:pt x="61495" y="155006"/>
                  </a:cubicBezTo>
                  <a:lnTo>
                    <a:pt x="13108" y="163292"/>
                  </a:lnTo>
                  <a:cubicBezTo>
                    <a:pt x="3964" y="164816"/>
                    <a:pt x="-2989" y="155196"/>
                    <a:pt x="1297" y="147005"/>
                  </a:cubicBezTo>
                  <a:lnTo>
                    <a:pt x="24157" y="103571"/>
                  </a:lnTo>
                  <a:cubicBezTo>
                    <a:pt x="25872" y="100332"/>
                    <a:pt x="25872" y="96427"/>
                    <a:pt x="24157" y="93093"/>
                  </a:cubicBezTo>
                  <a:lnTo>
                    <a:pt x="1392" y="49659"/>
                  </a:lnTo>
                  <a:cubicBezTo>
                    <a:pt x="-2894" y="41468"/>
                    <a:pt x="4059" y="31847"/>
                    <a:pt x="13204" y="33371"/>
                  </a:cubicBezTo>
                  <a:lnTo>
                    <a:pt x="61590" y="41753"/>
                  </a:lnTo>
                  <a:cubicBezTo>
                    <a:pt x="65210" y="42420"/>
                    <a:pt x="68925" y="41182"/>
                    <a:pt x="71497" y="38515"/>
                  </a:cubicBezTo>
                  <a:lnTo>
                    <a:pt x="105787" y="3463"/>
                  </a:lnTo>
                  <a:cubicBezTo>
                    <a:pt x="112168" y="-3300"/>
                    <a:pt x="123503" y="415"/>
                    <a:pt x="124837" y="9654"/>
                  </a:cubicBezTo>
                  <a:close/>
                </a:path>
              </a:pathLst>
            </a:custGeom>
            <a:noFill/>
            <a:ln w="19050" cap="flat">
              <a:solidFill>
                <a:srgbClr val="43C1B4">
                  <a:alpha val="5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/>
                <a:cs typeface="Calibri" panose="020F0502020204030204" pitchFamily="34" charset="0"/>
              </a:endParaRPr>
            </a:p>
          </p:txBody>
        </p:sp>
      </p:grpSp>
      <p:pic>
        <p:nvPicPr>
          <p:cNvPr id="13" name="图片 12" descr="21"/>
          <p:cNvPicPr>
            <a:picLocks noChangeAspect="1"/>
          </p:cNvPicPr>
          <p:nvPr/>
        </p:nvPicPr>
        <p:blipFill>
          <a:blip r:embed="rId6"/>
          <a:srcRect l="36206" t="4879" r="19787" b="25601"/>
          <a:stretch>
            <a:fillRect/>
          </a:stretch>
        </p:blipFill>
        <p:spPr>
          <a:xfrm>
            <a:off x="7242810" y="3134995"/>
            <a:ext cx="4949190" cy="37230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542" y="2287047"/>
            <a:ext cx="7864522" cy="373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06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294005" y="815975"/>
            <a:ext cx="11603990" cy="573722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pic>
        <p:nvPicPr>
          <p:cNvPr id="2" name="图片 1" descr="14"/>
          <p:cNvPicPr>
            <a:picLocks noChangeAspect="1"/>
          </p:cNvPicPr>
          <p:nvPr/>
        </p:nvPicPr>
        <p:blipFill>
          <a:blip r:embed="rId3"/>
          <a:srcRect l="810" t="38002" r="4497" b="35751"/>
          <a:stretch>
            <a:fillRect/>
          </a:stretch>
        </p:blipFill>
        <p:spPr>
          <a:xfrm>
            <a:off x="0" y="5093970"/>
            <a:ext cx="12191365" cy="1309370"/>
          </a:xfrm>
          <a:prstGeom prst="rect">
            <a:avLst/>
          </a:prstGeom>
        </p:spPr>
      </p:pic>
      <p:pic>
        <p:nvPicPr>
          <p:cNvPr id="9" name="图片 8" descr="10 (20)"/>
          <p:cNvPicPr>
            <a:picLocks noChangeAspect="1"/>
          </p:cNvPicPr>
          <p:nvPr/>
        </p:nvPicPr>
        <p:blipFill>
          <a:blip r:embed="rId4"/>
          <a:srcRect l="12642" t="57976"/>
          <a:stretch>
            <a:fillRect/>
          </a:stretch>
        </p:blipFill>
        <p:spPr>
          <a:xfrm>
            <a:off x="1905" y="5401945"/>
            <a:ext cx="12190095" cy="1456055"/>
          </a:xfrm>
          <a:prstGeom prst="rect">
            <a:avLst/>
          </a:prstGeom>
        </p:spPr>
      </p:pic>
      <p:pic>
        <p:nvPicPr>
          <p:cNvPr id="7" name="图片 6" descr="21"/>
          <p:cNvPicPr>
            <a:picLocks noChangeAspect="1"/>
          </p:cNvPicPr>
          <p:nvPr/>
        </p:nvPicPr>
        <p:blipFill>
          <a:blip r:embed="rId5"/>
          <a:srcRect t="61854" r="65246"/>
          <a:stretch>
            <a:fillRect/>
          </a:stretch>
        </p:blipFill>
        <p:spPr>
          <a:xfrm>
            <a:off x="1905" y="4803140"/>
            <a:ext cx="3931285" cy="2054860"/>
          </a:xfrm>
          <a:prstGeom prst="rect">
            <a:avLst/>
          </a:prstGeom>
        </p:spPr>
      </p:pic>
      <p:pic>
        <p:nvPicPr>
          <p:cNvPr id="16" name="图片 15" descr="千库网_矢量手绘卡通大树_元素编号11747067"/>
          <p:cNvPicPr>
            <a:picLocks noChangeAspect="1"/>
          </p:cNvPicPr>
          <p:nvPr/>
        </p:nvPicPr>
        <p:blipFill>
          <a:blip r:embed="rId6"/>
          <a:srcRect l="49104" t="18712" r="1349" b="16774"/>
          <a:stretch>
            <a:fillRect/>
          </a:stretch>
        </p:blipFill>
        <p:spPr>
          <a:xfrm>
            <a:off x="0" y="4639310"/>
            <a:ext cx="1363345" cy="2218690"/>
          </a:xfrm>
          <a:prstGeom prst="rect">
            <a:avLst/>
          </a:prstGeom>
        </p:spPr>
      </p:pic>
      <p:pic>
        <p:nvPicPr>
          <p:cNvPr id="13" name="图片 12" descr="21"/>
          <p:cNvPicPr>
            <a:picLocks noChangeAspect="1"/>
          </p:cNvPicPr>
          <p:nvPr/>
        </p:nvPicPr>
        <p:blipFill>
          <a:blip r:embed="rId5"/>
          <a:srcRect l="36206" t="4879" r="15530" b="15036"/>
          <a:stretch>
            <a:fillRect/>
          </a:stretch>
        </p:blipFill>
        <p:spPr>
          <a:xfrm>
            <a:off x="8519795" y="4011295"/>
            <a:ext cx="3672205" cy="2901315"/>
          </a:xfrm>
          <a:prstGeom prst="rect">
            <a:avLst/>
          </a:prstGeom>
        </p:spPr>
      </p:pic>
      <p:pic>
        <p:nvPicPr>
          <p:cNvPr id="18" name="图片 17" descr="588ku_d86e2212d3e726cc7abb62f88b3a8de2_12503752"/>
          <p:cNvPicPr>
            <a:picLocks noChangeAspect="1"/>
          </p:cNvPicPr>
          <p:nvPr/>
        </p:nvPicPr>
        <p:blipFill>
          <a:blip r:embed="rId7"/>
          <a:srcRect l="12001" t="26402" r="12823" b="62445"/>
          <a:stretch>
            <a:fillRect/>
          </a:stretch>
        </p:blipFill>
        <p:spPr>
          <a:xfrm>
            <a:off x="1232535" y="0"/>
            <a:ext cx="9001760" cy="1221105"/>
          </a:xfrm>
          <a:prstGeom prst="rect">
            <a:avLst/>
          </a:prstGeom>
        </p:spPr>
      </p:pic>
      <p:sp>
        <p:nvSpPr>
          <p:cNvPr id="15" name="直角三角形 14"/>
          <p:cNvSpPr/>
          <p:nvPr/>
        </p:nvSpPr>
        <p:spPr>
          <a:xfrm flipH="1" flipV="1">
            <a:off x="8278286" y="4844014"/>
            <a:ext cx="379634" cy="365477"/>
          </a:xfrm>
          <a:prstGeom prst="rtTriangle">
            <a:avLst/>
          </a:prstGeom>
          <a:solidFill>
            <a:srgbClr val="CC5B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思源黑体 CN Bold" panose="020B0800000000000000" charset="-122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37278" y="1348410"/>
            <a:ext cx="10582763" cy="2310097"/>
            <a:chOff x="737278" y="1348410"/>
            <a:chExt cx="8250039" cy="1537365"/>
          </a:xfrm>
        </p:grpSpPr>
        <p:sp>
          <p:nvSpPr>
            <p:cNvPr id="11" name="矩形: 圆角 10"/>
            <p:cNvSpPr/>
            <p:nvPr/>
          </p:nvSpPr>
          <p:spPr>
            <a:xfrm>
              <a:off x="737278" y="1348410"/>
              <a:ext cx="8250039" cy="997976"/>
            </a:xfrm>
            <a:prstGeom prst="roundRect">
              <a:avLst>
                <a:gd name="adj" fmla="val 50000"/>
              </a:avLst>
            </a:prstGeom>
            <a:solidFill>
              <a:srgbClr val="43C1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43C1B4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/>
                <a:cs typeface="Calibri" panose="020F0502020204030204" pitchFamily="34" charset="0"/>
              </a:endParaRPr>
            </a:p>
          </p:txBody>
        </p:sp>
        <p:sp>
          <p:nvSpPr>
            <p:cNvPr id="12" name="直角三角形 11"/>
            <p:cNvSpPr/>
            <p:nvPr/>
          </p:nvSpPr>
          <p:spPr>
            <a:xfrm flipH="1" flipV="1">
              <a:off x="7778180" y="2342399"/>
              <a:ext cx="564424" cy="543376"/>
            </a:xfrm>
            <a:prstGeom prst="rtTriangle">
              <a:avLst/>
            </a:prstGeom>
            <a:solidFill>
              <a:srgbClr val="43C1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思源黑体 CN Bold" panose="020B0800000000000000" charset="-122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1544455" y="1536616"/>
            <a:ext cx="94265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lvl="0" algn="ctr">
              <a:lnSpc>
                <a:spcPct val="150000"/>
              </a:lnSpc>
              <a:buClrTx/>
              <a:buSzTx/>
              <a:buFontTx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armonyOS Sans SC Medium" panose="00000600000000000000" charset="-122"/>
                <a:ea typeface="HarmonyOS Sans SC Medium" panose="00000600000000000000" charset="-122"/>
                <a:cs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Phỏng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vấn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những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người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xung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quanh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em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về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đức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tính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cần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thiết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đối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với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nghề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nghiệp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của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họ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</a:endParaRPr>
          </a:p>
        </p:txBody>
      </p:sp>
      <p:pic>
        <p:nvPicPr>
          <p:cNvPr id="21" name="图片 20" descr="16 (21)"/>
          <p:cNvPicPr>
            <a:picLocks noChangeAspect="1"/>
          </p:cNvPicPr>
          <p:nvPr/>
        </p:nvPicPr>
        <p:blipFill>
          <a:blip r:embed="rId8"/>
          <a:srcRect l="7247" t="16023" r="81067" b="66881"/>
          <a:stretch>
            <a:fillRect/>
          </a:stretch>
        </p:blipFill>
        <p:spPr>
          <a:xfrm flipH="1">
            <a:off x="10234295" y="1101725"/>
            <a:ext cx="1175385" cy="8597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62766" y="2964228"/>
            <a:ext cx="4651302" cy="34847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511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588ku_d86e2212d3e726cc7abb62f88b3a8de2_12503752"/>
          <p:cNvPicPr>
            <a:picLocks noChangeAspect="1"/>
          </p:cNvPicPr>
          <p:nvPr/>
        </p:nvPicPr>
        <p:blipFill>
          <a:blip r:embed="rId3"/>
          <a:srcRect t="26402" r="12823" b="18074"/>
          <a:stretch>
            <a:fillRect/>
          </a:stretch>
        </p:blipFill>
        <p:spPr>
          <a:xfrm>
            <a:off x="1687830" y="0"/>
            <a:ext cx="10438765" cy="6565900"/>
          </a:xfrm>
          <a:prstGeom prst="rect">
            <a:avLst/>
          </a:prstGeom>
        </p:spPr>
      </p:pic>
      <p:pic>
        <p:nvPicPr>
          <p:cNvPr id="15" name="图片 14" descr="14"/>
          <p:cNvPicPr>
            <a:picLocks noChangeAspect="1"/>
          </p:cNvPicPr>
          <p:nvPr/>
        </p:nvPicPr>
        <p:blipFill>
          <a:blip r:embed="rId4"/>
          <a:srcRect l="810" t="38002" r="4497" b="35751"/>
          <a:stretch>
            <a:fillRect/>
          </a:stretch>
        </p:blipFill>
        <p:spPr>
          <a:xfrm>
            <a:off x="0" y="5078095"/>
            <a:ext cx="12191365" cy="1309370"/>
          </a:xfrm>
          <a:prstGeom prst="rect">
            <a:avLst/>
          </a:prstGeom>
        </p:spPr>
      </p:pic>
      <p:pic>
        <p:nvPicPr>
          <p:cNvPr id="9" name="图片 8" descr="10 (20)"/>
          <p:cNvPicPr>
            <a:picLocks noChangeAspect="1"/>
          </p:cNvPicPr>
          <p:nvPr/>
        </p:nvPicPr>
        <p:blipFill>
          <a:blip r:embed="rId5"/>
          <a:srcRect l="12642" t="57976"/>
          <a:stretch>
            <a:fillRect/>
          </a:stretch>
        </p:blipFill>
        <p:spPr>
          <a:xfrm>
            <a:off x="1905" y="5401945"/>
            <a:ext cx="12190095" cy="1456055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-869950" y="2861945"/>
            <a:ext cx="572135" cy="44640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思源黑体 CN Bold" panose="020B0800000000000000" charset="-122"/>
            </a:endParaRPr>
          </a:p>
        </p:txBody>
      </p:sp>
      <p:pic>
        <p:nvPicPr>
          <p:cNvPr id="13" name="图片 12" descr="21"/>
          <p:cNvPicPr>
            <a:picLocks noChangeAspect="1"/>
          </p:cNvPicPr>
          <p:nvPr/>
        </p:nvPicPr>
        <p:blipFill>
          <a:blip r:embed="rId6"/>
          <a:srcRect l="36206" t="4879" r="15530" b="15036"/>
          <a:stretch>
            <a:fillRect/>
          </a:stretch>
        </p:blipFill>
        <p:spPr>
          <a:xfrm>
            <a:off x="8856345" y="4224020"/>
            <a:ext cx="3333750" cy="2633980"/>
          </a:xfrm>
          <a:prstGeom prst="rect">
            <a:avLst/>
          </a:prstGeom>
        </p:spPr>
      </p:pic>
      <p:pic>
        <p:nvPicPr>
          <p:cNvPr id="16" name="图片 15" descr="千库网_矢量手绘卡通大树_元素编号11747067"/>
          <p:cNvPicPr>
            <a:picLocks noChangeAspect="1"/>
          </p:cNvPicPr>
          <p:nvPr/>
        </p:nvPicPr>
        <p:blipFill>
          <a:blip r:embed="rId7"/>
          <a:srcRect l="49104" t="18712" r="1349" b="16774"/>
          <a:stretch>
            <a:fillRect/>
          </a:stretch>
        </p:blipFill>
        <p:spPr>
          <a:xfrm>
            <a:off x="0" y="50800"/>
            <a:ext cx="4182745" cy="6807200"/>
          </a:xfrm>
          <a:prstGeom prst="rect">
            <a:avLst/>
          </a:prstGeom>
        </p:spPr>
      </p:pic>
      <p:cxnSp>
        <p:nvCxnSpPr>
          <p:cNvPr id="19" name="直接连接符 18"/>
          <p:cNvCxnSpPr/>
          <p:nvPr/>
        </p:nvCxnSpPr>
        <p:spPr>
          <a:xfrm>
            <a:off x="4929505" y="4107180"/>
            <a:ext cx="5529580" cy="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图片 20" descr="16 (21)"/>
          <p:cNvPicPr>
            <a:picLocks noChangeAspect="1"/>
          </p:cNvPicPr>
          <p:nvPr/>
        </p:nvPicPr>
        <p:blipFill>
          <a:blip r:embed="rId8"/>
          <a:srcRect l="7247" t="16023" r="81067" b="66881"/>
          <a:stretch>
            <a:fillRect/>
          </a:stretch>
        </p:blipFill>
        <p:spPr>
          <a:xfrm>
            <a:off x="2223770" y="50800"/>
            <a:ext cx="1175385" cy="859790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11929110" y="326390"/>
            <a:ext cx="107950" cy="5344795"/>
            <a:chOff x="18803" y="514"/>
            <a:chExt cx="170" cy="8417"/>
          </a:xfrm>
        </p:grpSpPr>
        <p:cxnSp>
          <p:nvCxnSpPr>
            <p:cNvPr id="25" name="直接连接符 24"/>
            <p:cNvCxnSpPr/>
            <p:nvPr/>
          </p:nvCxnSpPr>
          <p:spPr>
            <a:xfrm>
              <a:off x="18888" y="531"/>
              <a:ext cx="0" cy="8400"/>
            </a:xfrm>
            <a:prstGeom prst="line">
              <a:avLst/>
            </a:prstGeom>
            <a:ln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椭圆 25"/>
            <p:cNvSpPr/>
            <p:nvPr/>
          </p:nvSpPr>
          <p:spPr>
            <a:xfrm>
              <a:off x="18803" y="514"/>
              <a:ext cx="171" cy="17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</p:grpSp>
      <p:sp>
        <p:nvSpPr>
          <p:cNvPr id="28" name="任意多边形 27"/>
          <p:cNvSpPr/>
          <p:nvPr/>
        </p:nvSpPr>
        <p:spPr>
          <a:xfrm>
            <a:off x="4067175" y="1315085"/>
            <a:ext cx="905510" cy="916305"/>
          </a:xfrm>
          <a:custGeom>
            <a:avLst/>
            <a:gdLst>
              <a:gd name="connisteX0" fmla="*/ 186888 w 905708"/>
              <a:gd name="connsiteY0" fmla="*/ 916308 h 916308"/>
              <a:gd name="connisteX1" fmla="*/ 45283 w 905708"/>
              <a:gd name="connsiteY1" fmla="*/ 88903 h 916308"/>
              <a:gd name="connisteX2" fmla="*/ 905708 w 905708"/>
              <a:gd name="connsiteY2" fmla="*/ 55883 h 91630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905709" h="916308">
                <a:moveTo>
                  <a:pt x="186889" y="916308"/>
                </a:moveTo>
                <a:cubicBezTo>
                  <a:pt x="141169" y="751208"/>
                  <a:pt x="-98226" y="260988"/>
                  <a:pt x="45284" y="88903"/>
                </a:cubicBezTo>
                <a:cubicBezTo>
                  <a:pt x="188794" y="-83182"/>
                  <a:pt x="731084" y="45723"/>
                  <a:pt x="905709" y="55883"/>
                </a:cubicBezTo>
              </a:path>
            </a:pathLst>
          </a:custGeom>
          <a:noFill/>
          <a:ln>
            <a:solidFill>
              <a:srgbClr val="43C1B4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pic>
        <p:nvPicPr>
          <p:cNvPr id="12" name="图片 11" descr="21"/>
          <p:cNvPicPr>
            <a:picLocks noChangeAspect="1"/>
          </p:cNvPicPr>
          <p:nvPr/>
        </p:nvPicPr>
        <p:blipFill>
          <a:blip r:embed="rId6"/>
          <a:srcRect t="61854" r="65246"/>
          <a:stretch>
            <a:fillRect/>
          </a:stretch>
        </p:blipFill>
        <p:spPr>
          <a:xfrm>
            <a:off x="1905" y="4803140"/>
            <a:ext cx="3931285" cy="2054860"/>
          </a:xfrm>
          <a:prstGeom prst="rect">
            <a:avLst/>
          </a:prstGeom>
        </p:spPr>
      </p:pic>
      <p:pic>
        <p:nvPicPr>
          <p:cNvPr id="29" name="图片 28" descr="21"/>
          <p:cNvPicPr>
            <a:picLocks noChangeAspect="1"/>
          </p:cNvPicPr>
          <p:nvPr/>
        </p:nvPicPr>
        <p:blipFill>
          <a:blip r:embed="rId6"/>
          <a:srcRect l="86130" t="83674" r="285"/>
          <a:stretch>
            <a:fillRect/>
          </a:stretch>
        </p:blipFill>
        <p:spPr>
          <a:xfrm>
            <a:off x="10655300" y="5978525"/>
            <a:ext cx="1536700" cy="8794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66236" y="1433295"/>
            <a:ext cx="5509895" cy="12543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12469" y="4332450"/>
            <a:ext cx="2225233" cy="536494"/>
          </a:xfrm>
          <a:prstGeom prst="rect">
            <a:avLst/>
          </a:prstGeom>
        </p:spPr>
      </p:pic>
      <p:sp>
        <p:nvSpPr>
          <p:cNvPr id="31" name="任意多边形 27"/>
          <p:cNvSpPr/>
          <p:nvPr/>
        </p:nvSpPr>
        <p:spPr>
          <a:xfrm flipH="1">
            <a:off x="10071426" y="1252220"/>
            <a:ext cx="905510" cy="916305"/>
          </a:xfrm>
          <a:custGeom>
            <a:avLst/>
            <a:gdLst>
              <a:gd name="connisteX0" fmla="*/ 186888 w 905708"/>
              <a:gd name="connsiteY0" fmla="*/ 916308 h 916308"/>
              <a:gd name="connisteX1" fmla="*/ 45283 w 905708"/>
              <a:gd name="connsiteY1" fmla="*/ 88903 h 916308"/>
              <a:gd name="connisteX2" fmla="*/ 905708 w 905708"/>
              <a:gd name="connsiteY2" fmla="*/ 55883 h 91630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905709" h="916308">
                <a:moveTo>
                  <a:pt x="186889" y="916308"/>
                </a:moveTo>
                <a:cubicBezTo>
                  <a:pt x="141169" y="751208"/>
                  <a:pt x="-98226" y="260988"/>
                  <a:pt x="45284" y="88903"/>
                </a:cubicBezTo>
                <a:cubicBezTo>
                  <a:pt x="188794" y="-83182"/>
                  <a:pt x="731084" y="45723"/>
                  <a:pt x="905709" y="55883"/>
                </a:cubicBezTo>
              </a:path>
            </a:pathLst>
          </a:custGeom>
          <a:noFill/>
          <a:ln>
            <a:solidFill>
              <a:srgbClr val="43C1B4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36720" y="1892649"/>
            <a:ext cx="7273342" cy="262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95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10 (20)"/>
          <p:cNvPicPr>
            <a:picLocks noChangeAspect="1"/>
          </p:cNvPicPr>
          <p:nvPr/>
        </p:nvPicPr>
        <p:blipFill>
          <a:blip r:embed="rId3"/>
          <a:srcRect l="12642" t="57976"/>
          <a:stretch>
            <a:fillRect/>
          </a:stretch>
        </p:blipFill>
        <p:spPr>
          <a:xfrm>
            <a:off x="1905" y="5401945"/>
            <a:ext cx="12190095" cy="1456055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340995" y="1316990"/>
            <a:ext cx="7816850" cy="445325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pic>
        <p:nvPicPr>
          <p:cNvPr id="16" name="图片 15" descr="千库网_矢量手绘卡通大树_元素编号11747067"/>
          <p:cNvPicPr>
            <a:picLocks noChangeAspect="1"/>
          </p:cNvPicPr>
          <p:nvPr/>
        </p:nvPicPr>
        <p:blipFill>
          <a:blip r:embed="rId4"/>
          <a:srcRect l="49104" t="18712" r="1349" b="16774"/>
          <a:stretch>
            <a:fillRect/>
          </a:stretch>
        </p:blipFill>
        <p:spPr>
          <a:xfrm flipH="1">
            <a:off x="8009255" y="50800"/>
            <a:ext cx="4182745" cy="6807200"/>
          </a:xfrm>
          <a:prstGeom prst="rect">
            <a:avLst/>
          </a:prstGeom>
        </p:spPr>
      </p:pic>
      <p:pic>
        <p:nvPicPr>
          <p:cNvPr id="18" name="图片 17" descr="588ku_d86e2212d3e726cc7abb62f88b3a8de2_12503752"/>
          <p:cNvPicPr>
            <a:picLocks noChangeAspect="1"/>
          </p:cNvPicPr>
          <p:nvPr/>
        </p:nvPicPr>
        <p:blipFill>
          <a:blip r:embed="rId5"/>
          <a:srcRect l="12001" t="23514" r="12823" b="62445"/>
          <a:stretch>
            <a:fillRect/>
          </a:stretch>
        </p:blipFill>
        <p:spPr>
          <a:xfrm>
            <a:off x="340995" y="-635"/>
            <a:ext cx="7369175" cy="158877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330257" y="1205140"/>
            <a:ext cx="1612265" cy="1460500"/>
            <a:chOff x="5009" y="3383"/>
            <a:chExt cx="2539" cy="2300"/>
          </a:xfrm>
        </p:grpSpPr>
        <p:sp>
          <p:nvSpPr>
            <p:cNvPr id="40" name="文本框 179"/>
            <p:cNvSpPr txBox="1">
              <a:spLocks noChangeArrowheads="1"/>
            </p:cNvSpPr>
            <p:nvPr/>
          </p:nvSpPr>
          <p:spPr bwMode="auto">
            <a:xfrm flipH="1">
              <a:off x="5009" y="3637"/>
              <a:ext cx="2530" cy="1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3C1B4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  <a:sym typeface="Arial" panose="020B0604020202020204" pitchFamily="34" charset="0"/>
                </a:rPr>
                <a:t>1</a:t>
              </a:r>
              <a:endPara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srgbClr val="43C1B4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2" name="任意多边形: 形状 41"/>
            <p:cNvSpPr/>
            <p:nvPr/>
          </p:nvSpPr>
          <p:spPr>
            <a:xfrm rot="20523503">
              <a:off x="5354" y="3383"/>
              <a:ext cx="2194" cy="2300"/>
            </a:xfrm>
            <a:custGeom>
              <a:avLst/>
              <a:gdLst>
                <a:gd name="connsiteX0" fmla="*/ 124837 w 188201"/>
                <a:gd name="connsiteY0" fmla="*/ 9654 h 196812"/>
                <a:gd name="connsiteX1" fmla="*/ 131885 w 188201"/>
                <a:gd name="connsiteY1" fmla="*/ 58232 h 196812"/>
                <a:gd name="connsiteX2" fmla="*/ 137981 w 188201"/>
                <a:gd name="connsiteY2" fmla="*/ 66709 h 196812"/>
                <a:gd name="connsiteX3" fmla="*/ 181987 w 188201"/>
                <a:gd name="connsiteY3" fmla="*/ 88426 h 196812"/>
                <a:gd name="connsiteX4" fmla="*/ 181987 w 188201"/>
                <a:gd name="connsiteY4" fmla="*/ 108524 h 196812"/>
                <a:gd name="connsiteX5" fmla="*/ 137981 w 188201"/>
                <a:gd name="connsiteY5" fmla="*/ 130145 h 196812"/>
                <a:gd name="connsiteX6" fmla="*/ 131885 w 188201"/>
                <a:gd name="connsiteY6" fmla="*/ 138623 h 196812"/>
                <a:gd name="connsiteX7" fmla="*/ 124741 w 188201"/>
                <a:gd name="connsiteY7" fmla="*/ 187200 h 196812"/>
                <a:gd name="connsiteX8" fmla="*/ 105596 w 188201"/>
                <a:gd name="connsiteY8" fmla="*/ 193391 h 196812"/>
                <a:gd name="connsiteX9" fmla="*/ 71401 w 188201"/>
                <a:gd name="connsiteY9" fmla="*/ 158244 h 196812"/>
                <a:gd name="connsiteX10" fmla="*/ 61495 w 188201"/>
                <a:gd name="connsiteY10" fmla="*/ 155006 h 196812"/>
                <a:gd name="connsiteX11" fmla="*/ 13108 w 188201"/>
                <a:gd name="connsiteY11" fmla="*/ 163292 h 196812"/>
                <a:gd name="connsiteX12" fmla="*/ 1297 w 188201"/>
                <a:gd name="connsiteY12" fmla="*/ 147005 h 196812"/>
                <a:gd name="connsiteX13" fmla="*/ 24157 w 188201"/>
                <a:gd name="connsiteY13" fmla="*/ 103571 h 196812"/>
                <a:gd name="connsiteX14" fmla="*/ 24157 w 188201"/>
                <a:gd name="connsiteY14" fmla="*/ 93093 h 196812"/>
                <a:gd name="connsiteX15" fmla="*/ 1392 w 188201"/>
                <a:gd name="connsiteY15" fmla="*/ 49659 h 196812"/>
                <a:gd name="connsiteX16" fmla="*/ 13204 w 188201"/>
                <a:gd name="connsiteY16" fmla="*/ 33371 h 196812"/>
                <a:gd name="connsiteX17" fmla="*/ 61590 w 188201"/>
                <a:gd name="connsiteY17" fmla="*/ 41753 h 196812"/>
                <a:gd name="connsiteX18" fmla="*/ 71497 w 188201"/>
                <a:gd name="connsiteY18" fmla="*/ 38515 h 196812"/>
                <a:gd name="connsiteX19" fmla="*/ 105787 w 188201"/>
                <a:gd name="connsiteY19" fmla="*/ 3463 h 196812"/>
                <a:gd name="connsiteX20" fmla="*/ 124837 w 188201"/>
                <a:gd name="connsiteY20" fmla="*/ 9654 h 196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8201" h="196812">
                  <a:moveTo>
                    <a:pt x="124837" y="9654"/>
                  </a:moveTo>
                  <a:lnTo>
                    <a:pt x="131885" y="58232"/>
                  </a:lnTo>
                  <a:cubicBezTo>
                    <a:pt x="132456" y="61851"/>
                    <a:pt x="134742" y="65090"/>
                    <a:pt x="137981" y="66709"/>
                  </a:cubicBezTo>
                  <a:lnTo>
                    <a:pt x="181987" y="88426"/>
                  </a:lnTo>
                  <a:cubicBezTo>
                    <a:pt x="190273" y="92522"/>
                    <a:pt x="190273" y="104428"/>
                    <a:pt x="181987" y="108524"/>
                  </a:cubicBezTo>
                  <a:lnTo>
                    <a:pt x="137981" y="130145"/>
                  </a:lnTo>
                  <a:cubicBezTo>
                    <a:pt x="134647" y="131765"/>
                    <a:pt x="132361" y="134908"/>
                    <a:pt x="131885" y="138623"/>
                  </a:cubicBezTo>
                  <a:lnTo>
                    <a:pt x="124741" y="187200"/>
                  </a:lnTo>
                  <a:cubicBezTo>
                    <a:pt x="123408" y="196439"/>
                    <a:pt x="112073" y="200059"/>
                    <a:pt x="105596" y="193391"/>
                  </a:cubicBezTo>
                  <a:lnTo>
                    <a:pt x="71401" y="158244"/>
                  </a:lnTo>
                  <a:cubicBezTo>
                    <a:pt x="68830" y="155577"/>
                    <a:pt x="65115" y="154434"/>
                    <a:pt x="61495" y="155006"/>
                  </a:cubicBezTo>
                  <a:lnTo>
                    <a:pt x="13108" y="163292"/>
                  </a:lnTo>
                  <a:cubicBezTo>
                    <a:pt x="3964" y="164816"/>
                    <a:pt x="-2989" y="155196"/>
                    <a:pt x="1297" y="147005"/>
                  </a:cubicBezTo>
                  <a:lnTo>
                    <a:pt x="24157" y="103571"/>
                  </a:lnTo>
                  <a:cubicBezTo>
                    <a:pt x="25872" y="100332"/>
                    <a:pt x="25872" y="96427"/>
                    <a:pt x="24157" y="93093"/>
                  </a:cubicBezTo>
                  <a:lnTo>
                    <a:pt x="1392" y="49659"/>
                  </a:lnTo>
                  <a:cubicBezTo>
                    <a:pt x="-2894" y="41468"/>
                    <a:pt x="4059" y="31847"/>
                    <a:pt x="13204" y="33371"/>
                  </a:cubicBezTo>
                  <a:lnTo>
                    <a:pt x="61590" y="41753"/>
                  </a:lnTo>
                  <a:cubicBezTo>
                    <a:pt x="65210" y="42420"/>
                    <a:pt x="68925" y="41182"/>
                    <a:pt x="71497" y="38515"/>
                  </a:cubicBezTo>
                  <a:lnTo>
                    <a:pt x="105787" y="3463"/>
                  </a:lnTo>
                  <a:cubicBezTo>
                    <a:pt x="112168" y="-3300"/>
                    <a:pt x="123503" y="415"/>
                    <a:pt x="124837" y="9654"/>
                  </a:cubicBezTo>
                  <a:close/>
                </a:path>
              </a:pathLst>
            </a:custGeom>
            <a:noFill/>
            <a:ln w="19050" cap="flat">
              <a:solidFill>
                <a:srgbClr val="43C1B4">
                  <a:alpha val="5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 Bold" panose="020B0800000000000000"/>
                <a:cs typeface="思源黑体 CN Bold" panose="020B0800000000000000" charset="-122"/>
              </a:endParaRPr>
            </a:p>
          </p:txBody>
        </p:sp>
      </p:grpSp>
      <p:pic>
        <p:nvPicPr>
          <p:cNvPr id="13" name="图片 12" descr="21"/>
          <p:cNvPicPr>
            <a:picLocks noChangeAspect="1"/>
          </p:cNvPicPr>
          <p:nvPr/>
        </p:nvPicPr>
        <p:blipFill>
          <a:blip r:embed="rId6"/>
          <a:srcRect l="36206" t="4879" r="19787" b="25601"/>
          <a:stretch>
            <a:fillRect/>
          </a:stretch>
        </p:blipFill>
        <p:spPr>
          <a:xfrm>
            <a:off x="7242810" y="3134995"/>
            <a:ext cx="4949190" cy="37230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5502" y="2260840"/>
            <a:ext cx="6834208" cy="372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39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1905" y="138430"/>
            <a:ext cx="12190095" cy="6719570"/>
            <a:chOff x="3" y="218"/>
            <a:chExt cx="19197" cy="10582"/>
          </a:xfrm>
        </p:grpSpPr>
        <p:pic>
          <p:nvPicPr>
            <p:cNvPr id="12" name="图片 11" descr="10 (20)"/>
            <p:cNvPicPr>
              <a:picLocks noChangeAspect="1"/>
            </p:cNvPicPr>
            <p:nvPr/>
          </p:nvPicPr>
          <p:blipFill>
            <a:blip r:embed="rId3"/>
            <a:srcRect l="12642" t="57976"/>
            <a:stretch>
              <a:fillRect/>
            </a:stretch>
          </p:blipFill>
          <p:spPr>
            <a:xfrm>
              <a:off x="3" y="8507"/>
              <a:ext cx="19197" cy="2293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412" y="1711"/>
              <a:ext cx="18411" cy="87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/>
                <a:cs typeface="Calibri" panose="020F0502020204030204" pitchFamily="34" charset="0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410" y="218"/>
              <a:ext cx="10271" cy="1357"/>
              <a:chOff x="410" y="354"/>
              <a:chExt cx="10271" cy="1357"/>
            </a:xfrm>
          </p:grpSpPr>
          <p:sp>
            <p:nvSpPr>
              <p:cNvPr id="9" name="文本框 16"/>
              <p:cNvSpPr txBox="1"/>
              <p:nvPr/>
            </p:nvSpPr>
            <p:spPr>
              <a:xfrm>
                <a:off x="2325" y="670"/>
                <a:ext cx="8356" cy="921"/>
              </a:xfrm>
              <a:prstGeom prst="rect">
                <a:avLst/>
              </a:prstGeom>
              <a:solidFill>
                <a:srgbClr val="43C1B4"/>
              </a:solidFill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黑体 CN Bold" panose="020B0800000000000000" charset="-122"/>
                    <a:cs typeface="Calibri" panose="020F0502020204030204" pitchFamily="34" charset="0"/>
                    <a:sym typeface="思源黑体 CN Bold" panose="020B0800000000000000" charset="-122"/>
                  </a:rPr>
                  <a:t>TỔNG KẾT</a:t>
                </a:r>
                <a:r>
                  <a:rPr kumimoji="0" lang="en-US" altLang="zh-CN" sz="3200" b="1" i="0" u="none" strike="noStrike" kern="1200" cap="none" spc="0" normalizeH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黑体 CN Bold" panose="020B0800000000000000" charset="-122"/>
                    <a:cs typeface="Calibri" panose="020F0502020204030204" pitchFamily="34" charset="0"/>
                    <a:sym typeface="思源黑体 CN Bold" panose="020B0800000000000000" charset="-122"/>
                  </a:rPr>
                  <a:t> TUẦN</a:t>
                </a: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  <a:sym typeface="思源黑体 CN Bold" panose="020B0800000000000000" charset="-122"/>
                </a:endParaRPr>
              </a:p>
            </p:txBody>
          </p:sp>
          <p:pic>
            <p:nvPicPr>
              <p:cNvPr id="13" name="图片 12" descr="21"/>
              <p:cNvPicPr>
                <a:picLocks noChangeAspect="1"/>
              </p:cNvPicPr>
              <p:nvPr/>
            </p:nvPicPr>
            <p:blipFill>
              <a:blip r:embed="rId4"/>
              <a:srcRect l="36206" t="4879" r="15530" b="15036"/>
              <a:stretch>
                <a:fillRect/>
              </a:stretch>
            </p:blipFill>
            <p:spPr>
              <a:xfrm>
                <a:off x="410" y="354"/>
                <a:ext cx="1717" cy="1357"/>
              </a:xfrm>
              <a:prstGeom prst="rect">
                <a:avLst/>
              </a:prstGeom>
            </p:spPr>
          </p:pic>
        </p:grpSp>
        <p:pic>
          <p:nvPicPr>
            <p:cNvPr id="14" name="图片 13" descr="千库网_矢量手绘卡通大树_元素编号11747067"/>
            <p:cNvPicPr>
              <a:picLocks noChangeAspect="1"/>
            </p:cNvPicPr>
            <p:nvPr/>
          </p:nvPicPr>
          <p:blipFill>
            <a:blip r:embed="rId5"/>
            <a:srcRect l="66718" t="18712" r="1349" b="30576"/>
            <a:stretch>
              <a:fillRect/>
            </a:stretch>
          </p:blipFill>
          <p:spPr>
            <a:xfrm>
              <a:off x="3" y="8026"/>
              <a:ext cx="1396" cy="2774"/>
            </a:xfrm>
            <a:prstGeom prst="rect">
              <a:avLst/>
            </a:prstGeom>
          </p:spPr>
        </p:pic>
        <p:pic>
          <p:nvPicPr>
            <p:cNvPr id="21" name="图片 20" descr="16 (21)"/>
            <p:cNvPicPr>
              <a:picLocks noChangeAspect="1"/>
            </p:cNvPicPr>
            <p:nvPr/>
          </p:nvPicPr>
          <p:blipFill>
            <a:blip r:embed="rId6"/>
            <a:srcRect l="7247" t="16023" r="81067" b="66881"/>
            <a:stretch>
              <a:fillRect/>
            </a:stretch>
          </p:blipFill>
          <p:spPr>
            <a:xfrm>
              <a:off x="16530" y="221"/>
              <a:ext cx="1851" cy="1354"/>
            </a:xfrm>
            <a:prstGeom prst="rect">
              <a:avLst/>
            </a:prstGeom>
          </p:spPr>
        </p:pic>
      </p:grpSp>
      <p:sp>
        <p:nvSpPr>
          <p:cNvPr id="3" name="矩形: 圆角 2"/>
          <p:cNvSpPr/>
          <p:nvPr/>
        </p:nvSpPr>
        <p:spPr>
          <a:xfrm>
            <a:off x="660400" y="1727664"/>
            <a:ext cx="6960779" cy="3628572"/>
          </a:xfrm>
          <a:prstGeom prst="roundRect">
            <a:avLst>
              <a:gd name="adj" fmla="val 6667"/>
            </a:avLst>
          </a:prstGeom>
          <a:solidFill>
            <a:srgbClr val="43C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/>
              <a:cs typeface="Calibri" panose="020F0502020204030204" pitchFamily="34" charset="0"/>
            </a:endParaRPr>
          </a:p>
        </p:txBody>
      </p:sp>
      <p:sp>
        <p:nvSpPr>
          <p:cNvPr id="4" name="矩形: 圆角 3"/>
          <p:cNvSpPr/>
          <p:nvPr/>
        </p:nvSpPr>
        <p:spPr>
          <a:xfrm>
            <a:off x="660400" y="2453996"/>
            <a:ext cx="6960779" cy="3135246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>
            <a:solidFill>
              <a:srgbClr val="43C1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/>
              <a:cs typeface="Calibri" panose="020F050202020403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09264" y="1471613"/>
            <a:ext cx="6096000" cy="10030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lvl="0">
              <a:lnSpc>
                <a:spcPct val="150000"/>
              </a:lnSpc>
              <a:buClrTx/>
              <a:buSzTx/>
              <a:buFontTx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armonyOS Sans SC Medium" panose="00000600000000000000" charset="-122"/>
                <a:ea typeface="HarmonyOS Sans SC Medium" panose="00000600000000000000" charset="-122"/>
                <a:cs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Đánh</a:t>
            </a:r>
            <a:r>
              <a:rPr lang="en-US" altLang="zh-CN" sz="4400" b="1" dirty="0" smtClean="0">
                <a:solidFill>
                  <a:prstClr val="whit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44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giá</a:t>
            </a:r>
            <a:r>
              <a:rPr lang="en-US" altLang="zh-CN" sz="4400" b="1" dirty="0" smtClean="0">
                <a:solidFill>
                  <a:prstClr val="whit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44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tuần</a:t>
            </a:r>
            <a:r>
              <a:rPr lang="en-US" altLang="zh-CN" sz="4400" b="1" dirty="0" smtClean="0">
                <a:solidFill>
                  <a:prstClr val="whit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32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</a:endParaRPr>
          </a:p>
        </p:txBody>
      </p:sp>
      <p:sp>
        <p:nvSpPr>
          <p:cNvPr id="8" name="任意多边形: 形状 7"/>
          <p:cNvSpPr/>
          <p:nvPr/>
        </p:nvSpPr>
        <p:spPr>
          <a:xfrm rot="20600363">
            <a:off x="969549" y="1882535"/>
            <a:ext cx="286835" cy="299858"/>
          </a:xfrm>
          <a:custGeom>
            <a:avLst/>
            <a:gdLst>
              <a:gd name="connsiteX0" fmla="*/ 124837 w 188201"/>
              <a:gd name="connsiteY0" fmla="*/ 9589 h 196746"/>
              <a:gd name="connsiteX1" fmla="*/ 131885 w 188201"/>
              <a:gd name="connsiteY1" fmla="*/ 58166 h 196746"/>
              <a:gd name="connsiteX2" fmla="*/ 137981 w 188201"/>
              <a:gd name="connsiteY2" fmla="*/ 66644 h 196746"/>
              <a:gd name="connsiteX3" fmla="*/ 181987 w 188201"/>
              <a:gd name="connsiteY3" fmla="*/ 88361 h 196746"/>
              <a:gd name="connsiteX4" fmla="*/ 181987 w 188201"/>
              <a:gd name="connsiteY4" fmla="*/ 108458 h 196746"/>
              <a:gd name="connsiteX5" fmla="*/ 137981 w 188201"/>
              <a:gd name="connsiteY5" fmla="*/ 130080 h 196746"/>
              <a:gd name="connsiteX6" fmla="*/ 131885 w 188201"/>
              <a:gd name="connsiteY6" fmla="*/ 138558 h 196746"/>
              <a:gd name="connsiteX7" fmla="*/ 124741 w 188201"/>
              <a:gd name="connsiteY7" fmla="*/ 187135 h 196746"/>
              <a:gd name="connsiteX8" fmla="*/ 105596 w 188201"/>
              <a:gd name="connsiteY8" fmla="*/ 193326 h 196746"/>
              <a:gd name="connsiteX9" fmla="*/ 71401 w 188201"/>
              <a:gd name="connsiteY9" fmla="*/ 158179 h 196746"/>
              <a:gd name="connsiteX10" fmla="*/ 61495 w 188201"/>
              <a:gd name="connsiteY10" fmla="*/ 154941 h 196746"/>
              <a:gd name="connsiteX11" fmla="*/ 13108 w 188201"/>
              <a:gd name="connsiteY11" fmla="*/ 163227 h 196746"/>
              <a:gd name="connsiteX12" fmla="*/ 1297 w 188201"/>
              <a:gd name="connsiteY12" fmla="*/ 146939 h 196746"/>
              <a:gd name="connsiteX13" fmla="*/ 24157 w 188201"/>
              <a:gd name="connsiteY13" fmla="*/ 103505 h 196746"/>
              <a:gd name="connsiteX14" fmla="*/ 24157 w 188201"/>
              <a:gd name="connsiteY14" fmla="*/ 93028 h 196746"/>
              <a:gd name="connsiteX15" fmla="*/ 1392 w 188201"/>
              <a:gd name="connsiteY15" fmla="*/ 49594 h 196746"/>
              <a:gd name="connsiteX16" fmla="*/ 13203 w 188201"/>
              <a:gd name="connsiteY16" fmla="*/ 33306 h 196746"/>
              <a:gd name="connsiteX17" fmla="*/ 61591 w 188201"/>
              <a:gd name="connsiteY17" fmla="*/ 41688 h 196746"/>
              <a:gd name="connsiteX18" fmla="*/ 71496 w 188201"/>
              <a:gd name="connsiteY18" fmla="*/ 38450 h 196746"/>
              <a:gd name="connsiteX19" fmla="*/ 105787 w 188201"/>
              <a:gd name="connsiteY19" fmla="*/ 3398 h 196746"/>
              <a:gd name="connsiteX20" fmla="*/ 124837 w 188201"/>
              <a:gd name="connsiteY20" fmla="*/ 9589 h 196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88201" h="196746">
                <a:moveTo>
                  <a:pt x="124837" y="9589"/>
                </a:moveTo>
                <a:lnTo>
                  <a:pt x="131885" y="58166"/>
                </a:lnTo>
                <a:cubicBezTo>
                  <a:pt x="132457" y="61786"/>
                  <a:pt x="134742" y="65025"/>
                  <a:pt x="137981" y="66644"/>
                </a:cubicBezTo>
                <a:lnTo>
                  <a:pt x="181987" y="88361"/>
                </a:lnTo>
                <a:cubicBezTo>
                  <a:pt x="190273" y="92456"/>
                  <a:pt x="190273" y="104363"/>
                  <a:pt x="181987" y="108458"/>
                </a:cubicBezTo>
                <a:lnTo>
                  <a:pt x="137981" y="130080"/>
                </a:lnTo>
                <a:cubicBezTo>
                  <a:pt x="134647" y="131700"/>
                  <a:pt x="132361" y="134843"/>
                  <a:pt x="131885" y="138558"/>
                </a:cubicBezTo>
                <a:lnTo>
                  <a:pt x="124741" y="187135"/>
                </a:lnTo>
                <a:cubicBezTo>
                  <a:pt x="123408" y="196374"/>
                  <a:pt x="112073" y="199994"/>
                  <a:pt x="105596" y="193326"/>
                </a:cubicBezTo>
                <a:lnTo>
                  <a:pt x="71401" y="158179"/>
                </a:lnTo>
                <a:cubicBezTo>
                  <a:pt x="68829" y="155512"/>
                  <a:pt x="65115" y="154369"/>
                  <a:pt x="61495" y="154941"/>
                </a:cubicBezTo>
                <a:lnTo>
                  <a:pt x="13108" y="163227"/>
                </a:lnTo>
                <a:cubicBezTo>
                  <a:pt x="3964" y="164751"/>
                  <a:pt x="-2989" y="155131"/>
                  <a:pt x="1297" y="146939"/>
                </a:cubicBezTo>
                <a:lnTo>
                  <a:pt x="24157" y="103505"/>
                </a:lnTo>
                <a:cubicBezTo>
                  <a:pt x="25872" y="100267"/>
                  <a:pt x="25872" y="96362"/>
                  <a:pt x="24157" y="93028"/>
                </a:cubicBezTo>
                <a:lnTo>
                  <a:pt x="1392" y="49594"/>
                </a:lnTo>
                <a:cubicBezTo>
                  <a:pt x="-2894" y="41402"/>
                  <a:pt x="4059" y="31782"/>
                  <a:pt x="13203" y="33306"/>
                </a:cubicBezTo>
                <a:lnTo>
                  <a:pt x="61591" y="41688"/>
                </a:lnTo>
                <a:cubicBezTo>
                  <a:pt x="65210" y="42355"/>
                  <a:pt x="68925" y="41117"/>
                  <a:pt x="71496" y="38450"/>
                </a:cubicBezTo>
                <a:lnTo>
                  <a:pt x="105787" y="3398"/>
                </a:lnTo>
                <a:cubicBezTo>
                  <a:pt x="112168" y="-3270"/>
                  <a:pt x="123503" y="445"/>
                  <a:pt x="124837" y="9589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/>
              <a:cs typeface="Calibri" panose="020F050202020403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32584" y="2627362"/>
            <a:ext cx="6382616" cy="249946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lvl="0">
              <a:lnSpc>
                <a:spcPct val="150000"/>
              </a:lnSpc>
              <a:buClrTx/>
              <a:buSzTx/>
              <a:buFontTx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armonyOS Sans SC Medium" panose="00000600000000000000" charset="-122"/>
                <a:ea typeface="HarmonyOS Sans SC Medium" panose="00000600000000000000" charset="-122"/>
                <a:cs typeface="+mn-ea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Tổ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trưởng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báo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cáo</a:t>
            </a:r>
            <a:endParaRPr kumimoji="0" lang="en-US" altLang="zh-CN" sz="3600" b="1" i="0" u="none" strike="noStrike" kern="1200" cap="none" spc="0" normalizeH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zh-CN" sz="3600" b="1" baseline="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Lớp</a:t>
            </a:r>
            <a:r>
              <a:rPr lang="en-US" altLang="zh-CN" sz="36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trưởng</a:t>
            </a:r>
            <a:r>
              <a:rPr lang="en-US" altLang="zh-CN" sz="36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báo</a:t>
            </a:r>
            <a:r>
              <a:rPr lang="en-US" altLang="zh-CN" sz="36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cáo</a:t>
            </a:r>
            <a:endParaRPr lang="en-US" altLang="zh-CN" sz="3600" b="1" dirty="0" smtClean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GVCN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đánh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giá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</a:endParaRPr>
          </a:p>
        </p:txBody>
      </p:sp>
      <p:pic>
        <p:nvPicPr>
          <p:cNvPr id="10" name="图片 9" descr="千库网_奥斯卡小金人图标_元素编号1280207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26045" y="1316990"/>
            <a:ext cx="4130675" cy="493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9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/>
      <p:bldP spid="8" grpId="0" animBg="1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10 (20)"/>
          <p:cNvPicPr>
            <a:picLocks noChangeAspect="1"/>
          </p:cNvPicPr>
          <p:nvPr/>
        </p:nvPicPr>
        <p:blipFill>
          <a:blip r:embed="rId3"/>
          <a:srcRect l="12642" t="57976"/>
          <a:stretch>
            <a:fillRect/>
          </a:stretch>
        </p:blipFill>
        <p:spPr>
          <a:xfrm>
            <a:off x="1905" y="5401945"/>
            <a:ext cx="12190095" cy="1456055"/>
          </a:xfrm>
          <a:prstGeom prst="rect">
            <a:avLst/>
          </a:prstGeom>
        </p:spPr>
      </p:pic>
      <p:pic>
        <p:nvPicPr>
          <p:cNvPr id="16" name="图片 15" descr="千库网_矢量手绘卡通大树_元素编号11747067"/>
          <p:cNvPicPr>
            <a:picLocks noChangeAspect="1"/>
          </p:cNvPicPr>
          <p:nvPr/>
        </p:nvPicPr>
        <p:blipFill>
          <a:blip r:embed="rId4"/>
          <a:srcRect l="49104" t="18712" r="1349" b="16774"/>
          <a:stretch>
            <a:fillRect/>
          </a:stretch>
        </p:blipFill>
        <p:spPr>
          <a:xfrm flipH="1">
            <a:off x="8009255" y="50800"/>
            <a:ext cx="4182745" cy="68072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40995" y="-635"/>
            <a:ext cx="7816850" cy="5770880"/>
            <a:chOff x="340995" y="-635"/>
            <a:chExt cx="7816850" cy="5770880"/>
          </a:xfrm>
        </p:grpSpPr>
        <p:sp>
          <p:nvSpPr>
            <p:cNvPr id="3" name="圆角矩形 2"/>
            <p:cNvSpPr/>
            <p:nvPr/>
          </p:nvSpPr>
          <p:spPr>
            <a:xfrm>
              <a:off x="340995" y="1316990"/>
              <a:ext cx="7816850" cy="445325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pic>
          <p:nvPicPr>
            <p:cNvPr id="18" name="图片 17" descr="588ku_d86e2212d3e726cc7abb62f88b3a8de2_12503752"/>
            <p:cNvPicPr>
              <a:picLocks noChangeAspect="1"/>
            </p:cNvPicPr>
            <p:nvPr/>
          </p:nvPicPr>
          <p:blipFill>
            <a:blip r:embed="rId5"/>
            <a:srcRect l="12001" t="23514" r="12823" b="62445"/>
            <a:stretch>
              <a:fillRect/>
            </a:stretch>
          </p:blipFill>
          <p:spPr>
            <a:xfrm>
              <a:off x="340995" y="-635"/>
              <a:ext cx="7369175" cy="1588770"/>
            </a:xfrm>
            <a:prstGeom prst="rect">
              <a:avLst/>
            </a:prstGeom>
          </p:spPr>
        </p:pic>
      </p:grpSp>
      <p:pic>
        <p:nvPicPr>
          <p:cNvPr id="13" name="图片 12" descr="21"/>
          <p:cNvPicPr>
            <a:picLocks noChangeAspect="1"/>
          </p:cNvPicPr>
          <p:nvPr/>
        </p:nvPicPr>
        <p:blipFill>
          <a:blip r:embed="rId6"/>
          <a:srcRect l="36206" t="4879" r="19787" b="25601"/>
          <a:stretch>
            <a:fillRect/>
          </a:stretch>
        </p:blipFill>
        <p:spPr>
          <a:xfrm>
            <a:off x="7242810" y="3134995"/>
            <a:ext cx="4949190" cy="37230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984" y="2526465"/>
            <a:ext cx="8187638" cy="2517866"/>
          </a:xfrm>
          <a:prstGeom prst="rect">
            <a:avLst/>
          </a:prstGeom>
        </p:spPr>
      </p:pic>
      <p:grpSp>
        <p:nvGrpSpPr>
          <p:cNvPr id="17" name="组合 1"/>
          <p:cNvGrpSpPr/>
          <p:nvPr/>
        </p:nvGrpSpPr>
        <p:grpSpPr>
          <a:xfrm>
            <a:off x="3330257" y="1205140"/>
            <a:ext cx="1612265" cy="1460500"/>
            <a:chOff x="5009" y="3383"/>
            <a:chExt cx="2539" cy="2300"/>
          </a:xfrm>
        </p:grpSpPr>
        <p:sp>
          <p:nvSpPr>
            <p:cNvPr id="19" name="文本框 179"/>
            <p:cNvSpPr txBox="1">
              <a:spLocks noChangeArrowheads="1"/>
            </p:cNvSpPr>
            <p:nvPr/>
          </p:nvSpPr>
          <p:spPr bwMode="auto">
            <a:xfrm flipH="1">
              <a:off x="5009" y="3637"/>
              <a:ext cx="2530" cy="1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3C1B4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  <a:sym typeface="Arial" panose="020B0604020202020204" pitchFamily="34" charset="0"/>
                </a:rPr>
                <a:t>2</a:t>
              </a:r>
              <a:endPara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srgbClr val="43C1B4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0" name="任意多边形: 形状 41"/>
            <p:cNvSpPr/>
            <p:nvPr/>
          </p:nvSpPr>
          <p:spPr>
            <a:xfrm rot="20523503">
              <a:off x="5354" y="3383"/>
              <a:ext cx="2194" cy="2300"/>
            </a:xfrm>
            <a:custGeom>
              <a:avLst/>
              <a:gdLst>
                <a:gd name="connsiteX0" fmla="*/ 124837 w 188201"/>
                <a:gd name="connsiteY0" fmla="*/ 9654 h 196812"/>
                <a:gd name="connsiteX1" fmla="*/ 131885 w 188201"/>
                <a:gd name="connsiteY1" fmla="*/ 58232 h 196812"/>
                <a:gd name="connsiteX2" fmla="*/ 137981 w 188201"/>
                <a:gd name="connsiteY2" fmla="*/ 66709 h 196812"/>
                <a:gd name="connsiteX3" fmla="*/ 181987 w 188201"/>
                <a:gd name="connsiteY3" fmla="*/ 88426 h 196812"/>
                <a:gd name="connsiteX4" fmla="*/ 181987 w 188201"/>
                <a:gd name="connsiteY4" fmla="*/ 108524 h 196812"/>
                <a:gd name="connsiteX5" fmla="*/ 137981 w 188201"/>
                <a:gd name="connsiteY5" fmla="*/ 130145 h 196812"/>
                <a:gd name="connsiteX6" fmla="*/ 131885 w 188201"/>
                <a:gd name="connsiteY6" fmla="*/ 138623 h 196812"/>
                <a:gd name="connsiteX7" fmla="*/ 124741 w 188201"/>
                <a:gd name="connsiteY7" fmla="*/ 187200 h 196812"/>
                <a:gd name="connsiteX8" fmla="*/ 105596 w 188201"/>
                <a:gd name="connsiteY8" fmla="*/ 193391 h 196812"/>
                <a:gd name="connsiteX9" fmla="*/ 71401 w 188201"/>
                <a:gd name="connsiteY9" fmla="*/ 158244 h 196812"/>
                <a:gd name="connsiteX10" fmla="*/ 61495 w 188201"/>
                <a:gd name="connsiteY10" fmla="*/ 155006 h 196812"/>
                <a:gd name="connsiteX11" fmla="*/ 13108 w 188201"/>
                <a:gd name="connsiteY11" fmla="*/ 163292 h 196812"/>
                <a:gd name="connsiteX12" fmla="*/ 1297 w 188201"/>
                <a:gd name="connsiteY12" fmla="*/ 147005 h 196812"/>
                <a:gd name="connsiteX13" fmla="*/ 24157 w 188201"/>
                <a:gd name="connsiteY13" fmla="*/ 103571 h 196812"/>
                <a:gd name="connsiteX14" fmla="*/ 24157 w 188201"/>
                <a:gd name="connsiteY14" fmla="*/ 93093 h 196812"/>
                <a:gd name="connsiteX15" fmla="*/ 1392 w 188201"/>
                <a:gd name="connsiteY15" fmla="*/ 49659 h 196812"/>
                <a:gd name="connsiteX16" fmla="*/ 13204 w 188201"/>
                <a:gd name="connsiteY16" fmla="*/ 33371 h 196812"/>
                <a:gd name="connsiteX17" fmla="*/ 61590 w 188201"/>
                <a:gd name="connsiteY17" fmla="*/ 41753 h 196812"/>
                <a:gd name="connsiteX18" fmla="*/ 71497 w 188201"/>
                <a:gd name="connsiteY18" fmla="*/ 38515 h 196812"/>
                <a:gd name="connsiteX19" fmla="*/ 105787 w 188201"/>
                <a:gd name="connsiteY19" fmla="*/ 3463 h 196812"/>
                <a:gd name="connsiteX20" fmla="*/ 124837 w 188201"/>
                <a:gd name="connsiteY20" fmla="*/ 9654 h 196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8201" h="196812">
                  <a:moveTo>
                    <a:pt x="124837" y="9654"/>
                  </a:moveTo>
                  <a:lnTo>
                    <a:pt x="131885" y="58232"/>
                  </a:lnTo>
                  <a:cubicBezTo>
                    <a:pt x="132456" y="61851"/>
                    <a:pt x="134742" y="65090"/>
                    <a:pt x="137981" y="66709"/>
                  </a:cubicBezTo>
                  <a:lnTo>
                    <a:pt x="181987" y="88426"/>
                  </a:lnTo>
                  <a:cubicBezTo>
                    <a:pt x="190273" y="92522"/>
                    <a:pt x="190273" y="104428"/>
                    <a:pt x="181987" y="108524"/>
                  </a:cubicBezTo>
                  <a:lnTo>
                    <a:pt x="137981" y="130145"/>
                  </a:lnTo>
                  <a:cubicBezTo>
                    <a:pt x="134647" y="131765"/>
                    <a:pt x="132361" y="134908"/>
                    <a:pt x="131885" y="138623"/>
                  </a:cubicBezTo>
                  <a:lnTo>
                    <a:pt x="124741" y="187200"/>
                  </a:lnTo>
                  <a:cubicBezTo>
                    <a:pt x="123408" y="196439"/>
                    <a:pt x="112073" y="200059"/>
                    <a:pt x="105596" y="193391"/>
                  </a:cubicBezTo>
                  <a:lnTo>
                    <a:pt x="71401" y="158244"/>
                  </a:lnTo>
                  <a:cubicBezTo>
                    <a:pt x="68830" y="155577"/>
                    <a:pt x="65115" y="154434"/>
                    <a:pt x="61495" y="155006"/>
                  </a:cubicBezTo>
                  <a:lnTo>
                    <a:pt x="13108" y="163292"/>
                  </a:lnTo>
                  <a:cubicBezTo>
                    <a:pt x="3964" y="164816"/>
                    <a:pt x="-2989" y="155196"/>
                    <a:pt x="1297" y="147005"/>
                  </a:cubicBezTo>
                  <a:lnTo>
                    <a:pt x="24157" y="103571"/>
                  </a:lnTo>
                  <a:cubicBezTo>
                    <a:pt x="25872" y="100332"/>
                    <a:pt x="25872" y="96427"/>
                    <a:pt x="24157" y="93093"/>
                  </a:cubicBezTo>
                  <a:lnTo>
                    <a:pt x="1392" y="49659"/>
                  </a:lnTo>
                  <a:cubicBezTo>
                    <a:pt x="-2894" y="41468"/>
                    <a:pt x="4059" y="31847"/>
                    <a:pt x="13204" y="33371"/>
                  </a:cubicBezTo>
                  <a:lnTo>
                    <a:pt x="61590" y="41753"/>
                  </a:lnTo>
                  <a:cubicBezTo>
                    <a:pt x="65210" y="42420"/>
                    <a:pt x="68925" y="41182"/>
                    <a:pt x="71497" y="38515"/>
                  </a:cubicBezTo>
                  <a:lnTo>
                    <a:pt x="105787" y="3463"/>
                  </a:lnTo>
                  <a:cubicBezTo>
                    <a:pt x="112168" y="-3300"/>
                    <a:pt x="123503" y="415"/>
                    <a:pt x="124837" y="9654"/>
                  </a:cubicBezTo>
                  <a:close/>
                </a:path>
              </a:pathLst>
            </a:custGeom>
            <a:noFill/>
            <a:ln w="19050" cap="flat">
              <a:solidFill>
                <a:srgbClr val="43C1B4">
                  <a:alpha val="5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 Bold" panose="020B0800000000000000"/>
                <a:cs typeface="思源黑体 CN Bold" panose="020B080000000000000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887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1905" y="138430"/>
            <a:ext cx="12190095" cy="6719570"/>
            <a:chOff x="3" y="218"/>
            <a:chExt cx="19197" cy="10582"/>
          </a:xfrm>
        </p:grpSpPr>
        <p:pic>
          <p:nvPicPr>
            <p:cNvPr id="12" name="图片 11" descr="10 (20)"/>
            <p:cNvPicPr>
              <a:picLocks noChangeAspect="1"/>
            </p:cNvPicPr>
            <p:nvPr/>
          </p:nvPicPr>
          <p:blipFill>
            <a:blip r:embed="rId4"/>
            <a:srcRect l="12642" t="57976"/>
            <a:stretch>
              <a:fillRect/>
            </a:stretch>
          </p:blipFill>
          <p:spPr>
            <a:xfrm>
              <a:off x="3" y="8507"/>
              <a:ext cx="19197" cy="2293"/>
            </a:xfrm>
            <a:prstGeom prst="rect">
              <a:avLst/>
            </a:prstGeom>
          </p:spPr>
        </p:pic>
        <p:sp>
          <p:nvSpPr>
            <p:cNvPr id="11" name="矩形 10"/>
            <p:cNvSpPr/>
            <p:nvPr/>
          </p:nvSpPr>
          <p:spPr>
            <a:xfrm>
              <a:off x="412" y="1711"/>
              <a:ext cx="18411" cy="87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/>
                <a:cs typeface="Calibri" panose="020F0502020204030204" pitchFamily="34" charset="0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410" y="218"/>
              <a:ext cx="8154" cy="1357"/>
              <a:chOff x="410" y="354"/>
              <a:chExt cx="8154" cy="1357"/>
            </a:xfrm>
          </p:grpSpPr>
          <p:sp>
            <p:nvSpPr>
              <p:cNvPr id="13" name="文本框 16"/>
              <p:cNvSpPr txBox="1"/>
              <p:nvPr/>
            </p:nvSpPr>
            <p:spPr>
              <a:xfrm>
                <a:off x="2264" y="484"/>
                <a:ext cx="6300" cy="1066"/>
              </a:xfrm>
              <a:prstGeom prst="rect">
                <a:avLst/>
              </a:prstGeom>
              <a:solidFill>
                <a:srgbClr val="43C1B4"/>
              </a:solidFill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square" tIns="91440" bIns="91440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黑体 CN Bold" panose="020B0800000000000000" charset="-122"/>
                    <a:cs typeface="Calibri" panose="020F0502020204030204" pitchFamily="34" charset="0"/>
                    <a:sym typeface="思源黑体 CN Bold" panose="020B0800000000000000" charset="-122"/>
                  </a:rPr>
                  <a:t>CHIA SẺ</a:t>
                </a:r>
                <a:r>
                  <a:rPr kumimoji="0" lang="en-US" altLang="zh-CN" sz="3200" b="1" i="0" u="none" strike="noStrike" kern="1200" cap="none" spc="0" normalizeH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黑体 CN Bold" panose="020B0800000000000000" charset="-122"/>
                    <a:cs typeface="Calibri" panose="020F0502020204030204" pitchFamily="34" charset="0"/>
                    <a:sym typeface="思源黑体 CN Bold" panose="020B0800000000000000" charset="-122"/>
                  </a:rPr>
                  <a:t> THU HOẠCH</a:t>
                </a: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  <a:sym typeface="思源黑体 CN Bold" panose="020B0800000000000000" charset="-122"/>
                </a:endParaRPr>
              </a:p>
            </p:txBody>
          </p:sp>
          <p:pic>
            <p:nvPicPr>
              <p:cNvPr id="14" name="图片 13" descr="21"/>
              <p:cNvPicPr>
                <a:picLocks noChangeAspect="1"/>
              </p:cNvPicPr>
              <p:nvPr/>
            </p:nvPicPr>
            <p:blipFill>
              <a:blip r:embed="rId5"/>
              <a:srcRect l="36206" t="4879" r="15530" b="15036"/>
              <a:stretch>
                <a:fillRect/>
              </a:stretch>
            </p:blipFill>
            <p:spPr>
              <a:xfrm>
                <a:off x="410" y="354"/>
                <a:ext cx="1717" cy="1357"/>
              </a:xfrm>
              <a:prstGeom prst="rect">
                <a:avLst/>
              </a:prstGeom>
            </p:spPr>
          </p:pic>
        </p:grpSp>
        <p:pic>
          <p:nvPicPr>
            <p:cNvPr id="16" name="图片 15" descr="千库网_矢量手绘卡通大树_元素编号11747067"/>
            <p:cNvPicPr>
              <a:picLocks noChangeAspect="1"/>
            </p:cNvPicPr>
            <p:nvPr/>
          </p:nvPicPr>
          <p:blipFill>
            <a:blip r:embed="rId6"/>
            <a:srcRect l="66718" t="18712" r="1349" b="30576"/>
            <a:stretch>
              <a:fillRect/>
            </a:stretch>
          </p:blipFill>
          <p:spPr>
            <a:xfrm>
              <a:off x="3" y="8026"/>
              <a:ext cx="1396" cy="2774"/>
            </a:xfrm>
            <a:prstGeom prst="rect">
              <a:avLst/>
            </a:prstGeom>
          </p:spPr>
        </p:pic>
        <p:pic>
          <p:nvPicPr>
            <p:cNvPr id="21" name="图片 20" descr="16 (21)"/>
            <p:cNvPicPr>
              <a:picLocks noChangeAspect="1"/>
            </p:cNvPicPr>
            <p:nvPr/>
          </p:nvPicPr>
          <p:blipFill>
            <a:blip r:embed="rId7"/>
            <a:srcRect l="7247" t="16023" r="81067" b="66881"/>
            <a:stretch>
              <a:fillRect/>
            </a:stretch>
          </p:blipFill>
          <p:spPr>
            <a:xfrm>
              <a:off x="16530" y="221"/>
              <a:ext cx="1851" cy="1354"/>
            </a:xfrm>
            <a:prstGeom prst="rect">
              <a:avLst/>
            </a:prstGeom>
          </p:spPr>
        </p:pic>
      </p:grpSp>
      <p:sp>
        <p:nvSpPr>
          <p:cNvPr id="18" name="文本框 186"/>
          <p:cNvSpPr txBox="1"/>
          <p:nvPr/>
        </p:nvSpPr>
        <p:spPr>
          <a:xfrm>
            <a:off x="1228436" y="1086485"/>
            <a:ext cx="104434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lvl="0">
              <a:lnSpc>
                <a:spcPct val="150000"/>
              </a:lnSpc>
              <a:buClrTx/>
              <a:buSzTx/>
              <a:buFontTx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armonyOS Sans SC Medium" panose="00000600000000000000" charset="-122"/>
                <a:ea typeface="HarmonyOS Sans SC Medium" panose="00000600000000000000" charset="-122"/>
                <a:cs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3C1B4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Chia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3C1B4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sẻ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rgbClr val="43C1B4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43C1B4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những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rgbClr val="43C1B4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43C1B4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đức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rgbClr val="43C1B4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43C1B4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tín</a:t>
            </a:r>
            <a:r>
              <a:rPr lang="en-US" altLang="zh-CN" sz="3600" b="1" dirty="0" smtClean="0">
                <a:solidFill>
                  <a:srgbClr val="43C1B4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h </a:t>
            </a:r>
            <a:r>
              <a:rPr lang="en-US" altLang="zh-CN" sz="3600" b="1" dirty="0" err="1" smtClean="0">
                <a:solidFill>
                  <a:srgbClr val="43C1B4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cần</a:t>
            </a:r>
            <a:r>
              <a:rPr lang="en-US" altLang="zh-CN" sz="3600" b="1" dirty="0" smtClean="0">
                <a:solidFill>
                  <a:srgbClr val="43C1B4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 smtClean="0">
                <a:solidFill>
                  <a:srgbClr val="43C1B4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thiết</a:t>
            </a:r>
            <a:r>
              <a:rPr lang="en-US" altLang="zh-CN" sz="3600" b="1" dirty="0" smtClean="0">
                <a:solidFill>
                  <a:srgbClr val="43C1B4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 smtClean="0">
                <a:solidFill>
                  <a:srgbClr val="43C1B4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của</a:t>
            </a:r>
            <a:r>
              <a:rPr lang="en-US" altLang="zh-CN" sz="3600" b="1" dirty="0" smtClean="0">
                <a:solidFill>
                  <a:srgbClr val="43C1B4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 smtClean="0">
                <a:solidFill>
                  <a:srgbClr val="43C1B4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một</a:t>
            </a:r>
            <a:r>
              <a:rPr lang="en-US" altLang="zh-CN" sz="3600" b="1" dirty="0" smtClean="0">
                <a:solidFill>
                  <a:srgbClr val="43C1B4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 smtClean="0">
                <a:solidFill>
                  <a:srgbClr val="43C1B4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số</a:t>
            </a:r>
            <a:r>
              <a:rPr lang="en-US" altLang="zh-CN" sz="3600" b="1" dirty="0" smtClean="0">
                <a:solidFill>
                  <a:srgbClr val="43C1B4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 smtClean="0">
                <a:solidFill>
                  <a:srgbClr val="43C1B4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nghề</a:t>
            </a:r>
            <a:r>
              <a:rPr lang="en-US" altLang="zh-CN" sz="3600" b="1" dirty="0" smtClean="0">
                <a:solidFill>
                  <a:srgbClr val="43C1B4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 smtClean="0">
                <a:solidFill>
                  <a:srgbClr val="43C1B4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em</a:t>
            </a:r>
            <a:r>
              <a:rPr lang="en-US" altLang="zh-CN" sz="3600" b="1" dirty="0" smtClean="0">
                <a:solidFill>
                  <a:srgbClr val="43C1B4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 smtClean="0">
                <a:solidFill>
                  <a:srgbClr val="43C1B4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đã</a:t>
            </a:r>
            <a:r>
              <a:rPr lang="en-US" altLang="zh-CN" sz="3600" b="1" dirty="0" smtClean="0">
                <a:solidFill>
                  <a:srgbClr val="43C1B4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 smtClean="0">
                <a:solidFill>
                  <a:srgbClr val="43C1B4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tìm</a:t>
            </a:r>
            <a:r>
              <a:rPr lang="en-US" altLang="zh-CN" sz="3600" b="1" dirty="0" smtClean="0">
                <a:solidFill>
                  <a:srgbClr val="43C1B4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 smtClean="0">
                <a:solidFill>
                  <a:srgbClr val="43C1B4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hiểu</a:t>
            </a:r>
            <a:r>
              <a:rPr lang="en-US" altLang="zh-CN" sz="3600" b="1" dirty="0" smtClean="0">
                <a:solidFill>
                  <a:srgbClr val="43C1B4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 smtClean="0">
                <a:solidFill>
                  <a:srgbClr val="43C1B4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được</a:t>
            </a:r>
            <a:r>
              <a:rPr lang="en-US" altLang="zh-CN" sz="3600" b="1" dirty="0" smtClean="0">
                <a:solidFill>
                  <a:srgbClr val="43C1B4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qua </a:t>
            </a:r>
            <a:r>
              <a:rPr lang="en-US" altLang="zh-CN" sz="3600" b="1" dirty="0" err="1" smtClean="0">
                <a:solidFill>
                  <a:srgbClr val="43C1B4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phỏng</a:t>
            </a:r>
            <a:r>
              <a:rPr lang="en-US" altLang="zh-CN" sz="3600" b="1" dirty="0" smtClean="0">
                <a:solidFill>
                  <a:srgbClr val="43C1B4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 smtClean="0">
                <a:solidFill>
                  <a:srgbClr val="43C1B4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vấn</a:t>
            </a:r>
            <a:r>
              <a:rPr lang="en-US" altLang="zh-CN" sz="3600" b="1" dirty="0" smtClean="0">
                <a:solidFill>
                  <a:srgbClr val="43C1B4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43C1B4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</a:endParaRPr>
          </a:p>
        </p:txBody>
      </p:sp>
      <p:sp>
        <p:nvSpPr>
          <p:cNvPr id="23" name="文本框 186"/>
          <p:cNvSpPr txBox="1"/>
          <p:nvPr/>
        </p:nvSpPr>
        <p:spPr>
          <a:xfrm>
            <a:off x="547016" y="2155085"/>
            <a:ext cx="1112696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lvl="0">
              <a:lnSpc>
                <a:spcPct val="150000"/>
              </a:lnSpc>
              <a:buClrTx/>
              <a:buSzTx/>
              <a:buFontTx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armonyOS Sans SC Medium" panose="00000600000000000000" charset="-122"/>
                <a:ea typeface="HarmonyOS Sans SC Medium" panose="00000600000000000000" charset="-122"/>
                <a:cs typeface="+mn-ea"/>
              </a:defRPr>
            </a:lvl1pPr>
          </a:lstStyle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zh-CN" sz="36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C5B1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Trao</a:t>
            </a:r>
            <a:r>
              <a:rPr kumimoji="0" lang="en-US" altLang="zh-CN" sz="3600" i="0" u="none" strike="noStrike" kern="1200" cap="none" spc="0" normalizeH="0" baseline="0" noProof="0" dirty="0" smtClean="0">
                <a:ln>
                  <a:noFill/>
                </a:ln>
                <a:solidFill>
                  <a:srgbClr val="CC5B1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C5B1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đổi</a:t>
            </a:r>
            <a:r>
              <a:rPr kumimoji="0" lang="en-US" altLang="zh-CN" sz="3600" i="0" u="none" strike="noStrike" kern="1200" cap="none" spc="0" normalizeH="0" noProof="0" dirty="0" smtClean="0">
                <a:ln>
                  <a:noFill/>
                </a:ln>
                <a:solidFill>
                  <a:srgbClr val="CC5B1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i="0" u="none" strike="noStrike" kern="1200" cap="none" spc="0" normalizeH="0" noProof="0" dirty="0" err="1" smtClean="0">
                <a:ln>
                  <a:noFill/>
                </a:ln>
                <a:solidFill>
                  <a:srgbClr val="CC5B1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với</a:t>
            </a:r>
            <a:r>
              <a:rPr kumimoji="0" lang="en-US" altLang="zh-CN" sz="3600" i="0" u="none" strike="noStrike" kern="1200" cap="none" spc="0" normalizeH="0" noProof="0" dirty="0" smtClean="0">
                <a:ln>
                  <a:noFill/>
                </a:ln>
                <a:solidFill>
                  <a:srgbClr val="CC5B1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i="0" u="none" strike="noStrike" kern="1200" cap="none" spc="0" normalizeH="0" noProof="0" dirty="0" err="1" smtClean="0">
                <a:ln>
                  <a:noFill/>
                </a:ln>
                <a:solidFill>
                  <a:srgbClr val="CC5B1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bạn</a:t>
            </a:r>
            <a:r>
              <a:rPr kumimoji="0" lang="en-US" altLang="zh-CN" sz="3600" i="0" u="none" strike="noStrike" kern="1200" cap="none" spc="0" normalizeH="0" noProof="0" dirty="0" smtClean="0">
                <a:ln>
                  <a:noFill/>
                </a:ln>
                <a:solidFill>
                  <a:srgbClr val="CC5B1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i="0" u="none" strike="noStrike" kern="1200" cap="none" spc="0" normalizeH="0" noProof="0" dirty="0" err="1" smtClean="0">
                <a:ln>
                  <a:noFill/>
                </a:ln>
                <a:solidFill>
                  <a:srgbClr val="CC5B1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bè</a:t>
            </a:r>
            <a:r>
              <a:rPr kumimoji="0" lang="en-US" altLang="zh-CN" sz="3600" i="0" u="none" strike="noStrike" kern="1200" cap="none" spc="0" normalizeH="0" noProof="0" dirty="0" smtClean="0">
                <a:ln>
                  <a:noFill/>
                </a:ln>
                <a:solidFill>
                  <a:srgbClr val="CC5B1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i="0" u="none" strike="noStrike" kern="1200" cap="none" spc="0" normalizeH="0" noProof="0" dirty="0" err="1" smtClean="0">
                <a:ln>
                  <a:noFill/>
                </a:ln>
                <a:solidFill>
                  <a:srgbClr val="CC5B1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về</a:t>
            </a:r>
            <a:r>
              <a:rPr kumimoji="0" lang="en-US" altLang="zh-CN" sz="3600" i="0" u="none" strike="noStrike" kern="1200" cap="none" spc="0" normalizeH="0" noProof="0" dirty="0" smtClean="0">
                <a:ln>
                  <a:noFill/>
                </a:ln>
                <a:solidFill>
                  <a:srgbClr val="CC5B1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i="0" u="none" strike="noStrike" kern="1200" cap="none" spc="0" normalizeH="0" noProof="0" dirty="0" err="1" smtClean="0">
                <a:ln>
                  <a:noFill/>
                </a:ln>
                <a:solidFill>
                  <a:srgbClr val="CC5B1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những</a:t>
            </a:r>
            <a:r>
              <a:rPr kumimoji="0" lang="en-US" altLang="zh-CN" sz="3600" i="0" u="none" strike="noStrike" kern="1200" cap="none" spc="0" normalizeH="0" noProof="0" dirty="0" smtClean="0">
                <a:ln>
                  <a:noFill/>
                </a:ln>
                <a:solidFill>
                  <a:srgbClr val="CC5B1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i="0" u="none" strike="noStrike" kern="1200" cap="none" spc="0" normalizeH="0" noProof="0" dirty="0" err="1" smtClean="0">
                <a:ln>
                  <a:noFill/>
                </a:ln>
                <a:solidFill>
                  <a:srgbClr val="CC5B1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điều</a:t>
            </a:r>
            <a:r>
              <a:rPr kumimoji="0" lang="en-US" altLang="zh-CN" sz="3600" i="0" u="none" strike="noStrike" kern="1200" cap="none" spc="0" normalizeH="0" noProof="0" dirty="0" smtClean="0">
                <a:ln>
                  <a:noFill/>
                </a:ln>
                <a:solidFill>
                  <a:srgbClr val="CC5B1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i="0" u="none" strike="noStrike" kern="1200" cap="none" spc="0" normalizeH="0" noProof="0" dirty="0" err="1" smtClean="0">
                <a:ln>
                  <a:noFill/>
                </a:ln>
                <a:solidFill>
                  <a:srgbClr val="CC5B1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em</a:t>
            </a:r>
            <a:r>
              <a:rPr kumimoji="0" lang="en-US" altLang="zh-CN" sz="3600" i="0" u="none" strike="noStrike" kern="1200" cap="none" spc="0" normalizeH="0" noProof="0" dirty="0" smtClean="0">
                <a:ln>
                  <a:noFill/>
                </a:ln>
                <a:solidFill>
                  <a:srgbClr val="CC5B1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i="0" u="none" strike="noStrike" kern="1200" cap="none" spc="0" normalizeH="0" noProof="0" dirty="0" err="1" smtClean="0">
                <a:ln>
                  <a:noFill/>
                </a:ln>
                <a:solidFill>
                  <a:srgbClr val="CC5B1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tìm</a:t>
            </a:r>
            <a:r>
              <a:rPr kumimoji="0" lang="en-US" altLang="zh-CN" sz="3600" i="0" u="none" strike="noStrike" kern="1200" cap="none" spc="0" normalizeH="0" noProof="0" dirty="0" smtClean="0">
                <a:ln>
                  <a:noFill/>
                </a:ln>
                <a:solidFill>
                  <a:srgbClr val="CC5B1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i="0" u="none" strike="noStrike" kern="1200" cap="none" spc="0" normalizeH="0" noProof="0" dirty="0" err="1" smtClean="0">
                <a:ln>
                  <a:noFill/>
                </a:ln>
                <a:solidFill>
                  <a:srgbClr val="CC5B1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hiểu</a:t>
            </a:r>
            <a:r>
              <a:rPr kumimoji="0" lang="en-US" altLang="zh-CN" sz="3600" i="0" u="none" strike="noStrike" kern="1200" cap="none" spc="0" normalizeH="0" noProof="0" dirty="0" smtClean="0">
                <a:ln>
                  <a:noFill/>
                </a:ln>
                <a:solidFill>
                  <a:srgbClr val="CC5B1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i="0" u="none" strike="noStrike" kern="1200" cap="none" spc="0" normalizeH="0" noProof="0" dirty="0" err="1" smtClean="0">
                <a:ln>
                  <a:noFill/>
                </a:ln>
                <a:solidFill>
                  <a:srgbClr val="CC5B1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được</a:t>
            </a:r>
            <a:r>
              <a:rPr kumimoji="0" lang="en-US" altLang="zh-CN" sz="3600" i="0" u="none" strike="noStrike" kern="1200" cap="none" spc="0" normalizeH="0" noProof="0" dirty="0" smtClean="0">
                <a:ln>
                  <a:noFill/>
                </a:ln>
                <a:solidFill>
                  <a:srgbClr val="CC5B1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zh-CN" sz="3600" baseline="0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Ghi</a:t>
            </a:r>
            <a:r>
              <a:rPr lang="en-US" altLang="zh-CN" sz="3600" baseline="0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600" baseline="0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nhớ</a:t>
            </a:r>
            <a:r>
              <a:rPr lang="en-US" altLang="zh-CN" sz="3600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những</a:t>
            </a:r>
            <a:r>
              <a:rPr lang="en-US" altLang="zh-CN" sz="3600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thông</a:t>
            </a:r>
            <a:r>
              <a:rPr lang="en-US" altLang="zh-CN" sz="3600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tin </a:t>
            </a:r>
            <a:r>
              <a:rPr lang="en-US" altLang="zh-CN" sz="3600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mới</a:t>
            </a:r>
            <a:r>
              <a:rPr lang="en-US" altLang="zh-CN" sz="3600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mà</a:t>
            </a:r>
            <a:r>
              <a:rPr lang="en-US" altLang="zh-CN" sz="3600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bạn</a:t>
            </a:r>
            <a:r>
              <a:rPr lang="en-US" altLang="zh-CN" sz="3600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chia </a:t>
            </a:r>
            <a:r>
              <a:rPr lang="en-US" altLang="zh-CN" sz="3600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sẻ</a:t>
            </a:r>
            <a:r>
              <a:rPr lang="en-US" altLang="zh-CN" sz="3600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về</a:t>
            </a:r>
            <a:r>
              <a:rPr lang="en-US" altLang="zh-CN" sz="3600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đức</a:t>
            </a:r>
            <a:r>
              <a:rPr lang="en-US" altLang="zh-CN" sz="3600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tính</a:t>
            </a:r>
            <a:r>
              <a:rPr lang="en-US" altLang="zh-CN" sz="3600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cần</a:t>
            </a:r>
            <a:r>
              <a:rPr lang="en-US" altLang="zh-CN" sz="3600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thiết</a:t>
            </a:r>
            <a:r>
              <a:rPr lang="en-US" altLang="zh-CN" sz="3600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cho</a:t>
            </a:r>
            <a:r>
              <a:rPr lang="en-US" altLang="zh-CN" sz="3600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một</a:t>
            </a:r>
            <a:r>
              <a:rPr lang="en-US" altLang="zh-CN" sz="3600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số</a:t>
            </a:r>
            <a:r>
              <a:rPr lang="en-US" altLang="zh-CN" sz="3600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nghề</a:t>
            </a:r>
            <a:r>
              <a:rPr lang="en-US" altLang="zh-CN" sz="3600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.</a:t>
            </a:r>
            <a:endParaRPr kumimoji="0" lang="zh-CN" altLang="en-US" sz="3600" i="0" u="none" strike="noStrike" kern="1200" cap="none" spc="0" normalizeH="0" baseline="0" noProof="0" dirty="0">
              <a:ln>
                <a:noFill/>
              </a:ln>
              <a:solidFill>
                <a:srgbClr val="CC5B1E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28290" y="3889639"/>
            <a:ext cx="5144655" cy="2712635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415865" y="1291346"/>
            <a:ext cx="682713" cy="769441"/>
            <a:chOff x="956499" y="1716464"/>
            <a:chExt cx="682713" cy="769441"/>
          </a:xfrm>
        </p:grpSpPr>
        <p:sp>
          <p:nvSpPr>
            <p:cNvPr id="38" name="任意多边形: 形状 189"/>
            <p:cNvSpPr/>
            <p:nvPr/>
          </p:nvSpPr>
          <p:spPr>
            <a:xfrm rot="20595008">
              <a:off x="956499" y="1758749"/>
              <a:ext cx="672148" cy="684873"/>
            </a:xfrm>
            <a:custGeom>
              <a:avLst/>
              <a:gdLst>
                <a:gd name="connsiteX0" fmla="*/ 202200 w 252354"/>
                <a:gd name="connsiteY0" fmla="*/ 255238 h 257131"/>
                <a:gd name="connsiteX1" fmla="*/ 26655 w 252354"/>
                <a:gd name="connsiteY1" fmla="*/ 198850 h 257131"/>
                <a:gd name="connsiteX2" fmla="*/ 12558 w 252354"/>
                <a:gd name="connsiteY2" fmla="*/ 133889 h 257131"/>
                <a:gd name="connsiteX3" fmla="*/ 149146 w 252354"/>
                <a:gd name="connsiteY3" fmla="*/ 9969 h 257131"/>
                <a:gd name="connsiteX4" fmla="*/ 212487 w 252354"/>
                <a:gd name="connsiteY4" fmla="*/ 30257 h 257131"/>
                <a:gd name="connsiteX5" fmla="*/ 251445 w 252354"/>
                <a:gd name="connsiteY5" fmla="*/ 210470 h 257131"/>
                <a:gd name="connsiteX6" fmla="*/ 202200 w 252354"/>
                <a:gd name="connsiteY6" fmla="*/ 255238 h 2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2354" h="257131">
                  <a:moveTo>
                    <a:pt x="202200" y="255238"/>
                  </a:moveTo>
                  <a:lnTo>
                    <a:pt x="26655" y="198850"/>
                  </a:lnTo>
                  <a:cubicBezTo>
                    <a:pt x="-1444" y="189801"/>
                    <a:pt x="-9255" y="153701"/>
                    <a:pt x="12558" y="133889"/>
                  </a:cubicBezTo>
                  <a:lnTo>
                    <a:pt x="149146" y="9969"/>
                  </a:lnTo>
                  <a:cubicBezTo>
                    <a:pt x="171054" y="-9843"/>
                    <a:pt x="206201" y="1397"/>
                    <a:pt x="212487" y="30257"/>
                  </a:cubicBezTo>
                  <a:lnTo>
                    <a:pt x="251445" y="210470"/>
                  </a:lnTo>
                  <a:cubicBezTo>
                    <a:pt x="257731" y="239522"/>
                    <a:pt x="230394" y="264287"/>
                    <a:pt x="202200" y="255238"/>
                  </a:cubicBezTo>
                  <a:close/>
                </a:path>
              </a:pathLst>
            </a:custGeom>
            <a:solidFill>
              <a:srgbClr val="43C1B4"/>
            </a:solidFill>
            <a:ln w="19050" cap="rnd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/>
                <a:cs typeface="Calibri" panose="020F0502020204030204" pitchFamily="34" charset="0"/>
              </a:endParaRPr>
            </a:p>
          </p:txBody>
        </p:sp>
        <p:sp>
          <p:nvSpPr>
            <p:cNvPr id="39" name="文本框 190"/>
            <p:cNvSpPr txBox="1"/>
            <p:nvPr/>
          </p:nvSpPr>
          <p:spPr>
            <a:xfrm>
              <a:off x="1088882" y="1716464"/>
              <a:ext cx="5503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b="1" dirty="0" smtClean="0">
                  <a:solidFill>
                    <a:prstClr val="white"/>
                  </a:solidFill>
                  <a:latin typeface="Calibri" panose="020F0502020204030204" pitchFamily="34" charset="0"/>
                  <a:ea typeface="思源黑体 CN Bold" panose="020B0800000000000000"/>
                  <a:cs typeface="Calibri" panose="020F0502020204030204" pitchFamily="34" charset="0"/>
                </a:rPr>
                <a:t>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640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10 (20)"/>
          <p:cNvPicPr>
            <a:picLocks noChangeAspect="1"/>
          </p:cNvPicPr>
          <p:nvPr/>
        </p:nvPicPr>
        <p:blipFill>
          <a:blip r:embed="rId3"/>
          <a:srcRect l="12642" t="57976"/>
          <a:stretch>
            <a:fillRect/>
          </a:stretch>
        </p:blipFill>
        <p:spPr>
          <a:xfrm>
            <a:off x="1905" y="5401945"/>
            <a:ext cx="12190095" cy="1456055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340995" y="1316990"/>
            <a:ext cx="7816850" cy="445325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pic>
        <p:nvPicPr>
          <p:cNvPr id="16" name="图片 15" descr="千库网_矢量手绘卡通大树_元素编号11747067"/>
          <p:cNvPicPr>
            <a:picLocks noChangeAspect="1"/>
          </p:cNvPicPr>
          <p:nvPr/>
        </p:nvPicPr>
        <p:blipFill>
          <a:blip r:embed="rId4"/>
          <a:srcRect l="49104" t="18712" r="1349" b="16774"/>
          <a:stretch>
            <a:fillRect/>
          </a:stretch>
        </p:blipFill>
        <p:spPr>
          <a:xfrm flipH="1">
            <a:off x="8009255" y="50800"/>
            <a:ext cx="4182745" cy="6807200"/>
          </a:xfrm>
          <a:prstGeom prst="rect">
            <a:avLst/>
          </a:prstGeom>
        </p:spPr>
      </p:pic>
      <p:pic>
        <p:nvPicPr>
          <p:cNvPr id="18" name="图片 17" descr="588ku_d86e2212d3e726cc7abb62f88b3a8de2_12503752"/>
          <p:cNvPicPr>
            <a:picLocks noChangeAspect="1"/>
          </p:cNvPicPr>
          <p:nvPr/>
        </p:nvPicPr>
        <p:blipFill>
          <a:blip r:embed="rId5"/>
          <a:srcRect l="12001" t="23514" r="12823" b="62445"/>
          <a:stretch>
            <a:fillRect/>
          </a:stretch>
        </p:blipFill>
        <p:spPr>
          <a:xfrm>
            <a:off x="340995" y="-635"/>
            <a:ext cx="7369175" cy="158877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330257" y="1445260"/>
            <a:ext cx="1612265" cy="1460500"/>
            <a:chOff x="5009" y="3383"/>
            <a:chExt cx="2539" cy="2300"/>
          </a:xfrm>
        </p:grpSpPr>
        <p:sp>
          <p:nvSpPr>
            <p:cNvPr id="40" name="文本框 179"/>
            <p:cNvSpPr txBox="1">
              <a:spLocks noChangeArrowheads="1"/>
            </p:cNvSpPr>
            <p:nvPr/>
          </p:nvSpPr>
          <p:spPr bwMode="auto">
            <a:xfrm flipH="1">
              <a:off x="5009" y="3637"/>
              <a:ext cx="2530" cy="1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43C1B4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  <a:sym typeface="Arial" panose="020B0604020202020204" pitchFamily="34" charset="0"/>
                </a:rPr>
                <a:t>1</a:t>
              </a:r>
            </a:p>
          </p:txBody>
        </p:sp>
        <p:sp>
          <p:nvSpPr>
            <p:cNvPr id="42" name="任意多边形: 形状 41"/>
            <p:cNvSpPr/>
            <p:nvPr/>
          </p:nvSpPr>
          <p:spPr>
            <a:xfrm rot="20523503">
              <a:off x="5354" y="3383"/>
              <a:ext cx="2194" cy="2300"/>
            </a:xfrm>
            <a:custGeom>
              <a:avLst/>
              <a:gdLst>
                <a:gd name="connsiteX0" fmla="*/ 124837 w 188201"/>
                <a:gd name="connsiteY0" fmla="*/ 9654 h 196812"/>
                <a:gd name="connsiteX1" fmla="*/ 131885 w 188201"/>
                <a:gd name="connsiteY1" fmla="*/ 58232 h 196812"/>
                <a:gd name="connsiteX2" fmla="*/ 137981 w 188201"/>
                <a:gd name="connsiteY2" fmla="*/ 66709 h 196812"/>
                <a:gd name="connsiteX3" fmla="*/ 181987 w 188201"/>
                <a:gd name="connsiteY3" fmla="*/ 88426 h 196812"/>
                <a:gd name="connsiteX4" fmla="*/ 181987 w 188201"/>
                <a:gd name="connsiteY4" fmla="*/ 108524 h 196812"/>
                <a:gd name="connsiteX5" fmla="*/ 137981 w 188201"/>
                <a:gd name="connsiteY5" fmla="*/ 130145 h 196812"/>
                <a:gd name="connsiteX6" fmla="*/ 131885 w 188201"/>
                <a:gd name="connsiteY6" fmla="*/ 138623 h 196812"/>
                <a:gd name="connsiteX7" fmla="*/ 124741 w 188201"/>
                <a:gd name="connsiteY7" fmla="*/ 187200 h 196812"/>
                <a:gd name="connsiteX8" fmla="*/ 105596 w 188201"/>
                <a:gd name="connsiteY8" fmla="*/ 193391 h 196812"/>
                <a:gd name="connsiteX9" fmla="*/ 71401 w 188201"/>
                <a:gd name="connsiteY9" fmla="*/ 158244 h 196812"/>
                <a:gd name="connsiteX10" fmla="*/ 61495 w 188201"/>
                <a:gd name="connsiteY10" fmla="*/ 155006 h 196812"/>
                <a:gd name="connsiteX11" fmla="*/ 13108 w 188201"/>
                <a:gd name="connsiteY11" fmla="*/ 163292 h 196812"/>
                <a:gd name="connsiteX12" fmla="*/ 1297 w 188201"/>
                <a:gd name="connsiteY12" fmla="*/ 147005 h 196812"/>
                <a:gd name="connsiteX13" fmla="*/ 24157 w 188201"/>
                <a:gd name="connsiteY13" fmla="*/ 103571 h 196812"/>
                <a:gd name="connsiteX14" fmla="*/ 24157 w 188201"/>
                <a:gd name="connsiteY14" fmla="*/ 93093 h 196812"/>
                <a:gd name="connsiteX15" fmla="*/ 1392 w 188201"/>
                <a:gd name="connsiteY15" fmla="*/ 49659 h 196812"/>
                <a:gd name="connsiteX16" fmla="*/ 13204 w 188201"/>
                <a:gd name="connsiteY16" fmla="*/ 33371 h 196812"/>
                <a:gd name="connsiteX17" fmla="*/ 61590 w 188201"/>
                <a:gd name="connsiteY17" fmla="*/ 41753 h 196812"/>
                <a:gd name="connsiteX18" fmla="*/ 71497 w 188201"/>
                <a:gd name="connsiteY18" fmla="*/ 38515 h 196812"/>
                <a:gd name="connsiteX19" fmla="*/ 105787 w 188201"/>
                <a:gd name="connsiteY19" fmla="*/ 3463 h 196812"/>
                <a:gd name="connsiteX20" fmla="*/ 124837 w 188201"/>
                <a:gd name="connsiteY20" fmla="*/ 9654 h 196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8201" h="196812">
                  <a:moveTo>
                    <a:pt x="124837" y="9654"/>
                  </a:moveTo>
                  <a:lnTo>
                    <a:pt x="131885" y="58232"/>
                  </a:lnTo>
                  <a:cubicBezTo>
                    <a:pt x="132456" y="61851"/>
                    <a:pt x="134742" y="65090"/>
                    <a:pt x="137981" y="66709"/>
                  </a:cubicBezTo>
                  <a:lnTo>
                    <a:pt x="181987" y="88426"/>
                  </a:lnTo>
                  <a:cubicBezTo>
                    <a:pt x="190273" y="92522"/>
                    <a:pt x="190273" y="104428"/>
                    <a:pt x="181987" y="108524"/>
                  </a:cubicBezTo>
                  <a:lnTo>
                    <a:pt x="137981" y="130145"/>
                  </a:lnTo>
                  <a:cubicBezTo>
                    <a:pt x="134647" y="131765"/>
                    <a:pt x="132361" y="134908"/>
                    <a:pt x="131885" y="138623"/>
                  </a:cubicBezTo>
                  <a:lnTo>
                    <a:pt x="124741" y="187200"/>
                  </a:lnTo>
                  <a:cubicBezTo>
                    <a:pt x="123408" y="196439"/>
                    <a:pt x="112073" y="200059"/>
                    <a:pt x="105596" y="193391"/>
                  </a:cubicBezTo>
                  <a:lnTo>
                    <a:pt x="71401" y="158244"/>
                  </a:lnTo>
                  <a:cubicBezTo>
                    <a:pt x="68830" y="155577"/>
                    <a:pt x="65115" y="154434"/>
                    <a:pt x="61495" y="155006"/>
                  </a:cubicBezTo>
                  <a:lnTo>
                    <a:pt x="13108" y="163292"/>
                  </a:lnTo>
                  <a:cubicBezTo>
                    <a:pt x="3964" y="164816"/>
                    <a:pt x="-2989" y="155196"/>
                    <a:pt x="1297" y="147005"/>
                  </a:cubicBezTo>
                  <a:lnTo>
                    <a:pt x="24157" y="103571"/>
                  </a:lnTo>
                  <a:cubicBezTo>
                    <a:pt x="25872" y="100332"/>
                    <a:pt x="25872" y="96427"/>
                    <a:pt x="24157" y="93093"/>
                  </a:cubicBezTo>
                  <a:lnTo>
                    <a:pt x="1392" y="49659"/>
                  </a:lnTo>
                  <a:cubicBezTo>
                    <a:pt x="-2894" y="41468"/>
                    <a:pt x="4059" y="31847"/>
                    <a:pt x="13204" y="33371"/>
                  </a:cubicBezTo>
                  <a:lnTo>
                    <a:pt x="61590" y="41753"/>
                  </a:lnTo>
                  <a:cubicBezTo>
                    <a:pt x="65210" y="42420"/>
                    <a:pt x="68925" y="41182"/>
                    <a:pt x="71497" y="38515"/>
                  </a:cubicBezTo>
                  <a:lnTo>
                    <a:pt x="105787" y="3463"/>
                  </a:lnTo>
                  <a:cubicBezTo>
                    <a:pt x="112168" y="-3300"/>
                    <a:pt x="123503" y="415"/>
                    <a:pt x="124837" y="9654"/>
                  </a:cubicBezTo>
                  <a:close/>
                </a:path>
              </a:pathLst>
            </a:custGeom>
            <a:noFill/>
            <a:ln w="19050" cap="flat">
              <a:solidFill>
                <a:srgbClr val="43C1B4">
                  <a:alpha val="5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/>
                <a:cs typeface="Calibri" panose="020F0502020204030204" pitchFamily="34" charset="0"/>
              </a:endParaRPr>
            </a:p>
          </p:txBody>
        </p:sp>
      </p:grpSp>
      <p:pic>
        <p:nvPicPr>
          <p:cNvPr id="13" name="图片 12" descr="21"/>
          <p:cNvPicPr>
            <a:picLocks noChangeAspect="1"/>
          </p:cNvPicPr>
          <p:nvPr/>
        </p:nvPicPr>
        <p:blipFill>
          <a:blip r:embed="rId6"/>
          <a:srcRect l="36206" t="4879" r="19787" b="25601"/>
          <a:stretch>
            <a:fillRect/>
          </a:stretch>
        </p:blipFill>
        <p:spPr>
          <a:xfrm>
            <a:off x="7242810" y="3134995"/>
            <a:ext cx="4949190" cy="37230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411" y="3048685"/>
            <a:ext cx="7571888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64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10 (20)"/>
          <p:cNvPicPr>
            <a:picLocks noChangeAspect="1"/>
          </p:cNvPicPr>
          <p:nvPr/>
        </p:nvPicPr>
        <p:blipFill>
          <a:blip r:embed="rId2"/>
          <a:srcRect l="12642" t="57976"/>
          <a:stretch>
            <a:fillRect/>
          </a:stretch>
        </p:blipFill>
        <p:spPr>
          <a:xfrm>
            <a:off x="1905" y="5401945"/>
            <a:ext cx="12190095" cy="1456055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340995" y="1316990"/>
            <a:ext cx="7816850" cy="445325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pic>
        <p:nvPicPr>
          <p:cNvPr id="16" name="图片 15" descr="千库网_矢量手绘卡通大树_元素编号11747067"/>
          <p:cNvPicPr>
            <a:picLocks noChangeAspect="1"/>
          </p:cNvPicPr>
          <p:nvPr/>
        </p:nvPicPr>
        <p:blipFill>
          <a:blip r:embed="rId3"/>
          <a:srcRect l="49104" t="18712" r="1349" b="16774"/>
          <a:stretch>
            <a:fillRect/>
          </a:stretch>
        </p:blipFill>
        <p:spPr>
          <a:xfrm flipH="1">
            <a:off x="8009255" y="50800"/>
            <a:ext cx="4182745" cy="6807200"/>
          </a:xfrm>
          <a:prstGeom prst="rect">
            <a:avLst/>
          </a:prstGeom>
        </p:spPr>
      </p:pic>
      <p:pic>
        <p:nvPicPr>
          <p:cNvPr id="18" name="图片 17" descr="588ku_d86e2212d3e726cc7abb62f88b3a8de2_12503752"/>
          <p:cNvPicPr>
            <a:picLocks noChangeAspect="1"/>
          </p:cNvPicPr>
          <p:nvPr/>
        </p:nvPicPr>
        <p:blipFill>
          <a:blip r:embed="rId4"/>
          <a:srcRect l="12001" t="23514" r="12823" b="62445"/>
          <a:stretch>
            <a:fillRect/>
          </a:stretch>
        </p:blipFill>
        <p:spPr>
          <a:xfrm>
            <a:off x="340995" y="-635"/>
            <a:ext cx="7369175" cy="158877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330257" y="1205140"/>
            <a:ext cx="1612265" cy="1460500"/>
            <a:chOff x="5009" y="3383"/>
            <a:chExt cx="2539" cy="2300"/>
          </a:xfrm>
        </p:grpSpPr>
        <p:sp>
          <p:nvSpPr>
            <p:cNvPr id="40" name="文本框 179"/>
            <p:cNvSpPr txBox="1">
              <a:spLocks noChangeArrowheads="1"/>
            </p:cNvSpPr>
            <p:nvPr/>
          </p:nvSpPr>
          <p:spPr bwMode="auto">
            <a:xfrm flipH="1">
              <a:off x="5009" y="3637"/>
              <a:ext cx="2530" cy="1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3C1B4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  <a:sym typeface="Arial" panose="020B0604020202020204" pitchFamily="34" charset="0"/>
                </a:rPr>
                <a:t>3</a:t>
              </a:r>
              <a:endPara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srgbClr val="43C1B4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2" name="任意多边形: 形状 41"/>
            <p:cNvSpPr/>
            <p:nvPr/>
          </p:nvSpPr>
          <p:spPr>
            <a:xfrm rot="20523503">
              <a:off x="5354" y="3383"/>
              <a:ext cx="2194" cy="2300"/>
            </a:xfrm>
            <a:custGeom>
              <a:avLst/>
              <a:gdLst>
                <a:gd name="connsiteX0" fmla="*/ 124837 w 188201"/>
                <a:gd name="connsiteY0" fmla="*/ 9654 h 196812"/>
                <a:gd name="connsiteX1" fmla="*/ 131885 w 188201"/>
                <a:gd name="connsiteY1" fmla="*/ 58232 h 196812"/>
                <a:gd name="connsiteX2" fmla="*/ 137981 w 188201"/>
                <a:gd name="connsiteY2" fmla="*/ 66709 h 196812"/>
                <a:gd name="connsiteX3" fmla="*/ 181987 w 188201"/>
                <a:gd name="connsiteY3" fmla="*/ 88426 h 196812"/>
                <a:gd name="connsiteX4" fmla="*/ 181987 w 188201"/>
                <a:gd name="connsiteY4" fmla="*/ 108524 h 196812"/>
                <a:gd name="connsiteX5" fmla="*/ 137981 w 188201"/>
                <a:gd name="connsiteY5" fmla="*/ 130145 h 196812"/>
                <a:gd name="connsiteX6" fmla="*/ 131885 w 188201"/>
                <a:gd name="connsiteY6" fmla="*/ 138623 h 196812"/>
                <a:gd name="connsiteX7" fmla="*/ 124741 w 188201"/>
                <a:gd name="connsiteY7" fmla="*/ 187200 h 196812"/>
                <a:gd name="connsiteX8" fmla="*/ 105596 w 188201"/>
                <a:gd name="connsiteY8" fmla="*/ 193391 h 196812"/>
                <a:gd name="connsiteX9" fmla="*/ 71401 w 188201"/>
                <a:gd name="connsiteY9" fmla="*/ 158244 h 196812"/>
                <a:gd name="connsiteX10" fmla="*/ 61495 w 188201"/>
                <a:gd name="connsiteY10" fmla="*/ 155006 h 196812"/>
                <a:gd name="connsiteX11" fmla="*/ 13108 w 188201"/>
                <a:gd name="connsiteY11" fmla="*/ 163292 h 196812"/>
                <a:gd name="connsiteX12" fmla="*/ 1297 w 188201"/>
                <a:gd name="connsiteY12" fmla="*/ 147005 h 196812"/>
                <a:gd name="connsiteX13" fmla="*/ 24157 w 188201"/>
                <a:gd name="connsiteY13" fmla="*/ 103571 h 196812"/>
                <a:gd name="connsiteX14" fmla="*/ 24157 w 188201"/>
                <a:gd name="connsiteY14" fmla="*/ 93093 h 196812"/>
                <a:gd name="connsiteX15" fmla="*/ 1392 w 188201"/>
                <a:gd name="connsiteY15" fmla="*/ 49659 h 196812"/>
                <a:gd name="connsiteX16" fmla="*/ 13204 w 188201"/>
                <a:gd name="connsiteY16" fmla="*/ 33371 h 196812"/>
                <a:gd name="connsiteX17" fmla="*/ 61590 w 188201"/>
                <a:gd name="connsiteY17" fmla="*/ 41753 h 196812"/>
                <a:gd name="connsiteX18" fmla="*/ 71497 w 188201"/>
                <a:gd name="connsiteY18" fmla="*/ 38515 h 196812"/>
                <a:gd name="connsiteX19" fmla="*/ 105787 w 188201"/>
                <a:gd name="connsiteY19" fmla="*/ 3463 h 196812"/>
                <a:gd name="connsiteX20" fmla="*/ 124837 w 188201"/>
                <a:gd name="connsiteY20" fmla="*/ 9654 h 196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8201" h="196812">
                  <a:moveTo>
                    <a:pt x="124837" y="9654"/>
                  </a:moveTo>
                  <a:lnTo>
                    <a:pt x="131885" y="58232"/>
                  </a:lnTo>
                  <a:cubicBezTo>
                    <a:pt x="132456" y="61851"/>
                    <a:pt x="134742" y="65090"/>
                    <a:pt x="137981" y="66709"/>
                  </a:cubicBezTo>
                  <a:lnTo>
                    <a:pt x="181987" y="88426"/>
                  </a:lnTo>
                  <a:cubicBezTo>
                    <a:pt x="190273" y="92522"/>
                    <a:pt x="190273" y="104428"/>
                    <a:pt x="181987" y="108524"/>
                  </a:cubicBezTo>
                  <a:lnTo>
                    <a:pt x="137981" y="130145"/>
                  </a:lnTo>
                  <a:cubicBezTo>
                    <a:pt x="134647" y="131765"/>
                    <a:pt x="132361" y="134908"/>
                    <a:pt x="131885" y="138623"/>
                  </a:cubicBezTo>
                  <a:lnTo>
                    <a:pt x="124741" y="187200"/>
                  </a:lnTo>
                  <a:cubicBezTo>
                    <a:pt x="123408" y="196439"/>
                    <a:pt x="112073" y="200059"/>
                    <a:pt x="105596" y="193391"/>
                  </a:cubicBezTo>
                  <a:lnTo>
                    <a:pt x="71401" y="158244"/>
                  </a:lnTo>
                  <a:cubicBezTo>
                    <a:pt x="68830" y="155577"/>
                    <a:pt x="65115" y="154434"/>
                    <a:pt x="61495" y="155006"/>
                  </a:cubicBezTo>
                  <a:lnTo>
                    <a:pt x="13108" y="163292"/>
                  </a:lnTo>
                  <a:cubicBezTo>
                    <a:pt x="3964" y="164816"/>
                    <a:pt x="-2989" y="155196"/>
                    <a:pt x="1297" y="147005"/>
                  </a:cubicBezTo>
                  <a:lnTo>
                    <a:pt x="24157" y="103571"/>
                  </a:lnTo>
                  <a:cubicBezTo>
                    <a:pt x="25872" y="100332"/>
                    <a:pt x="25872" y="96427"/>
                    <a:pt x="24157" y="93093"/>
                  </a:cubicBezTo>
                  <a:lnTo>
                    <a:pt x="1392" y="49659"/>
                  </a:lnTo>
                  <a:cubicBezTo>
                    <a:pt x="-2894" y="41468"/>
                    <a:pt x="4059" y="31847"/>
                    <a:pt x="13204" y="33371"/>
                  </a:cubicBezTo>
                  <a:lnTo>
                    <a:pt x="61590" y="41753"/>
                  </a:lnTo>
                  <a:cubicBezTo>
                    <a:pt x="65210" y="42420"/>
                    <a:pt x="68925" y="41182"/>
                    <a:pt x="71497" y="38515"/>
                  </a:cubicBezTo>
                  <a:lnTo>
                    <a:pt x="105787" y="3463"/>
                  </a:lnTo>
                  <a:cubicBezTo>
                    <a:pt x="112168" y="-3300"/>
                    <a:pt x="123503" y="415"/>
                    <a:pt x="124837" y="9654"/>
                  </a:cubicBezTo>
                  <a:close/>
                </a:path>
              </a:pathLst>
            </a:custGeom>
            <a:noFill/>
            <a:ln w="19050" cap="flat">
              <a:solidFill>
                <a:srgbClr val="43C1B4">
                  <a:alpha val="5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 Bold" panose="020B0800000000000000"/>
                <a:cs typeface="思源黑体 CN Bold" panose="020B0800000000000000" charset="-122"/>
              </a:endParaRPr>
            </a:p>
          </p:txBody>
        </p:sp>
      </p:grpSp>
      <p:pic>
        <p:nvPicPr>
          <p:cNvPr id="13" name="图片 12" descr="21"/>
          <p:cNvPicPr>
            <a:picLocks noChangeAspect="1"/>
          </p:cNvPicPr>
          <p:nvPr/>
        </p:nvPicPr>
        <p:blipFill>
          <a:blip r:embed="rId5"/>
          <a:srcRect l="36206" t="4879" r="19787" b="25601"/>
          <a:stretch>
            <a:fillRect/>
          </a:stretch>
        </p:blipFill>
        <p:spPr>
          <a:xfrm>
            <a:off x="7242810" y="3134995"/>
            <a:ext cx="4949190" cy="37230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993" y="2360576"/>
            <a:ext cx="8041321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54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1905" y="138430"/>
            <a:ext cx="12190095" cy="6719570"/>
            <a:chOff x="3" y="218"/>
            <a:chExt cx="19197" cy="10582"/>
          </a:xfrm>
        </p:grpSpPr>
        <p:pic>
          <p:nvPicPr>
            <p:cNvPr id="12" name="图片 11" descr="10 (20)"/>
            <p:cNvPicPr>
              <a:picLocks noChangeAspect="1"/>
            </p:cNvPicPr>
            <p:nvPr/>
          </p:nvPicPr>
          <p:blipFill>
            <a:blip r:embed="rId4"/>
            <a:srcRect l="12642" t="57976"/>
            <a:stretch>
              <a:fillRect/>
            </a:stretch>
          </p:blipFill>
          <p:spPr>
            <a:xfrm>
              <a:off x="3" y="8507"/>
              <a:ext cx="19197" cy="2293"/>
            </a:xfrm>
            <a:prstGeom prst="rect">
              <a:avLst/>
            </a:prstGeom>
          </p:spPr>
        </p:pic>
        <p:sp>
          <p:nvSpPr>
            <p:cNvPr id="11" name="矩形 10"/>
            <p:cNvSpPr/>
            <p:nvPr/>
          </p:nvSpPr>
          <p:spPr>
            <a:xfrm>
              <a:off x="412" y="1711"/>
              <a:ext cx="18411" cy="87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410" y="218"/>
              <a:ext cx="8154" cy="1357"/>
              <a:chOff x="410" y="354"/>
              <a:chExt cx="8154" cy="1357"/>
            </a:xfrm>
          </p:grpSpPr>
          <p:sp>
            <p:nvSpPr>
              <p:cNvPr id="13" name="文本框 16"/>
              <p:cNvSpPr txBox="1"/>
              <p:nvPr/>
            </p:nvSpPr>
            <p:spPr>
              <a:xfrm>
                <a:off x="2264" y="484"/>
                <a:ext cx="6300" cy="1115"/>
              </a:xfrm>
              <a:prstGeom prst="rect">
                <a:avLst/>
              </a:prstGeom>
              <a:solidFill>
                <a:srgbClr val="43C1B4"/>
              </a:solidFill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square" tIns="182880" bIns="91440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黑体 CN Bold" panose="020B0800000000000000" charset="-122"/>
                    <a:cs typeface="Calibri" panose="020F0502020204030204" pitchFamily="34" charset="0"/>
                    <a:sym typeface="思源黑体 CN Bold" panose="020B0800000000000000" charset="-122"/>
                  </a:rPr>
                  <a:t>CHIA SẺ</a:t>
                </a:r>
                <a:r>
                  <a:rPr kumimoji="0" lang="en-US" altLang="zh-CN" sz="2800" b="1" i="0" u="none" strike="noStrike" kern="1200" cap="none" spc="0" normalizeH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黑体 CN Bold" panose="020B0800000000000000" charset="-122"/>
                    <a:cs typeface="Calibri" panose="020F0502020204030204" pitchFamily="34" charset="0"/>
                    <a:sym typeface="思源黑体 CN Bold" panose="020B0800000000000000" charset="-122"/>
                  </a:rPr>
                  <a:t> THU HOẠCH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  <a:sym typeface="思源黑体 CN Bold" panose="020B0800000000000000" charset="-122"/>
                </a:endParaRPr>
              </a:p>
            </p:txBody>
          </p:sp>
          <p:pic>
            <p:nvPicPr>
              <p:cNvPr id="14" name="图片 13" descr="21"/>
              <p:cNvPicPr>
                <a:picLocks noChangeAspect="1"/>
              </p:cNvPicPr>
              <p:nvPr/>
            </p:nvPicPr>
            <p:blipFill>
              <a:blip r:embed="rId5"/>
              <a:srcRect l="36206" t="4879" r="15530" b="15036"/>
              <a:stretch>
                <a:fillRect/>
              </a:stretch>
            </p:blipFill>
            <p:spPr>
              <a:xfrm>
                <a:off x="410" y="354"/>
                <a:ext cx="1717" cy="1357"/>
              </a:xfrm>
              <a:prstGeom prst="rect">
                <a:avLst/>
              </a:prstGeom>
            </p:spPr>
          </p:pic>
        </p:grpSp>
        <p:pic>
          <p:nvPicPr>
            <p:cNvPr id="16" name="图片 15" descr="千库网_矢量手绘卡通大树_元素编号11747067"/>
            <p:cNvPicPr>
              <a:picLocks noChangeAspect="1"/>
            </p:cNvPicPr>
            <p:nvPr/>
          </p:nvPicPr>
          <p:blipFill>
            <a:blip r:embed="rId6"/>
            <a:srcRect l="66718" t="18712" r="1349" b="30576"/>
            <a:stretch>
              <a:fillRect/>
            </a:stretch>
          </p:blipFill>
          <p:spPr>
            <a:xfrm>
              <a:off x="3" y="8026"/>
              <a:ext cx="1396" cy="2774"/>
            </a:xfrm>
            <a:prstGeom prst="rect">
              <a:avLst/>
            </a:prstGeom>
          </p:spPr>
        </p:pic>
        <p:pic>
          <p:nvPicPr>
            <p:cNvPr id="21" name="图片 20" descr="16 (21)"/>
            <p:cNvPicPr>
              <a:picLocks noChangeAspect="1"/>
            </p:cNvPicPr>
            <p:nvPr/>
          </p:nvPicPr>
          <p:blipFill>
            <a:blip r:embed="rId7"/>
            <a:srcRect l="7247" t="16023" r="81067" b="66881"/>
            <a:stretch>
              <a:fillRect/>
            </a:stretch>
          </p:blipFill>
          <p:spPr>
            <a:xfrm>
              <a:off x="16530" y="221"/>
              <a:ext cx="1851" cy="1354"/>
            </a:xfrm>
            <a:prstGeom prst="rect">
              <a:avLst/>
            </a:prstGeom>
          </p:spPr>
        </p:pic>
      </p:grpSp>
      <p:sp>
        <p:nvSpPr>
          <p:cNvPr id="18" name="文本框 186"/>
          <p:cNvSpPr txBox="1"/>
          <p:nvPr/>
        </p:nvSpPr>
        <p:spPr>
          <a:xfrm>
            <a:off x="1239794" y="1340773"/>
            <a:ext cx="104215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lvl="0">
              <a:lnSpc>
                <a:spcPct val="150000"/>
              </a:lnSpc>
              <a:buClrTx/>
              <a:buSzTx/>
              <a:buFontTx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armonyOS Sans SC Medium" panose="00000600000000000000" charset="-122"/>
                <a:ea typeface="HarmonyOS Sans SC Medium" panose="00000600000000000000" charset="-122"/>
                <a:cs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3C1B4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Chơi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rgbClr val="43C1B4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43C1B4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trò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rgbClr val="43C1B4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43C1B4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chơi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rgbClr val="43C1B4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1" u="none" strike="noStrike" kern="1200" cap="none" spc="0" normalizeH="0" noProof="0" dirty="0" err="1" smtClean="0">
                <a:ln>
                  <a:noFill/>
                </a:ln>
                <a:solidFill>
                  <a:srgbClr val="43C1B4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Đoán</a:t>
            </a:r>
            <a:r>
              <a:rPr kumimoji="0" lang="en-US" altLang="zh-CN" sz="3600" b="1" i="1" u="none" strike="noStrike" kern="1200" cap="none" spc="0" normalizeH="0" noProof="0" dirty="0" smtClean="0">
                <a:ln>
                  <a:noFill/>
                </a:ln>
                <a:solidFill>
                  <a:srgbClr val="43C1B4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1" u="none" strike="noStrike" kern="1200" cap="none" spc="0" normalizeH="0" noProof="0" dirty="0" err="1" smtClean="0">
                <a:ln>
                  <a:noFill/>
                </a:ln>
                <a:solidFill>
                  <a:srgbClr val="43C1B4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nghề</a:t>
            </a:r>
            <a:endParaRPr kumimoji="0" lang="zh-CN" altLang="en-US" sz="3600" b="1" i="1" u="none" strike="noStrike" kern="1200" cap="none" spc="0" normalizeH="0" baseline="0" noProof="0" dirty="0">
              <a:ln>
                <a:noFill/>
              </a:ln>
              <a:solidFill>
                <a:srgbClr val="43C1B4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414633" y="1305560"/>
            <a:ext cx="682713" cy="769441"/>
            <a:chOff x="956499" y="1716464"/>
            <a:chExt cx="682713" cy="769441"/>
          </a:xfrm>
        </p:grpSpPr>
        <p:sp>
          <p:nvSpPr>
            <p:cNvPr id="20" name="任意多边形: 形状 189"/>
            <p:cNvSpPr/>
            <p:nvPr/>
          </p:nvSpPr>
          <p:spPr>
            <a:xfrm rot="20595008">
              <a:off x="956499" y="1758749"/>
              <a:ext cx="672148" cy="684873"/>
            </a:xfrm>
            <a:custGeom>
              <a:avLst/>
              <a:gdLst>
                <a:gd name="connsiteX0" fmla="*/ 202200 w 252354"/>
                <a:gd name="connsiteY0" fmla="*/ 255238 h 257131"/>
                <a:gd name="connsiteX1" fmla="*/ 26655 w 252354"/>
                <a:gd name="connsiteY1" fmla="*/ 198850 h 257131"/>
                <a:gd name="connsiteX2" fmla="*/ 12558 w 252354"/>
                <a:gd name="connsiteY2" fmla="*/ 133889 h 257131"/>
                <a:gd name="connsiteX3" fmla="*/ 149146 w 252354"/>
                <a:gd name="connsiteY3" fmla="*/ 9969 h 257131"/>
                <a:gd name="connsiteX4" fmla="*/ 212487 w 252354"/>
                <a:gd name="connsiteY4" fmla="*/ 30257 h 257131"/>
                <a:gd name="connsiteX5" fmla="*/ 251445 w 252354"/>
                <a:gd name="connsiteY5" fmla="*/ 210470 h 257131"/>
                <a:gd name="connsiteX6" fmla="*/ 202200 w 252354"/>
                <a:gd name="connsiteY6" fmla="*/ 255238 h 2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2354" h="257131">
                  <a:moveTo>
                    <a:pt x="202200" y="255238"/>
                  </a:moveTo>
                  <a:lnTo>
                    <a:pt x="26655" y="198850"/>
                  </a:lnTo>
                  <a:cubicBezTo>
                    <a:pt x="-1444" y="189801"/>
                    <a:pt x="-9255" y="153701"/>
                    <a:pt x="12558" y="133889"/>
                  </a:cubicBezTo>
                  <a:lnTo>
                    <a:pt x="149146" y="9969"/>
                  </a:lnTo>
                  <a:cubicBezTo>
                    <a:pt x="171054" y="-9843"/>
                    <a:pt x="206201" y="1397"/>
                    <a:pt x="212487" y="30257"/>
                  </a:cubicBezTo>
                  <a:lnTo>
                    <a:pt x="251445" y="210470"/>
                  </a:lnTo>
                  <a:cubicBezTo>
                    <a:pt x="257731" y="239522"/>
                    <a:pt x="230394" y="264287"/>
                    <a:pt x="202200" y="255238"/>
                  </a:cubicBezTo>
                  <a:close/>
                </a:path>
              </a:pathLst>
            </a:custGeom>
            <a:solidFill>
              <a:srgbClr val="43C1B4"/>
            </a:solidFill>
            <a:ln w="19050" cap="rnd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/>
                <a:cs typeface="Calibri" panose="020F0502020204030204" pitchFamily="34" charset="0"/>
              </a:endParaRPr>
            </a:p>
          </p:txBody>
        </p:sp>
        <p:sp>
          <p:nvSpPr>
            <p:cNvPr id="22" name="文本框 190"/>
            <p:cNvSpPr txBox="1"/>
            <p:nvPr/>
          </p:nvSpPr>
          <p:spPr>
            <a:xfrm>
              <a:off x="1088882" y="1716464"/>
              <a:ext cx="5503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b="1" dirty="0" smtClean="0">
                  <a:solidFill>
                    <a:prstClr val="white"/>
                  </a:solidFill>
                  <a:latin typeface="Calibri" panose="020F0502020204030204" pitchFamily="34" charset="0"/>
                  <a:ea typeface="思源黑体 CN Bold" panose="020B0800000000000000"/>
                  <a:cs typeface="Calibri" panose="020F0502020204030204" pitchFamily="34" charset="0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/>
                <a:cs typeface="Calibri" panose="020F0502020204030204" pitchFamily="34" charset="0"/>
              </a:endParaRPr>
            </a:p>
          </p:txBody>
        </p:sp>
      </p:grpSp>
      <p:sp>
        <p:nvSpPr>
          <p:cNvPr id="23" name="文本框 186"/>
          <p:cNvSpPr txBox="1"/>
          <p:nvPr/>
        </p:nvSpPr>
        <p:spPr>
          <a:xfrm>
            <a:off x="547016" y="2090053"/>
            <a:ext cx="1112696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lvl="0">
              <a:lnSpc>
                <a:spcPct val="150000"/>
              </a:lnSpc>
              <a:buClrTx/>
              <a:buSzTx/>
              <a:buFontTx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armonyOS Sans SC Medium" panose="00000600000000000000" charset="-122"/>
                <a:ea typeface="HarmonyOS Sans SC Medium" panose="00000600000000000000" charset="-122"/>
                <a:cs typeface="+mn-ea"/>
              </a:defRPr>
            </a:lvl1pPr>
          </a:lstStyle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zh-CN" sz="36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C5B1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Mỗi</a:t>
            </a:r>
            <a:r>
              <a:rPr kumimoji="0" lang="en-US" altLang="zh-CN" sz="3600" i="0" u="none" strike="noStrike" kern="1200" cap="none" spc="0" normalizeH="0" noProof="0" dirty="0" smtClean="0">
                <a:ln>
                  <a:noFill/>
                </a:ln>
                <a:solidFill>
                  <a:srgbClr val="CC5B1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i="0" u="none" strike="noStrike" kern="1200" cap="none" spc="0" normalizeH="0" noProof="0" dirty="0" err="1" smtClean="0">
                <a:ln>
                  <a:noFill/>
                </a:ln>
                <a:solidFill>
                  <a:srgbClr val="CC5B1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nhóm</a:t>
            </a:r>
            <a:r>
              <a:rPr kumimoji="0" lang="en-US" altLang="zh-CN" sz="3600" i="0" u="none" strike="noStrike" kern="1200" cap="none" spc="0" normalizeH="0" noProof="0" dirty="0" smtClean="0">
                <a:ln>
                  <a:noFill/>
                </a:ln>
                <a:solidFill>
                  <a:srgbClr val="CC5B1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i="0" u="none" strike="noStrike" kern="1200" cap="none" spc="0" normalizeH="0" noProof="0" dirty="0" err="1" smtClean="0">
                <a:ln>
                  <a:noFill/>
                </a:ln>
                <a:solidFill>
                  <a:srgbClr val="CC5B1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đưa</a:t>
            </a:r>
            <a:r>
              <a:rPr kumimoji="0" lang="en-US" altLang="zh-CN" sz="3600" i="0" u="none" strike="noStrike" kern="1200" cap="none" spc="0" normalizeH="0" noProof="0" dirty="0" smtClean="0">
                <a:ln>
                  <a:noFill/>
                </a:ln>
                <a:solidFill>
                  <a:srgbClr val="CC5B1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i="0" u="none" strike="noStrike" kern="1200" cap="none" spc="0" normalizeH="0" noProof="0" dirty="0" err="1" smtClean="0">
                <a:ln>
                  <a:noFill/>
                </a:ln>
                <a:solidFill>
                  <a:srgbClr val="CC5B1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ra</a:t>
            </a:r>
            <a:r>
              <a:rPr kumimoji="0" lang="en-US" altLang="zh-CN" sz="3600" i="0" u="none" strike="noStrike" kern="1200" cap="none" spc="0" normalizeH="0" noProof="0" dirty="0" smtClean="0">
                <a:ln>
                  <a:noFill/>
                </a:ln>
                <a:solidFill>
                  <a:srgbClr val="CC5B1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i="0" u="none" strike="noStrike" kern="1200" cap="none" spc="0" normalizeH="0" noProof="0" dirty="0" err="1" smtClean="0">
                <a:ln>
                  <a:noFill/>
                </a:ln>
                <a:solidFill>
                  <a:srgbClr val="CC5B1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ba</a:t>
            </a:r>
            <a:r>
              <a:rPr kumimoji="0" lang="en-US" altLang="zh-CN" sz="3600" i="0" u="none" strike="noStrike" kern="1200" cap="none" spc="0" normalizeH="0" noProof="0" dirty="0" smtClean="0">
                <a:ln>
                  <a:noFill/>
                </a:ln>
                <a:solidFill>
                  <a:srgbClr val="CC5B1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i="0" u="none" strike="noStrike" kern="1200" cap="none" spc="0" normalizeH="0" noProof="0" dirty="0" err="1" smtClean="0">
                <a:ln>
                  <a:noFill/>
                </a:ln>
                <a:solidFill>
                  <a:srgbClr val="CC5B1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đức</a:t>
            </a:r>
            <a:r>
              <a:rPr kumimoji="0" lang="en-US" altLang="zh-CN" sz="3600" i="0" u="none" strike="noStrike" kern="1200" cap="none" spc="0" normalizeH="0" noProof="0" dirty="0" smtClean="0">
                <a:ln>
                  <a:noFill/>
                </a:ln>
                <a:solidFill>
                  <a:srgbClr val="CC5B1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i="0" u="none" strike="noStrike" kern="1200" cap="none" spc="0" normalizeH="0" noProof="0" dirty="0" err="1" smtClean="0">
                <a:ln>
                  <a:noFill/>
                </a:ln>
                <a:solidFill>
                  <a:srgbClr val="CC5B1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tính</a:t>
            </a:r>
            <a:r>
              <a:rPr kumimoji="0" lang="en-US" altLang="zh-CN" sz="3600" i="0" u="none" strike="noStrike" kern="1200" cap="none" spc="0" normalizeH="0" noProof="0" dirty="0" smtClean="0">
                <a:ln>
                  <a:noFill/>
                </a:ln>
                <a:solidFill>
                  <a:srgbClr val="CC5B1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i="0" u="none" strike="noStrike" kern="1200" cap="none" spc="0" normalizeH="0" noProof="0" dirty="0" err="1" smtClean="0">
                <a:ln>
                  <a:noFill/>
                </a:ln>
                <a:solidFill>
                  <a:srgbClr val="CC5B1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cần</a:t>
            </a:r>
            <a:r>
              <a:rPr kumimoji="0" lang="en-US" altLang="zh-CN" sz="3600" i="0" u="none" strike="noStrike" kern="1200" cap="none" spc="0" normalizeH="0" noProof="0" dirty="0" smtClean="0">
                <a:ln>
                  <a:noFill/>
                </a:ln>
                <a:solidFill>
                  <a:srgbClr val="CC5B1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i="0" u="none" strike="noStrike" kern="1200" cap="none" spc="0" normalizeH="0" noProof="0" dirty="0" err="1" smtClean="0">
                <a:ln>
                  <a:noFill/>
                </a:ln>
                <a:solidFill>
                  <a:srgbClr val="CC5B1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có</a:t>
            </a:r>
            <a:r>
              <a:rPr kumimoji="0" lang="en-US" altLang="zh-CN" sz="3600" i="0" u="none" strike="noStrike" kern="1200" cap="none" spc="0" normalizeH="0" noProof="0" dirty="0" smtClean="0">
                <a:ln>
                  <a:noFill/>
                </a:ln>
                <a:solidFill>
                  <a:srgbClr val="CC5B1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i="0" u="none" strike="noStrike" kern="1200" cap="none" spc="0" normalizeH="0" noProof="0" dirty="0" err="1" smtClean="0">
                <a:ln>
                  <a:noFill/>
                </a:ln>
                <a:solidFill>
                  <a:srgbClr val="CC5B1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của</a:t>
            </a:r>
            <a:r>
              <a:rPr kumimoji="0" lang="en-US" altLang="zh-CN" sz="3600" i="0" u="none" strike="noStrike" kern="1200" cap="none" spc="0" normalizeH="0" noProof="0" dirty="0" smtClean="0">
                <a:ln>
                  <a:noFill/>
                </a:ln>
                <a:solidFill>
                  <a:srgbClr val="CC5B1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i="0" u="none" strike="noStrike" kern="1200" cap="none" spc="0" normalizeH="0" noProof="0" dirty="0" err="1" smtClean="0">
                <a:ln>
                  <a:noFill/>
                </a:ln>
                <a:solidFill>
                  <a:srgbClr val="CC5B1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một</a:t>
            </a:r>
            <a:r>
              <a:rPr kumimoji="0" lang="en-US" altLang="zh-CN" sz="3600" i="0" u="none" strike="noStrike" kern="1200" cap="none" spc="0" normalizeH="0" noProof="0" dirty="0" smtClean="0">
                <a:ln>
                  <a:noFill/>
                </a:ln>
                <a:solidFill>
                  <a:srgbClr val="CC5B1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i="0" u="none" strike="noStrike" kern="1200" cap="none" spc="0" normalizeH="0" noProof="0" dirty="0" err="1" smtClean="0">
                <a:ln>
                  <a:noFill/>
                </a:ln>
                <a:solidFill>
                  <a:srgbClr val="CC5B1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nghề</a:t>
            </a:r>
            <a:r>
              <a:rPr kumimoji="0" lang="en-US" altLang="zh-CN" sz="3600" i="0" u="none" strike="noStrike" kern="1200" cap="none" spc="0" normalizeH="0" noProof="0" dirty="0" smtClean="0">
                <a:ln>
                  <a:noFill/>
                </a:ln>
                <a:solidFill>
                  <a:srgbClr val="CC5B1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i="0" u="none" strike="noStrike" kern="1200" cap="none" spc="0" normalizeH="0" noProof="0" dirty="0" err="1" smtClean="0">
                <a:ln>
                  <a:noFill/>
                </a:ln>
                <a:solidFill>
                  <a:srgbClr val="CC5B1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để</a:t>
            </a:r>
            <a:r>
              <a:rPr kumimoji="0" lang="en-US" altLang="zh-CN" sz="3600" i="0" u="none" strike="noStrike" kern="1200" cap="none" spc="0" normalizeH="0" noProof="0" dirty="0" smtClean="0">
                <a:ln>
                  <a:noFill/>
                </a:ln>
                <a:solidFill>
                  <a:srgbClr val="CC5B1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i="0" u="none" strike="noStrike" kern="1200" cap="none" spc="0" normalizeH="0" noProof="0" dirty="0" err="1" smtClean="0">
                <a:ln>
                  <a:noFill/>
                </a:ln>
                <a:solidFill>
                  <a:srgbClr val="CC5B1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các</a:t>
            </a:r>
            <a:r>
              <a:rPr kumimoji="0" lang="en-US" altLang="zh-CN" sz="3600" i="0" u="none" strike="noStrike" kern="1200" cap="none" spc="0" normalizeH="0" noProof="0" dirty="0" smtClean="0">
                <a:ln>
                  <a:noFill/>
                </a:ln>
                <a:solidFill>
                  <a:srgbClr val="CC5B1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i="0" u="none" strike="noStrike" kern="1200" cap="none" spc="0" normalizeH="0" noProof="0" dirty="0" err="1" smtClean="0">
                <a:ln>
                  <a:noFill/>
                </a:ln>
                <a:solidFill>
                  <a:srgbClr val="CC5B1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nhóm</a:t>
            </a:r>
            <a:r>
              <a:rPr kumimoji="0" lang="en-US" altLang="zh-CN" sz="3600" i="0" u="none" strike="noStrike" kern="1200" cap="none" spc="0" normalizeH="0" noProof="0" dirty="0" smtClean="0">
                <a:ln>
                  <a:noFill/>
                </a:ln>
                <a:solidFill>
                  <a:srgbClr val="CC5B1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i="0" u="none" strike="noStrike" kern="1200" cap="none" spc="0" normalizeH="0" noProof="0" dirty="0" err="1" smtClean="0">
                <a:ln>
                  <a:noFill/>
                </a:ln>
                <a:solidFill>
                  <a:srgbClr val="CC5B1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còn</a:t>
            </a:r>
            <a:r>
              <a:rPr kumimoji="0" lang="en-US" altLang="zh-CN" sz="3600" i="0" u="none" strike="noStrike" kern="1200" cap="none" spc="0" normalizeH="0" noProof="0" dirty="0" smtClean="0">
                <a:ln>
                  <a:noFill/>
                </a:ln>
                <a:solidFill>
                  <a:srgbClr val="CC5B1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i="0" u="none" strike="noStrike" kern="1200" cap="none" spc="0" normalizeH="0" noProof="0" dirty="0" err="1" smtClean="0">
                <a:ln>
                  <a:noFill/>
                </a:ln>
                <a:solidFill>
                  <a:srgbClr val="CC5B1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lại</a:t>
            </a:r>
            <a:r>
              <a:rPr kumimoji="0" lang="en-US" altLang="zh-CN" sz="3600" i="0" u="none" strike="noStrike" kern="1200" cap="none" spc="0" normalizeH="0" noProof="0" dirty="0" smtClean="0">
                <a:ln>
                  <a:noFill/>
                </a:ln>
                <a:solidFill>
                  <a:srgbClr val="CC5B1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i="0" u="none" strike="noStrike" kern="1200" cap="none" spc="0" normalizeH="0" noProof="0" dirty="0" err="1" smtClean="0">
                <a:ln>
                  <a:noFill/>
                </a:ln>
                <a:solidFill>
                  <a:srgbClr val="CC5B1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đoán</a:t>
            </a:r>
            <a:r>
              <a:rPr kumimoji="0" lang="en-US" altLang="zh-CN" sz="3600" i="0" u="none" strike="noStrike" kern="1200" cap="none" spc="0" normalizeH="0" noProof="0" dirty="0" smtClean="0">
                <a:ln>
                  <a:noFill/>
                </a:ln>
                <a:solidFill>
                  <a:srgbClr val="CC5B1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zh-CN" sz="3600" baseline="0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Có</a:t>
            </a:r>
            <a:r>
              <a:rPr lang="en-US" altLang="zh-CN" sz="3600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thể</a:t>
            </a:r>
            <a:r>
              <a:rPr lang="en-US" altLang="zh-CN" sz="3600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mô</a:t>
            </a:r>
            <a:r>
              <a:rPr lang="en-US" altLang="zh-CN" sz="3600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tả</a:t>
            </a:r>
            <a:r>
              <a:rPr lang="en-US" altLang="zh-CN" sz="3600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thêm</a:t>
            </a:r>
            <a:r>
              <a:rPr lang="en-US" altLang="zh-CN" sz="3600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về</a:t>
            </a:r>
            <a:r>
              <a:rPr lang="en-US" altLang="zh-CN" sz="3600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nghề</a:t>
            </a:r>
            <a:r>
              <a:rPr lang="en-US" altLang="zh-CN" sz="3600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nghiệp</a:t>
            </a:r>
            <a:r>
              <a:rPr lang="en-US" altLang="zh-CN" sz="3600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đó</a:t>
            </a:r>
            <a:r>
              <a:rPr lang="en-US" altLang="zh-CN" sz="3600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để</a:t>
            </a:r>
            <a:r>
              <a:rPr lang="en-US" altLang="zh-CN" sz="3600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gợi</a:t>
            </a:r>
            <a:r>
              <a:rPr lang="en-US" altLang="zh-CN" sz="3600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ý </a:t>
            </a:r>
            <a:r>
              <a:rPr lang="en-US" altLang="zh-CN" sz="3600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cho</a:t>
            </a:r>
            <a:r>
              <a:rPr lang="en-US" altLang="zh-CN" sz="3600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các</a:t>
            </a:r>
            <a:r>
              <a:rPr lang="en-US" altLang="zh-CN" sz="3600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600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bạn</a:t>
            </a:r>
            <a:r>
              <a:rPr lang="en-US" altLang="zh-CN" sz="3600" dirty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.</a:t>
            </a:r>
            <a:endParaRPr kumimoji="0" lang="zh-CN" altLang="en-US" sz="3600" i="0" u="none" strike="noStrike" kern="1200" cap="none" spc="0" normalizeH="0" baseline="0" noProof="0" dirty="0">
              <a:ln>
                <a:noFill/>
              </a:ln>
              <a:solidFill>
                <a:srgbClr val="CC5B1E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</a:endParaRPr>
          </a:p>
        </p:txBody>
      </p:sp>
      <p:pic>
        <p:nvPicPr>
          <p:cNvPr id="37" name="图片 17" descr="千库网_六一儿童节少儿活动_元素编号130907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36655" y="3740864"/>
            <a:ext cx="3030335" cy="303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16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10 (20)"/>
          <p:cNvPicPr>
            <a:picLocks noChangeAspect="1"/>
          </p:cNvPicPr>
          <p:nvPr/>
        </p:nvPicPr>
        <p:blipFill>
          <a:blip r:embed="rId2"/>
          <a:srcRect l="12642" t="57976"/>
          <a:stretch>
            <a:fillRect/>
          </a:stretch>
        </p:blipFill>
        <p:spPr>
          <a:xfrm>
            <a:off x="1905" y="5401945"/>
            <a:ext cx="12190095" cy="1456055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340995" y="1316990"/>
            <a:ext cx="7816850" cy="445325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pic>
        <p:nvPicPr>
          <p:cNvPr id="16" name="图片 15" descr="千库网_矢量手绘卡通大树_元素编号11747067"/>
          <p:cNvPicPr>
            <a:picLocks noChangeAspect="1"/>
          </p:cNvPicPr>
          <p:nvPr/>
        </p:nvPicPr>
        <p:blipFill>
          <a:blip r:embed="rId3"/>
          <a:srcRect l="49104" t="18712" r="1349" b="16774"/>
          <a:stretch>
            <a:fillRect/>
          </a:stretch>
        </p:blipFill>
        <p:spPr>
          <a:xfrm flipH="1">
            <a:off x="8009255" y="50800"/>
            <a:ext cx="4182745" cy="6807200"/>
          </a:xfrm>
          <a:prstGeom prst="rect">
            <a:avLst/>
          </a:prstGeom>
        </p:spPr>
      </p:pic>
      <p:pic>
        <p:nvPicPr>
          <p:cNvPr id="18" name="图片 17" descr="588ku_d86e2212d3e726cc7abb62f88b3a8de2_12503752"/>
          <p:cNvPicPr>
            <a:picLocks noChangeAspect="1"/>
          </p:cNvPicPr>
          <p:nvPr/>
        </p:nvPicPr>
        <p:blipFill>
          <a:blip r:embed="rId4"/>
          <a:srcRect l="12001" t="23514" r="12823" b="62445"/>
          <a:stretch>
            <a:fillRect/>
          </a:stretch>
        </p:blipFill>
        <p:spPr>
          <a:xfrm>
            <a:off x="340995" y="-635"/>
            <a:ext cx="7369175" cy="158877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368993" y="1269747"/>
            <a:ext cx="1612265" cy="1460500"/>
            <a:chOff x="5009" y="3383"/>
            <a:chExt cx="2539" cy="2300"/>
          </a:xfrm>
        </p:grpSpPr>
        <p:sp>
          <p:nvSpPr>
            <p:cNvPr id="40" name="文本框 179"/>
            <p:cNvSpPr txBox="1">
              <a:spLocks noChangeArrowheads="1"/>
            </p:cNvSpPr>
            <p:nvPr/>
          </p:nvSpPr>
          <p:spPr bwMode="auto">
            <a:xfrm flipH="1">
              <a:off x="5009" y="3637"/>
              <a:ext cx="2530" cy="1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3C1B4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  <a:sym typeface="Arial" panose="020B0604020202020204" pitchFamily="34" charset="0"/>
                </a:rPr>
                <a:t>4</a:t>
              </a:r>
              <a:endPara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srgbClr val="43C1B4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2" name="任意多边形: 形状 41"/>
            <p:cNvSpPr/>
            <p:nvPr/>
          </p:nvSpPr>
          <p:spPr>
            <a:xfrm rot="20523503">
              <a:off x="5354" y="3383"/>
              <a:ext cx="2194" cy="2300"/>
            </a:xfrm>
            <a:custGeom>
              <a:avLst/>
              <a:gdLst>
                <a:gd name="connsiteX0" fmla="*/ 124837 w 188201"/>
                <a:gd name="connsiteY0" fmla="*/ 9654 h 196812"/>
                <a:gd name="connsiteX1" fmla="*/ 131885 w 188201"/>
                <a:gd name="connsiteY1" fmla="*/ 58232 h 196812"/>
                <a:gd name="connsiteX2" fmla="*/ 137981 w 188201"/>
                <a:gd name="connsiteY2" fmla="*/ 66709 h 196812"/>
                <a:gd name="connsiteX3" fmla="*/ 181987 w 188201"/>
                <a:gd name="connsiteY3" fmla="*/ 88426 h 196812"/>
                <a:gd name="connsiteX4" fmla="*/ 181987 w 188201"/>
                <a:gd name="connsiteY4" fmla="*/ 108524 h 196812"/>
                <a:gd name="connsiteX5" fmla="*/ 137981 w 188201"/>
                <a:gd name="connsiteY5" fmla="*/ 130145 h 196812"/>
                <a:gd name="connsiteX6" fmla="*/ 131885 w 188201"/>
                <a:gd name="connsiteY6" fmla="*/ 138623 h 196812"/>
                <a:gd name="connsiteX7" fmla="*/ 124741 w 188201"/>
                <a:gd name="connsiteY7" fmla="*/ 187200 h 196812"/>
                <a:gd name="connsiteX8" fmla="*/ 105596 w 188201"/>
                <a:gd name="connsiteY8" fmla="*/ 193391 h 196812"/>
                <a:gd name="connsiteX9" fmla="*/ 71401 w 188201"/>
                <a:gd name="connsiteY9" fmla="*/ 158244 h 196812"/>
                <a:gd name="connsiteX10" fmla="*/ 61495 w 188201"/>
                <a:gd name="connsiteY10" fmla="*/ 155006 h 196812"/>
                <a:gd name="connsiteX11" fmla="*/ 13108 w 188201"/>
                <a:gd name="connsiteY11" fmla="*/ 163292 h 196812"/>
                <a:gd name="connsiteX12" fmla="*/ 1297 w 188201"/>
                <a:gd name="connsiteY12" fmla="*/ 147005 h 196812"/>
                <a:gd name="connsiteX13" fmla="*/ 24157 w 188201"/>
                <a:gd name="connsiteY13" fmla="*/ 103571 h 196812"/>
                <a:gd name="connsiteX14" fmla="*/ 24157 w 188201"/>
                <a:gd name="connsiteY14" fmla="*/ 93093 h 196812"/>
                <a:gd name="connsiteX15" fmla="*/ 1392 w 188201"/>
                <a:gd name="connsiteY15" fmla="*/ 49659 h 196812"/>
                <a:gd name="connsiteX16" fmla="*/ 13204 w 188201"/>
                <a:gd name="connsiteY16" fmla="*/ 33371 h 196812"/>
                <a:gd name="connsiteX17" fmla="*/ 61590 w 188201"/>
                <a:gd name="connsiteY17" fmla="*/ 41753 h 196812"/>
                <a:gd name="connsiteX18" fmla="*/ 71497 w 188201"/>
                <a:gd name="connsiteY18" fmla="*/ 38515 h 196812"/>
                <a:gd name="connsiteX19" fmla="*/ 105787 w 188201"/>
                <a:gd name="connsiteY19" fmla="*/ 3463 h 196812"/>
                <a:gd name="connsiteX20" fmla="*/ 124837 w 188201"/>
                <a:gd name="connsiteY20" fmla="*/ 9654 h 196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8201" h="196812">
                  <a:moveTo>
                    <a:pt x="124837" y="9654"/>
                  </a:moveTo>
                  <a:lnTo>
                    <a:pt x="131885" y="58232"/>
                  </a:lnTo>
                  <a:cubicBezTo>
                    <a:pt x="132456" y="61851"/>
                    <a:pt x="134742" y="65090"/>
                    <a:pt x="137981" y="66709"/>
                  </a:cubicBezTo>
                  <a:lnTo>
                    <a:pt x="181987" y="88426"/>
                  </a:lnTo>
                  <a:cubicBezTo>
                    <a:pt x="190273" y="92522"/>
                    <a:pt x="190273" y="104428"/>
                    <a:pt x="181987" y="108524"/>
                  </a:cubicBezTo>
                  <a:lnTo>
                    <a:pt x="137981" y="130145"/>
                  </a:lnTo>
                  <a:cubicBezTo>
                    <a:pt x="134647" y="131765"/>
                    <a:pt x="132361" y="134908"/>
                    <a:pt x="131885" y="138623"/>
                  </a:cubicBezTo>
                  <a:lnTo>
                    <a:pt x="124741" y="187200"/>
                  </a:lnTo>
                  <a:cubicBezTo>
                    <a:pt x="123408" y="196439"/>
                    <a:pt x="112073" y="200059"/>
                    <a:pt x="105596" y="193391"/>
                  </a:cubicBezTo>
                  <a:lnTo>
                    <a:pt x="71401" y="158244"/>
                  </a:lnTo>
                  <a:cubicBezTo>
                    <a:pt x="68830" y="155577"/>
                    <a:pt x="65115" y="154434"/>
                    <a:pt x="61495" y="155006"/>
                  </a:cubicBezTo>
                  <a:lnTo>
                    <a:pt x="13108" y="163292"/>
                  </a:lnTo>
                  <a:cubicBezTo>
                    <a:pt x="3964" y="164816"/>
                    <a:pt x="-2989" y="155196"/>
                    <a:pt x="1297" y="147005"/>
                  </a:cubicBezTo>
                  <a:lnTo>
                    <a:pt x="24157" y="103571"/>
                  </a:lnTo>
                  <a:cubicBezTo>
                    <a:pt x="25872" y="100332"/>
                    <a:pt x="25872" y="96427"/>
                    <a:pt x="24157" y="93093"/>
                  </a:cubicBezTo>
                  <a:lnTo>
                    <a:pt x="1392" y="49659"/>
                  </a:lnTo>
                  <a:cubicBezTo>
                    <a:pt x="-2894" y="41468"/>
                    <a:pt x="4059" y="31847"/>
                    <a:pt x="13204" y="33371"/>
                  </a:cubicBezTo>
                  <a:lnTo>
                    <a:pt x="61590" y="41753"/>
                  </a:lnTo>
                  <a:cubicBezTo>
                    <a:pt x="65210" y="42420"/>
                    <a:pt x="68925" y="41182"/>
                    <a:pt x="71497" y="38515"/>
                  </a:cubicBezTo>
                  <a:lnTo>
                    <a:pt x="105787" y="3463"/>
                  </a:lnTo>
                  <a:cubicBezTo>
                    <a:pt x="112168" y="-3300"/>
                    <a:pt x="123503" y="415"/>
                    <a:pt x="124837" y="9654"/>
                  </a:cubicBezTo>
                  <a:close/>
                </a:path>
              </a:pathLst>
            </a:custGeom>
            <a:noFill/>
            <a:ln w="19050" cap="flat">
              <a:solidFill>
                <a:srgbClr val="43C1B4">
                  <a:alpha val="5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/>
                <a:cs typeface="Calibri" panose="020F0502020204030204" pitchFamily="34" charset="0"/>
              </a:endParaRPr>
            </a:p>
          </p:txBody>
        </p:sp>
      </p:grpSp>
      <p:pic>
        <p:nvPicPr>
          <p:cNvPr id="13" name="图片 12" descr="21"/>
          <p:cNvPicPr>
            <a:picLocks noChangeAspect="1"/>
          </p:cNvPicPr>
          <p:nvPr/>
        </p:nvPicPr>
        <p:blipFill>
          <a:blip r:embed="rId5"/>
          <a:srcRect l="36206" t="4879" r="19787" b="25601"/>
          <a:stretch>
            <a:fillRect/>
          </a:stretch>
        </p:blipFill>
        <p:spPr>
          <a:xfrm>
            <a:off x="7242810" y="3134995"/>
            <a:ext cx="4949190" cy="37230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542" y="2287047"/>
            <a:ext cx="7864522" cy="373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87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294005" y="815975"/>
            <a:ext cx="11603990" cy="573722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pic>
        <p:nvPicPr>
          <p:cNvPr id="2" name="图片 1" descr="14"/>
          <p:cNvPicPr>
            <a:picLocks noChangeAspect="1"/>
          </p:cNvPicPr>
          <p:nvPr/>
        </p:nvPicPr>
        <p:blipFill>
          <a:blip r:embed="rId2"/>
          <a:srcRect l="810" t="38002" r="4497" b="35751"/>
          <a:stretch>
            <a:fillRect/>
          </a:stretch>
        </p:blipFill>
        <p:spPr>
          <a:xfrm>
            <a:off x="0" y="5093970"/>
            <a:ext cx="12191365" cy="1309370"/>
          </a:xfrm>
          <a:prstGeom prst="rect">
            <a:avLst/>
          </a:prstGeom>
        </p:spPr>
      </p:pic>
      <p:pic>
        <p:nvPicPr>
          <p:cNvPr id="9" name="图片 8" descr="10 (20)"/>
          <p:cNvPicPr>
            <a:picLocks noChangeAspect="1"/>
          </p:cNvPicPr>
          <p:nvPr/>
        </p:nvPicPr>
        <p:blipFill>
          <a:blip r:embed="rId3"/>
          <a:srcRect l="12642" t="57976"/>
          <a:stretch>
            <a:fillRect/>
          </a:stretch>
        </p:blipFill>
        <p:spPr>
          <a:xfrm>
            <a:off x="1905" y="5401945"/>
            <a:ext cx="12190095" cy="1456055"/>
          </a:xfrm>
          <a:prstGeom prst="rect">
            <a:avLst/>
          </a:prstGeom>
        </p:spPr>
      </p:pic>
      <p:pic>
        <p:nvPicPr>
          <p:cNvPr id="7" name="图片 6" descr="21"/>
          <p:cNvPicPr>
            <a:picLocks noChangeAspect="1"/>
          </p:cNvPicPr>
          <p:nvPr/>
        </p:nvPicPr>
        <p:blipFill>
          <a:blip r:embed="rId4"/>
          <a:srcRect t="61854" r="65246"/>
          <a:stretch>
            <a:fillRect/>
          </a:stretch>
        </p:blipFill>
        <p:spPr>
          <a:xfrm>
            <a:off x="1905" y="4803140"/>
            <a:ext cx="3931285" cy="2054860"/>
          </a:xfrm>
          <a:prstGeom prst="rect">
            <a:avLst/>
          </a:prstGeom>
        </p:spPr>
      </p:pic>
      <p:pic>
        <p:nvPicPr>
          <p:cNvPr id="16" name="图片 15" descr="千库网_矢量手绘卡通大树_元素编号11747067"/>
          <p:cNvPicPr>
            <a:picLocks noChangeAspect="1"/>
          </p:cNvPicPr>
          <p:nvPr/>
        </p:nvPicPr>
        <p:blipFill>
          <a:blip r:embed="rId5"/>
          <a:srcRect l="49104" t="18712" r="1349" b="16774"/>
          <a:stretch>
            <a:fillRect/>
          </a:stretch>
        </p:blipFill>
        <p:spPr>
          <a:xfrm>
            <a:off x="0" y="4639310"/>
            <a:ext cx="1363345" cy="2218690"/>
          </a:xfrm>
          <a:prstGeom prst="rect">
            <a:avLst/>
          </a:prstGeom>
        </p:spPr>
      </p:pic>
      <p:pic>
        <p:nvPicPr>
          <p:cNvPr id="18" name="图片 17" descr="588ku_d86e2212d3e726cc7abb62f88b3a8de2_12503752"/>
          <p:cNvPicPr>
            <a:picLocks noChangeAspect="1"/>
          </p:cNvPicPr>
          <p:nvPr/>
        </p:nvPicPr>
        <p:blipFill>
          <a:blip r:embed="rId6"/>
          <a:srcRect l="12001" t="26402" r="12823" b="62445"/>
          <a:stretch>
            <a:fillRect/>
          </a:stretch>
        </p:blipFill>
        <p:spPr>
          <a:xfrm>
            <a:off x="1232535" y="0"/>
            <a:ext cx="9001760" cy="122110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737278" y="1348410"/>
            <a:ext cx="10582763" cy="2310097"/>
            <a:chOff x="737278" y="1348410"/>
            <a:chExt cx="8250039" cy="1537365"/>
          </a:xfrm>
        </p:grpSpPr>
        <p:sp>
          <p:nvSpPr>
            <p:cNvPr id="11" name="矩形: 圆角 10"/>
            <p:cNvSpPr/>
            <p:nvPr/>
          </p:nvSpPr>
          <p:spPr>
            <a:xfrm>
              <a:off x="737278" y="1348410"/>
              <a:ext cx="8250039" cy="997976"/>
            </a:xfrm>
            <a:prstGeom prst="roundRect">
              <a:avLst>
                <a:gd name="adj" fmla="val 50000"/>
              </a:avLst>
            </a:prstGeom>
            <a:solidFill>
              <a:srgbClr val="CC5B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43C1B4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/>
                <a:cs typeface="Calibri" panose="020F0502020204030204" pitchFamily="34" charset="0"/>
              </a:endParaRPr>
            </a:p>
          </p:txBody>
        </p:sp>
        <p:sp>
          <p:nvSpPr>
            <p:cNvPr id="12" name="直角三角形 11"/>
            <p:cNvSpPr/>
            <p:nvPr/>
          </p:nvSpPr>
          <p:spPr>
            <a:xfrm flipH="1" flipV="1">
              <a:off x="7778180" y="2342399"/>
              <a:ext cx="564424" cy="543376"/>
            </a:xfrm>
            <a:prstGeom prst="rtTriangle">
              <a:avLst/>
            </a:prstGeom>
            <a:solidFill>
              <a:srgbClr val="CC5B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思源黑体 CN Bold" panose="020B0800000000000000" charset="-122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1544455" y="1536616"/>
            <a:ext cx="94265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lvl="0" algn="ctr">
              <a:lnSpc>
                <a:spcPct val="150000"/>
              </a:lnSpc>
              <a:buClrTx/>
              <a:buSzTx/>
              <a:buFontTx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armonyOS Sans SC Medium" panose="00000600000000000000" charset="-122"/>
                <a:ea typeface="HarmonyOS Sans SC Medium" panose="00000600000000000000" charset="-122"/>
                <a:cs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Đề</a:t>
            </a:r>
            <a:r>
              <a:rPr lang="en-US" altLang="zh-CN" sz="3600" b="1" dirty="0" smtClean="0">
                <a:solidFill>
                  <a:prstClr val="whit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nghị</a:t>
            </a:r>
            <a:r>
              <a:rPr lang="en-US" altLang="zh-CN" sz="3600" b="1" dirty="0" smtClean="0">
                <a:solidFill>
                  <a:prstClr val="whit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người</a:t>
            </a:r>
            <a:r>
              <a:rPr lang="en-US" altLang="zh-CN" sz="3600" b="1" dirty="0" smtClean="0">
                <a:solidFill>
                  <a:prstClr val="whit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thân</a:t>
            </a:r>
            <a:r>
              <a:rPr lang="en-US" altLang="zh-CN" sz="3600" b="1" dirty="0" smtClean="0">
                <a:solidFill>
                  <a:prstClr val="whit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cùng</a:t>
            </a:r>
            <a:r>
              <a:rPr lang="en-US" altLang="zh-CN" sz="3600" b="1" dirty="0" smtClean="0">
                <a:solidFill>
                  <a:prstClr val="whit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đánh</a:t>
            </a:r>
            <a:r>
              <a:rPr lang="en-US" altLang="zh-CN" sz="3600" b="1" dirty="0" smtClean="0">
                <a:solidFill>
                  <a:prstClr val="whit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giá</a:t>
            </a:r>
            <a:r>
              <a:rPr lang="en-US" altLang="zh-CN" sz="3600" b="1" dirty="0" smtClean="0">
                <a:solidFill>
                  <a:prstClr val="whit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những</a:t>
            </a:r>
            <a:r>
              <a:rPr lang="en-US" altLang="zh-CN" sz="3600" b="1" dirty="0" smtClean="0">
                <a:solidFill>
                  <a:prstClr val="whit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đức</a:t>
            </a:r>
            <a:r>
              <a:rPr lang="en-US" altLang="zh-CN" sz="3600" b="1" dirty="0" smtClean="0">
                <a:solidFill>
                  <a:prstClr val="whit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tính</a:t>
            </a:r>
            <a:r>
              <a:rPr lang="en-US" altLang="zh-CN" sz="3600" b="1" dirty="0" smtClean="0">
                <a:solidFill>
                  <a:prstClr val="whit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hiện</a:t>
            </a:r>
            <a:r>
              <a:rPr lang="en-US" altLang="zh-CN" sz="3600" b="1" dirty="0" smtClean="0">
                <a:solidFill>
                  <a:prstClr val="whit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có</a:t>
            </a:r>
            <a:r>
              <a:rPr lang="en-US" altLang="zh-CN" sz="3600" b="1" dirty="0" smtClean="0">
                <a:solidFill>
                  <a:prstClr val="whit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của</a:t>
            </a:r>
            <a:r>
              <a:rPr lang="en-US" altLang="zh-CN" sz="3600" b="1" dirty="0" smtClean="0">
                <a:solidFill>
                  <a:prstClr val="whit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 smtClean="0">
                <a:solidFill>
                  <a:prstClr val="whit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em</a:t>
            </a:r>
            <a:r>
              <a:rPr lang="en-US" altLang="zh-CN" sz="3600" b="1" dirty="0" smtClean="0">
                <a:solidFill>
                  <a:prstClr val="whit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</a:endParaRPr>
          </a:p>
        </p:txBody>
      </p:sp>
      <p:pic>
        <p:nvPicPr>
          <p:cNvPr id="21" name="图片 20" descr="16 (21)"/>
          <p:cNvPicPr>
            <a:picLocks noChangeAspect="1"/>
          </p:cNvPicPr>
          <p:nvPr/>
        </p:nvPicPr>
        <p:blipFill>
          <a:blip r:embed="rId7"/>
          <a:srcRect l="7247" t="16023" r="81067" b="66881"/>
          <a:stretch>
            <a:fillRect/>
          </a:stretch>
        </p:blipFill>
        <p:spPr>
          <a:xfrm flipH="1">
            <a:off x="10234295" y="1101725"/>
            <a:ext cx="1175385" cy="859790"/>
          </a:xfrm>
          <a:prstGeom prst="rect">
            <a:avLst/>
          </a:prstGeom>
        </p:spPr>
      </p:pic>
      <p:pic>
        <p:nvPicPr>
          <p:cNvPr id="19" name="图片 17" descr="588ku_87c8080464594f94ec4585d8be7d7538_1309149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09715" y="2975308"/>
            <a:ext cx="5082285" cy="4141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35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588ku_d86e2212d3e726cc7abb62f88b3a8de2_12503752"/>
          <p:cNvPicPr>
            <a:picLocks noChangeAspect="1"/>
          </p:cNvPicPr>
          <p:nvPr/>
        </p:nvPicPr>
        <p:blipFill>
          <a:blip r:embed="rId3"/>
          <a:srcRect t="26402" r="12823" b="18074"/>
          <a:stretch>
            <a:fillRect/>
          </a:stretch>
        </p:blipFill>
        <p:spPr>
          <a:xfrm>
            <a:off x="1687830" y="0"/>
            <a:ext cx="10438765" cy="6565900"/>
          </a:xfrm>
          <a:prstGeom prst="rect">
            <a:avLst/>
          </a:prstGeom>
        </p:spPr>
      </p:pic>
      <p:pic>
        <p:nvPicPr>
          <p:cNvPr id="15" name="图片 14" descr="14"/>
          <p:cNvPicPr>
            <a:picLocks noChangeAspect="1"/>
          </p:cNvPicPr>
          <p:nvPr/>
        </p:nvPicPr>
        <p:blipFill>
          <a:blip r:embed="rId4"/>
          <a:srcRect l="810" t="38002" r="4497" b="35751"/>
          <a:stretch>
            <a:fillRect/>
          </a:stretch>
        </p:blipFill>
        <p:spPr>
          <a:xfrm>
            <a:off x="0" y="5078095"/>
            <a:ext cx="12191365" cy="1309370"/>
          </a:xfrm>
          <a:prstGeom prst="rect">
            <a:avLst/>
          </a:prstGeom>
        </p:spPr>
      </p:pic>
      <p:pic>
        <p:nvPicPr>
          <p:cNvPr id="9" name="图片 8" descr="10 (20)"/>
          <p:cNvPicPr>
            <a:picLocks noChangeAspect="1"/>
          </p:cNvPicPr>
          <p:nvPr/>
        </p:nvPicPr>
        <p:blipFill>
          <a:blip r:embed="rId5"/>
          <a:srcRect l="12642" t="57976"/>
          <a:stretch>
            <a:fillRect/>
          </a:stretch>
        </p:blipFill>
        <p:spPr>
          <a:xfrm>
            <a:off x="1905" y="5401945"/>
            <a:ext cx="12190095" cy="1456055"/>
          </a:xfrm>
          <a:prstGeom prst="rect">
            <a:avLst/>
          </a:prstGeom>
        </p:spPr>
      </p:pic>
      <p:pic>
        <p:nvPicPr>
          <p:cNvPr id="13" name="图片 12" descr="21"/>
          <p:cNvPicPr>
            <a:picLocks noChangeAspect="1"/>
          </p:cNvPicPr>
          <p:nvPr/>
        </p:nvPicPr>
        <p:blipFill>
          <a:blip r:embed="rId6"/>
          <a:srcRect l="36206" t="4879" r="15530" b="15036"/>
          <a:stretch>
            <a:fillRect/>
          </a:stretch>
        </p:blipFill>
        <p:spPr>
          <a:xfrm>
            <a:off x="8856345" y="4224020"/>
            <a:ext cx="3333750" cy="2633980"/>
          </a:xfrm>
          <a:prstGeom prst="rect">
            <a:avLst/>
          </a:prstGeom>
        </p:spPr>
      </p:pic>
      <p:pic>
        <p:nvPicPr>
          <p:cNvPr id="16" name="图片 15" descr="千库网_矢量手绘卡通大树_元素编号11747067"/>
          <p:cNvPicPr>
            <a:picLocks noChangeAspect="1"/>
          </p:cNvPicPr>
          <p:nvPr/>
        </p:nvPicPr>
        <p:blipFill>
          <a:blip r:embed="rId7"/>
          <a:srcRect l="49104" t="18712" r="1349" b="16774"/>
          <a:stretch>
            <a:fillRect/>
          </a:stretch>
        </p:blipFill>
        <p:spPr>
          <a:xfrm>
            <a:off x="0" y="50800"/>
            <a:ext cx="4182745" cy="6807200"/>
          </a:xfrm>
          <a:prstGeom prst="rect">
            <a:avLst/>
          </a:prstGeom>
        </p:spPr>
      </p:pic>
      <p:cxnSp>
        <p:nvCxnSpPr>
          <p:cNvPr id="19" name="直接连接符 18"/>
          <p:cNvCxnSpPr/>
          <p:nvPr/>
        </p:nvCxnSpPr>
        <p:spPr>
          <a:xfrm>
            <a:off x="4929505" y="4107180"/>
            <a:ext cx="5529580" cy="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图片 20" descr="16 (21)"/>
          <p:cNvPicPr>
            <a:picLocks noChangeAspect="1"/>
          </p:cNvPicPr>
          <p:nvPr/>
        </p:nvPicPr>
        <p:blipFill>
          <a:blip r:embed="rId8"/>
          <a:srcRect l="7247" t="16023" r="81067" b="66881"/>
          <a:stretch>
            <a:fillRect/>
          </a:stretch>
        </p:blipFill>
        <p:spPr>
          <a:xfrm>
            <a:off x="2223770" y="50800"/>
            <a:ext cx="1175385" cy="859790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11929110" y="326390"/>
            <a:ext cx="107950" cy="5344795"/>
            <a:chOff x="18803" y="514"/>
            <a:chExt cx="170" cy="8417"/>
          </a:xfrm>
        </p:grpSpPr>
        <p:cxnSp>
          <p:nvCxnSpPr>
            <p:cNvPr id="25" name="直接连接符 24"/>
            <p:cNvCxnSpPr/>
            <p:nvPr/>
          </p:nvCxnSpPr>
          <p:spPr>
            <a:xfrm>
              <a:off x="18888" y="531"/>
              <a:ext cx="0" cy="8400"/>
            </a:xfrm>
            <a:prstGeom prst="line">
              <a:avLst/>
            </a:prstGeom>
            <a:ln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椭圆 25"/>
            <p:cNvSpPr/>
            <p:nvPr/>
          </p:nvSpPr>
          <p:spPr>
            <a:xfrm>
              <a:off x="18803" y="514"/>
              <a:ext cx="171" cy="17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 Bold" panose="020B0800000000000000"/>
                <a:cs typeface="+mn-cs"/>
              </a:endParaRPr>
            </a:p>
          </p:txBody>
        </p:sp>
      </p:grpSp>
      <p:sp>
        <p:nvSpPr>
          <p:cNvPr id="28" name="任意多边形 27"/>
          <p:cNvSpPr/>
          <p:nvPr/>
        </p:nvSpPr>
        <p:spPr>
          <a:xfrm>
            <a:off x="4067175" y="1315085"/>
            <a:ext cx="905510" cy="916305"/>
          </a:xfrm>
          <a:custGeom>
            <a:avLst/>
            <a:gdLst>
              <a:gd name="connisteX0" fmla="*/ 186888 w 905708"/>
              <a:gd name="connsiteY0" fmla="*/ 916308 h 916308"/>
              <a:gd name="connisteX1" fmla="*/ 45283 w 905708"/>
              <a:gd name="connsiteY1" fmla="*/ 88903 h 916308"/>
              <a:gd name="connisteX2" fmla="*/ 905708 w 905708"/>
              <a:gd name="connsiteY2" fmla="*/ 55883 h 91630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905709" h="916308">
                <a:moveTo>
                  <a:pt x="186889" y="916308"/>
                </a:moveTo>
                <a:cubicBezTo>
                  <a:pt x="141169" y="751208"/>
                  <a:pt x="-98226" y="260988"/>
                  <a:pt x="45284" y="88903"/>
                </a:cubicBezTo>
                <a:cubicBezTo>
                  <a:pt x="188794" y="-83182"/>
                  <a:pt x="731084" y="45723"/>
                  <a:pt x="905709" y="55883"/>
                </a:cubicBezTo>
              </a:path>
            </a:pathLst>
          </a:custGeom>
          <a:noFill/>
          <a:ln>
            <a:solidFill>
              <a:srgbClr val="43C1B4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pic>
        <p:nvPicPr>
          <p:cNvPr id="12" name="图片 11" descr="21"/>
          <p:cNvPicPr>
            <a:picLocks noChangeAspect="1"/>
          </p:cNvPicPr>
          <p:nvPr/>
        </p:nvPicPr>
        <p:blipFill>
          <a:blip r:embed="rId6"/>
          <a:srcRect t="61854" r="65246"/>
          <a:stretch>
            <a:fillRect/>
          </a:stretch>
        </p:blipFill>
        <p:spPr>
          <a:xfrm>
            <a:off x="1905" y="4803140"/>
            <a:ext cx="3931285" cy="2054860"/>
          </a:xfrm>
          <a:prstGeom prst="rect">
            <a:avLst/>
          </a:prstGeom>
        </p:spPr>
      </p:pic>
      <p:pic>
        <p:nvPicPr>
          <p:cNvPr id="29" name="图片 28" descr="21"/>
          <p:cNvPicPr>
            <a:picLocks noChangeAspect="1"/>
          </p:cNvPicPr>
          <p:nvPr/>
        </p:nvPicPr>
        <p:blipFill>
          <a:blip r:embed="rId6"/>
          <a:srcRect l="86130" t="83674" r="285"/>
          <a:stretch>
            <a:fillRect/>
          </a:stretch>
        </p:blipFill>
        <p:spPr>
          <a:xfrm>
            <a:off x="10655300" y="5978525"/>
            <a:ext cx="1536700" cy="8794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16821" y="2138684"/>
            <a:ext cx="8693649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49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909417" y="3095728"/>
            <a:ext cx="10889694" cy="549603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48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776214" y="2493362"/>
            <a:ext cx="10191284" cy="36651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48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8803408" y="3677809"/>
            <a:ext cx="2498206" cy="257762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552127" y="3397767"/>
            <a:ext cx="10323735" cy="1273963"/>
          </a:xfrm>
          <a:prstGeom prst="rect">
            <a:avLst/>
          </a:prstGeom>
        </p:spPr>
        <p:txBody>
          <a:bodyPr vert="horz" lIns="97049" tIns="48525" rIns="97049" bIns="48525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Soạn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bài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giảng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yêu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cầu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các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khối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lớp</a:t>
            </a:r>
            <a:endParaRPr kumimoji="0" lang="en-US" sz="3715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cs typeface="#9Slide05 Bodega Script" pitchFamily="2" charset="0"/>
              <a:sym typeface="Arial"/>
            </a:endParaRPr>
          </a:p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Thiết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kế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bài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giảng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243534" y="4765778"/>
            <a:ext cx="8236079" cy="107240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485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485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23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23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23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12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23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85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123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0382348780</a:t>
            </a: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- </a:t>
            </a:r>
            <a:r>
              <a:rPr kumimoji="0" lang="en-US" sz="2123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0984848929</a:t>
            </a:r>
            <a:endParaRPr kumimoji="0" lang="en-US" sz="2123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3404" y="1994146"/>
            <a:ext cx="9065194" cy="15335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20223" y="1200729"/>
            <a:ext cx="13687649" cy="79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5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1905" y="138430"/>
            <a:ext cx="12189460" cy="6719570"/>
            <a:chOff x="3" y="218"/>
            <a:chExt cx="19196" cy="10582"/>
          </a:xfrm>
        </p:grpSpPr>
        <p:pic>
          <p:nvPicPr>
            <p:cNvPr id="12" name="图片 11" descr="10 (20)"/>
            <p:cNvPicPr>
              <a:picLocks noChangeAspect="1"/>
            </p:cNvPicPr>
            <p:nvPr/>
          </p:nvPicPr>
          <p:blipFill>
            <a:blip r:embed="rId4"/>
            <a:srcRect l="12642" t="57976"/>
            <a:stretch>
              <a:fillRect/>
            </a:stretch>
          </p:blipFill>
          <p:spPr>
            <a:xfrm>
              <a:off x="3" y="8507"/>
              <a:ext cx="19197" cy="2293"/>
            </a:xfrm>
            <a:prstGeom prst="rect">
              <a:avLst/>
            </a:prstGeom>
          </p:spPr>
        </p:pic>
        <p:sp>
          <p:nvSpPr>
            <p:cNvPr id="11" name="矩形 10"/>
            <p:cNvSpPr/>
            <p:nvPr/>
          </p:nvSpPr>
          <p:spPr>
            <a:xfrm>
              <a:off x="412" y="1711"/>
              <a:ext cx="18411" cy="87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/>
                <a:cs typeface="Calibri" panose="020F0502020204030204" pitchFamily="34" charset="0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410" y="218"/>
              <a:ext cx="7305" cy="1356"/>
              <a:chOff x="410" y="354"/>
              <a:chExt cx="7305" cy="1356"/>
            </a:xfrm>
          </p:grpSpPr>
          <p:sp>
            <p:nvSpPr>
              <p:cNvPr id="4" name="文本框 16"/>
              <p:cNvSpPr txBox="1"/>
              <p:nvPr/>
            </p:nvSpPr>
            <p:spPr>
              <a:xfrm>
                <a:off x="2325" y="670"/>
                <a:ext cx="5390" cy="725"/>
              </a:xfrm>
              <a:prstGeom prst="rect">
                <a:avLst/>
              </a:prstGeom>
              <a:solidFill>
                <a:srgbClr val="43C1B4"/>
              </a:solidFill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黑体 CN Bold" panose="020B0800000000000000" charset="-122"/>
                    <a:cs typeface="Calibri" panose="020F0502020204030204" pitchFamily="34" charset="0"/>
                    <a:sym typeface="思源黑体 CN Bold" panose="020B0800000000000000" charset="-122"/>
                  </a:rPr>
                  <a:t>KHỞI</a:t>
                </a:r>
                <a:r>
                  <a:rPr kumimoji="0" lang="en-US" altLang="zh-CN" sz="2400" b="1" i="0" u="none" strike="noStrike" kern="1200" cap="none" spc="0" normalizeH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黑体 CN Bold" panose="020B0800000000000000" charset="-122"/>
                    <a:cs typeface="Calibri" panose="020F0502020204030204" pitchFamily="34" charset="0"/>
                    <a:sym typeface="思源黑体 CN Bold" panose="020B0800000000000000" charset="-122"/>
                  </a:rPr>
                  <a:t> ĐỘNG</a:t>
                </a: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  <a:sym typeface="思源黑体 CN Bold" panose="020B0800000000000000" charset="-122"/>
                </a:endParaRPr>
              </a:p>
            </p:txBody>
          </p:sp>
          <p:pic>
            <p:nvPicPr>
              <p:cNvPr id="13" name="图片 12" descr="21"/>
              <p:cNvPicPr>
                <a:picLocks noChangeAspect="1"/>
              </p:cNvPicPr>
              <p:nvPr/>
            </p:nvPicPr>
            <p:blipFill>
              <a:blip r:embed="rId5"/>
              <a:srcRect l="36206" t="4879" r="15530" b="15036"/>
              <a:stretch>
                <a:fillRect/>
              </a:stretch>
            </p:blipFill>
            <p:spPr>
              <a:xfrm>
                <a:off x="410" y="354"/>
                <a:ext cx="1717" cy="1357"/>
              </a:xfrm>
              <a:prstGeom prst="rect">
                <a:avLst/>
              </a:prstGeom>
            </p:spPr>
          </p:pic>
        </p:grpSp>
        <p:pic>
          <p:nvPicPr>
            <p:cNvPr id="14" name="图片 13" descr="千库网_矢量手绘卡通大树_元素编号11747067"/>
            <p:cNvPicPr>
              <a:picLocks noChangeAspect="1"/>
            </p:cNvPicPr>
            <p:nvPr/>
          </p:nvPicPr>
          <p:blipFill>
            <a:blip r:embed="rId6"/>
            <a:srcRect l="66718" t="18712" r="1349" b="30576"/>
            <a:stretch>
              <a:fillRect/>
            </a:stretch>
          </p:blipFill>
          <p:spPr>
            <a:xfrm>
              <a:off x="3" y="8026"/>
              <a:ext cx="1396" cy="2774"/>
            </a:xfrm>
            <a:prstGeom prst="rect">
              <a:avLst/>
            </a:prstGeom>
          </p:spPr>
        </p:pic>
        <p:pic>
          <p:nvPicPr>
            <p:cNvPr id="21" name="图片 20" descr="16 (21)"/>
            <p:cNvPicPr>
              <a:picLocks noChangeAspect="1"/>
            </p:cNvPicPr>
            <p:nvPr/>
          </p:nvPicPr>
          <p:blipFill>
            <a:blip r:embed="rId7"/>
            <a:srcRect l="7247" t="16023" r="81067" b="66881"/>
            <a:stretch>
              <a:fillRect/>
            </a:stretch>
          </p:blipFill>
          <p:spPr>
            <a:xfrm>
              <a:off x="16530" y="221"/>
              <a:ext cx="1851" cy="1354"/>
            </a:xfrm>
            <a:prstGeom prst="rect">
              <a:avLst/>
            </a:prstGeom>
          </p:spPr>
        </p:pic>
      </p:grpSp>
      <p:sp>
        <p:nvSpPr>
          <p:cNvPr id="187" name="文本框 186"/>
          <p:cNvSpPr txBox="1"/>
          <p:nvPr/>
        </p:nvSpPr>
        <p:spPr>
          <a:xfrm>
            <a:off x="445135" y="1086485"/>
            <a:ext cx="4055745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lvl="0">
              <a:lnSpc>
                <a:spcPct val="150000"/>
              </a:lnSpc>
              <a:buClrTx/>
              <a:buSzTx/>
              <a:buFontTx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armonyOS Sans SC Medium" panose="00000600000000000000" charset="-122"/>
                <a:ea typeface="HarmonyOS Sans SC Medium" panose="00000600000000000000" charset="-122"/>
                <a:cs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 err="1" smtClean="0">
                <a:solidFill>
                  <a:srgbClr val="43C1B4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Đọc</a:t>
            </a:r>
            <a:r>
              <a:rPr lang="en-US" altLang="zh-CN" sz="3200" b="1" dirty="0" smtClean="0">
                <a:solidFill>
                  <a:srgbClr val="43C1B4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43C1B4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bài</a:t>
            </a:r>
            <a:r>
              <a:rPr lang="en-US" altLang="zh-CN" sz="3200" b="1" dirty="0" smtClean="0">
                <a:solidFill>
                  <a:srgbClr val="43C1B4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43C1B4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đồng</a:t>
            </a:r>
            <a:r>
              <a:rPr lang="en-US" altLang="zh-CN" sz="3200" b="1" dirty="0" smtClean="0">
                <a:solidFill>
                  <a:srgbClr val="43C1B4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43C1B4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dao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43C1B4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</a:endParaRPr>
          </a:p>
        </p:txBody>
      </p:sp>
      <p:sp>
        <p:nvSpPr>
          <p:cNvPr id="16" name="文本框 188"/>
          <p:cNvSpPr txBox="1"/>
          <p:nvPr/>
        </p:nvSpPr>
        <p:spPr>
          <a:xfrm>
            <a:off x="1886343" y="1734849"/>
            <a:ext cx="382926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lvl="0">
              <a:lnSpc>
                <a:spcPct val="150000"/>
              </a:lnSpc>
              <a:buClrTx/>
              <a:buSzTx/>
              <a:buFontTx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armonyOS Sans SC Medium" panose="00000600000000000000" charset="-122"/>
                <a:ea typeface="HarmonyOS Sans SC Medium" panose="00000600000000000000" charset="-122"/>
                <a:cs typeface="+mn-ea"/>
              </a:defRPr>
            </a:lvl1pPr>
          </a:lstStyle>
          <a:p>
            <a:pPr>
              <a:lnSpc>
                <a:spcPct val="100000"/>
              </a:lnSpc>
            </a:pPr>
            <a:r>
              <a:rPr kumimoji="0" lang="en-US" altLang="zh-CN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836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Một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srgbClr val="007836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7836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tay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srgbClr val="007836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7836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đẹp</a:t>
            </a:r>
            <a:endParaRPr lang="en-US" altLang="zh-CN" sz="4000" b="1" dirty="0" smtClean="0">
              <a:solidFill>
                <a:srgbClr val="007836"/>
              </a:solidFill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altLang="zh-CN" sz="4000" b="1" baseline="0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Hai</a:t>
            </a:r>
            <a:r>
              <a:rPr lang="en-US" altLang="zh-CN" sz="40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40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tay</a:t>
            </a:r>
            <a:r>
              <a:rPr lang="en-US" altLang="zh-CN" sz="40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40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đẹp</a:t>
            </a:r>
            <a:endParaRPr lang="en-US" altLang="zh-CN" sz="4000" b="1" dirty="0" smtClean="0">
              <a:solidFill>
                <a:srgbClr val="007836"/>
              </a:solidFill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kumimoji="0" lang="en-US" altLang="zh-CN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836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Tay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srgbClr val="007836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7836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dệt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srgbClr val="007836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7836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vải</a:t>
            </a:r>
            <a:endParaRPr kumimoji="0" lang="en-US" altLang="zh-CN" sz="4000" b="1" i="0" u="none" strike="noStrike" kern="1200" cap="none" spc="0" normalizeH="0" noProof="0" dirty="0" smtClean="0">
              <a:ln>
                <a:noFill/>
              </a:ln>
              <a:solidFill>
                <a:srgbClr val="007836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altLang="zh-CN" sz="4000" b="1" baseline="0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Tay</a:t>
            </a:r>
            <a:r>
              <a:rPr lang="en-US" altLang="zh-CN" sz="40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40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tưới</a:t>
            </a:r>
            <a:r>
              <a:rPr lang="en-US" altLang="zh-CN" sz="40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40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rau</a:t>
            </a:r>
            <a:endParaRPr kumimoji="0" lang="en-US" altLang="zh-CN" sz="4000" b="1" i="0" u="none" strike="noStrike" kern="1200" cap="none" spc="0" normalizeH="0" dirty="0" smtClean="0">
              <a:ln>
                <a:noFill/>
              </a:ln>
              <a:solidFill>
                <a:srgbClr val="007836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</a:endParaRPr>
          </a:p>
        </p:txBody>
      </p:sp>
      <p:sp>
        <p:nvSpPr>
          <p:cNvPr id="18" name="文本框 188"/>
          <p:cNvSpPr txBox="1"/>
          <p:nvPr/>
        </p:nvSpPr>
        <p:spPr>
          <a:xfrm>
            <a:off x="2398410" y="4204603"/>
            <a:ext cx="389821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lvl="0">
              <a:lnSpc>
                <a:spcPct val="150000"/>
              </a:lnSpc>
              <a:buClrTx/>
              <a:buSzTx/>
              <a:buFontTx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armonyOS Sans SC Medium" panose="00000600000000000000" charset="-122"/>
                <a:ea typeface="HarmonyOS Sans SC Medium" panose="00000600000000000000" charset="-122"/>
                <a:cs typeface="+mn-ea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sz="4000" b="1" dirty="0" err="1" smtClean="0">
                <a:solidFill>
                  <a:srgbClr val="008D4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Tay</a:t>
            </a:r>
            <a:r>
              <a:rPr lang="en-US" altLang="zh-CN" sz="4000" b="1" dirty="0" smtClean="0">
                <a:solidFill>
                  <a:srgbClr val="008D4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rgbClr val="008D4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buông</a:t>
            </a:r>
            <a:r>
              <a:rPr lang="en-US" altLang="zh-CN" sz="4000" b="1" dirty="0">
                <a:solidFill>
                  <a:srgbClr val="008D4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4000" b="1" dirty="0" err="1" smtClean="0">
                <a:solidFill>
                  <a:srgbClr val="008D4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câu</a:t>
            </a:r>
            <a:endParaRPr lang="en-US" altLang="zh-CN" sz="4000" b="1" dirty="0" smtClean="0">
              <a:solidFill>
                <a:srgbClr val="008D40"/>
              </a:solidFill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altLang="zh-CN" sz="4000" b="1" dirty="0" err="1" smtClean="0">
                <a:solidFill>
                  <a:srgbClr val="008D4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Tay</a:t>
            </a:r>
            <a:r>
              <a:rPr lang="en-US" altLang="zh-CN" sz="4000" b="1" dirty="0" smtClean="0">
                <a:solidFill>
                  <a:srgbClr val="008D4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rgbClr val="008D4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chặt</a:t>
            </a:r>
            <a:r>
              <a:rPr lang="en-US" altLang="zh-CN" sz="4000" b="1" dirty="0">
                <a:solidFill>
                  <a:srgbClr val="008D4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4000" b="1" dirty="0" err="1" smtClean="0">
                <a:solidFill>
                  <a:srgbClr val="008D4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củi</a:t>
            </a:r>
            <a:endParaRPr lang="en-US" altLang="zh-CN" sz="4000" b="1" dirty="0" smtClean="0">
              <a:solidFill>
                <a:srgbClr val="008D40"/>
              </a:solidFill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altLang="zh-CN" sz="4000" b="1" dirty="0" err="1" smtClean="0">
                <a:solidFill>
                  <a:srgbClr val="008D4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Tay</a:t>
            </a:r>
            <a:r>
              <a:rPr lang="en-US" altLang="zh-CN" sz="4000" b="1" dirty="0" smtClean="0">
                <a:solidFill>
                  <a:srgbClr val="008D4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rgbClr val="008D4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đắp</a:t>
            </a:r>
            <a:r>
              <a:rPr lang="en-US" altLang="zh-CN" sz="4000" b="1" dirty="0">
                <a:solidFill>
                  <a:srgbClr val="008D4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4000" b="1" dirty="0" err="1" smtClean="0">
                <a:solidFill>
                  <a:srgbClr val="008D4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núi</a:t>
            </a:r>
            <a:endParaRPr lang="en-US" altLang="zh-CN" sz="4000" b="1" dirty="0">
              <a:solidFill>
                <a:srgbClr val="008D40"/>
              </a:solidFill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altLang="zh-CN" sz="4000" b="1" dirty="0" err="1" smtClean="0">
                <a:solidFill>
                  <a:srgbClr val="008D4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Tay</a:t>
            </a:r>
            <a:r>
              <a:rPr lang="en-US" altLang="zh-CN" sz="4000" b="1" dirty="0" smtClean="0">
                <a:solidFill>
                  <a:srgbClr val="008D4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rgbClr val="008D4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đào</a:t>
            </a:r>
            <a:r>
              <a:rPr lang="en-US" altLang="zh-CN" sz="4000" b="1" dirty="0">
                <a:solidFill>
                  <a:srgbClr val="008D4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4000" b="1" dirty="0" err="1" smtClean="0">
                <a:solidFill>
                  <a:srgbClr val="008D4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sông</a:t>
            </a:r>
            <a:endParaRPr kumimoji="0" lang="en-US" altLang="zh-CN" sz="4000" b="1" i="0" u="none" strike="noStrike" kern="1200" cap="none" spc="0" normalizeH="0" dirty="0" smtClean="0">
              <a:ln>
                <a:noFill/>
              </a:ln>
              <a:solidFill>
                <a:srgbClr val="008D40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</a:endParaRPr>
          </a:p>
        </p:txBody>
      </p:sp>
      <p:sp>
        <p:nvSpPr>
          <p:cNvPr id="19" name="文本框 188"/>
          <p:cNvSpPr txBox="1"/>
          <p:nvPr/>
        </p:nvSpPr>
        <p:spPr>
          <a:xfrm>
            <a:off x="6227673" y="1724247"/>
            <a:ext cx="379724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lvl="0">
              <a:lnSpc>
                <a:spcPct val="150000"/>
              </a:lnSpc>
              <a:buClrTx/>
              <a:buSzTx/>
              <a:buFontTx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armonyOS Sans SC Medium" panose="00000600000000000000" charset="-122"/>
                <a:ea typeface="HarmonyOS Sans SC Medium" panose="00000600000000000000" charset="-122"/>
                <a:cs typeface="+mn-ea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sz="4000" b="1" dirty="0" err="1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Tay</a:t>
            </a:r>
            <a:r>
              <a:rPr lang="en-US" altLang="zh-CN" sz="40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nuôi</a:t>
            </a:r>
            <a:r>
              <a:rPr lang="en-US" altLang="zh-CN" sz="4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4000" b="1" dirty="0" err="1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trồng</a:t>
            </a:r>
            <a:endParaRPr lang="en-US" altLang="zh-CN" sz="4000" b="1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altLang="zh-CN" sz="4000" b="1" dirty="0" err="1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Tay</a:t>
            </a:r>
            <a:r>
              <a:rPr lang="en-US" altLang="zh-CN" sz="40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hái</a:t>
            </a:r>
            <a:r>
              <a:rPr lang="en-US" altLang="zh-CN" sz="4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4000" b="1" dirty="0" err="1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lượm</a:t>
            </a:r>
            <a:endParaRPr lang="en-US" altLang="zh-CN" sz="4000" b="1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altLang="zh-CN" sz="4000" b="1" dirty="0" err="1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Tay</a:t>
            </a:r>
            <a:r>
              <a:rPr lang="en-US" altLang="zh-CN" sz="40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tạc</a:t>
            </a:r>
            <a:r>
              <a:rPr lang="en-US" altLang="zh-CN" sz="4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4000" b="1" dirty="0" err="1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tượng</a:t>
            </a:r>
            <a:endParaRPr lang="en-US" altLang="zh-CN" sz="4000" b="1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altLang="zh-CN" sz="4000" b="1" dirty="0" err="1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Tay</a:t>
            </a:r>
            <a:r>
              <a:rPr lang="en-US" altLang="zh-CN" sz="40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vẽ</a:t>
            </a:r>
            <a:r>
              <a:rPr lang="en-US" altLang="zh-CN" sz="4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4000" b="1" dirty="0" err="1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tranh</a:t>
            </a:r>
            <a:endParaRPr kumimoji="0" lang="en-US" altLang="zh-CN" sz="4000" b="1" i="0" u="none" strike="noStrike" kern="1200" cap="none" spc="0" normalizeH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</a:endParaRPr>
          </a:p>
        </p:txBody>
      </p:sp>
      <p:sp>
        <p:nvSpPr>
          <p:cNvPr id="20" name="文本框 188"/>
          <p:cNvSpPr txBox="1"/>
          <p:nvPr/>
        </p:nvSpPr>
        <p:spPr>
          <a:xfrm>
            <a:off x="6692479" y="4193917"/>
            <a:ext cx="378828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lvl="0">
              <a:lnSpc>
                <a:spcPct val="150000"/>
              </a:lnSpc>
              <a:buClrTx/>
              <a:buSzTx/>
              <a:buFontTx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armonyOS Sans SC Medium" panose="00000600000000000000" charset="-122"/>
                <a:ea typeface="HarmonyOS Sans SC Medium" panose="00000600000000000000" charset="-122"/>
                <a:cs typeface="+mn-ea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CN" sz="4000" b="1" dirty="0" err="1" smtClean="0">
                <a:solidFill>
                  <a:schemeClr val="accent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Tay</a:t>
            </a:r>
            <a:r>
              <a:rPr lang="en-US" altLang="zh-CN" sz="4000" b="1" dirty="0" smtClean="0">
                <a:solidFill>
                  <a:schemeClr val="accent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làm</a:t>
            </a:r>
            <a:r>
              <a:rPr lang="en-US" altLang="zh-CN" sz="4000" b="1" dirty="0">
                <a:solidFill>
                  <a:schemeClr val="accent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4000" b="1" dirty="0" err="1" smtClean="0">
                <a:solidFill>
                  <a:schemeClr val="accent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nhanh</a:t>
            </a:r>
            <a:endParaRPr kumimoji="0" lang="en-US" altLang="zh-CN" sz="4000" b="1" i="0" u="none" strike="noStrike" kern="1200" cap="none" spc="0" normalizeH="0" noProof="0" dirty="0" smtClean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altLang="zh-CN" sz="4000" b="1" dirty="0" err="1" smtClean="0">
                <a:solidFill>
                  <a:schemeClr val="accent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Tay</a:t>
            </a:r>
            <a:r>
              <a:rPr lang="en-US" altLang="zh-CN" sz="4000" b="1" dirty="0" smtClean="0">
                <a:solidFill>
                  <a:schemeClr val="accent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làm</a:t>
            </a:r>
            <a:r>
              <a:rPr lang="en-US" altLang="zh-CN" sz="4000" b="1" dirty="0">
                <a:solidFill>
                  <a:schemeClr val="accent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chập</a:t>
            </a:r>
            <a:endParaRPr lang="en-US" altLang="zh-CN" sz="4000" b="1" dirty="0">
              <a:solidFill>
                <a:schemeClr val="accent6"/>
              </a:solidFill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altLang="zh-CN" sz="4000" b="1" dirty="0" err="1" smtClean="0">
                <a:solidFill>
                  <a:schemeClr val="accent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Đều</a:t>
            </a:r>
            <a:r>
              <a:rPr lang="en-US" altLang="zh-CN" sz="4000" b="1" dirty="0" smtClean="0">
                <a:solidFill>
                  <a:schemeClr val="accent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lao</a:t>
            </a:r>
            <a:r>
              <a:rPr lang="en-US" altLang="zh-CN" sz="4000" b="1" dirty="0">
                <a:solidFill>
                  <a:schemeClr val="accent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4000" b="1" dirty="0" err="1" smtClean="0">
                <a:solidFill>
                  <a:schemeClr val="accent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động</a:t>
            </a:r>
            <a:endParaRPr kumimoji="0" lang="en-US" altLang="zh-CN" sz="4000" b="1" i="0" u="none" strike="noStrike" kern="1200" cap="none" spc="0" normalizeH="0" noProof="0" dirty="0" smtClean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</a:endParaRPr>
          </a:p>
          <a:p>
            <a:pPr lvl="0">
              <a:lnSpc>
                <a:spcPct val="100000"/>
              </a:lnSpc>
            </a:pPr>
            <a:r>
              <a:rPr lang="en-US" altLang="zh-CN" sz="4000" b="1" dirty="0" err="1" smtClean="0">
                <a:solidFill>
                  <a:schemeClr val="accent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Điểm</a:t>
            </a:r>
            <a:r>
              <a:rPr lang="en-US" altLang="zh-CN" sz="4000" b="1" dirty="0" smtClean="0">
                <a:solidFill>
                  <a:schemeClr val="accent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4000" b="1" dirty="0" err="1" smtClean="0">
                <a:solidFill>
                  <a:schemeClr val="accent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tô</a:t>
            </a:r>
            <a:r>
              <a:rPr lang="en-US" altLang="zh-CN" sz="4000" b="1" dirty="0" smtClean="0">
                <a:solidFill>
                  <a:schemeClr val="accent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4000" b="1" dirty="0" err="1" smtClean="0">
                <a:solidFill>
                  <a:schemeClr val="accent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đời</a:t>
            </a:r>
            <a:r>
              <a:rPr lang="en-US" altLang="zh-CN" sz="4000" b="1" dirty="0" smtClean="0">
                <a:solidFill>
                  <a:schemeClr val="accent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! </a:t>
            </a:r>
            <a:endParaRPr kumimoji="0" lang="en-US" altLang="zh-CN" sz="4000" b="1" i="0" u="none" strike="noStrike" kern="1200" cap="none" spc="0" normalizeH="0" dirty="0" smtClean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90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" grpId="0"/>
      <p:bldP spid="16" grpId="0"/>
      <p:bldP spid="18" grpId="0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10 (20)"/>
          <p:cNvPicPr>
            <a:picLocks noChangeAspect="1"/>
          </p:cNvPicPr>
          <p:nvPr/>
        </p:nvPicPr>
        <p:blipFill>
          <a:blip r:embed="rId3"/>
          <a:srcRect l="12642" t="57976"/>
          <a:stretch>
            <a:fillRect/>
          </a:stretch>
        </p:blipFill>
        <p:spPr>
          <a:xfrm>
            <a:off x="1905" y="5401945"/>
            <a:ext cx="12190095" cy="1456055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340995" y="1316990"/>
            <a:ext cx="7816850" cy="445325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pic>
        <p:nvPicPr>
          <p:cNvPr id="16" name="图片 15" descr="千库网_矢量手绘卡通大树_元素编号11747067"/>
          <p:cNvPicPr>
            <a:picLocks noChangeAspect="1"/>
          </p:cNvPicPr>
          <p:nvPr/>
        </p:nvPicPr>
        <p:blipFill>
          <a:blip r:embed="rId4"/>
          <a:srcRect l="49104" t="18712" r="1349" b="16774"/>
          <a:stretch>
            <a:fillRect/>
          </a:stretch>
        </p:blipFill>
        <p:spPr>
          <a:xfrm flipH="1">
            <a:off x="8009255" y="50800"/>
            <a:ext cx="4182745" cy="6807200"/>
          </a:xfrm>
          <a:prstGeom prst="rect">
            <a:avLst/>
          </a:prstGeom>
        </p:spPr>
      </p:pic>
      <p:pic>
        <p:nvPicPr>
          <p:cNvPr id="18" name="图片 17" descr="588ku_d86e2212d3e726cc7abb62f88b3a8de2_12503752"/>
          <p:cNvPicPr>
            <a:picLocks noChangeAspect="1"/>
          </p:cNvPicPr>
          <p:nvPr/>
        </p:nvPicPr>
        <p:blipFill>
          <a:blip r:embed="rId5"/>
          <a:srcRect l="12001" t="23514" r="12823" b="62445"/>
          <a:stretch>
            <a:fillRect/>
          </a:stretch>
        </p:blipFill>
        <p:spPr>
          <a:xfrm>
            <a:off x="340995" y="-635"/>
            <a:ext cx="7369175" cy="158877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330257" y="1445260"/>
            <a:ext cx="1612265" cy="1460500"/>
            <a:chOff x="5009" y="3383"/>
            <a:chExt cx="2539" cy="2300"/>
          </a:xfrm>
        </p:grpSpPr>
        <p:sp>
          <p:nvSpPr>
            <p:cNvPr id="40" name="文本框 179"/>
            <p:cNvSpPr txBox="1">
              <a:spLocks noChangeArrowheads="1"/>
            </p:cNvSpPr>
            <p:nvPr/>
          </p:nvSpPr>
          <p:spPr bwMode="auto">
            <a:xfrm flipH="1">
              <a:off x="5009" y="3637"/>
              <a:ext cx="2530" cy="1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3C1B4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  <a:sym typeface="Arial" panose="020B0604020202020204" pitchFamily="34" charset="0"/>
                </a:rPr>
                <a:t>2</a:t>
              </a:r>
              <a:endPara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srgbClr val="43C1B4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2" name="任意多边形: 形状 41"/>
            <p:cNvSpPr/>
            <p:nvPr/>
          </p:nvSpPr>
          <p:spPr>
            <a:xfrm rot="20523503">
              <a:off x="5354" y="3383"/>
              <a:ext cx="2194" cy="2300"/>
            </a:xfrm>
            <a:custGeom>
              <a:avLst/>
              <a:gdLst>
                <a:gd name="connsiteX0" fmla="*/ 124837 w 188201"/>
                <a:gd name="connsiteY0" fmla="*/ 9654 h 196812"/>
                <a:gd name="connsiteX1" fmla="*/ 131885 w 188201"/>
                <a:gd name="connsiteY1" fmla="*/ 58232 h 196812"/>
                <a:gd name="connsiteX2" fmla="*/ 137981 w 188201"/>
                <a:gd name="connsiteY2" fmla="*/ 66709 h 196812"/>
                <a:gd name="connsiteX3" fmla="*/ 181987 w 188201"/>
                <a:gd name="connsiteY3" fmla="*/ 88426 h 196812"/>
                <a:gd name="connsiteX4" fmla="*/ 181987 w 188201"/>
                <a:gd name="connsiteY4" fmla="*/ 108524 h 196812"/>
                <a:gd name="connsiteX5" fmla="*/ 137981 w 188201"/>
                <a:gd name="connsiteY5" fmla="*/ 130145 h 196812"/>
                <a:gd name="connsiteX6" fmla="*/ 131885 w 188201"/>
                <a:gd name="connsiteY6" fmla="*/ 138623 h 196812"/>
                <a:gd name="connsiteX7" fmla="*/ 124741 w 188201"/>
                <a:gd name="connsiteY7" fmla="*/ 187200 h 196812"/>
                <a:gd name="connsiteX8" fmla="*/ 105596 w 188201"/>
                <a:gd name="connsiteY8" fmla="*/ 193391 h 196812"/>
                <a:gd name="connsiteX9" fmla="*/ 71401 w 188201"/>
                <a:gd name="connsiteY9" fmla="*/ 158244 h 196812"/>
                <a:gd name="connsiteX10" fmla="*/ 61495 w 188201"/>
                <a:gd name="connsiteY10" fmla="*/ 155006 h 196812"/>
                <a:gd name="connsiteX11" fmla="*/ 13108 w 188201"/>
                <a:gd name="connsiteY11" fmla="*/ 163292 h 196812"/>
                <a:gd name="connsiteX12" fmla="*/ 1297 w 188201"/>
                <a:gd name="connsiteY12" fmla="*/ 147005 h 196812"/>
                <a:gd name="connsiteX13" fmla="*/ 24157 w 188201"/>
                <a:gd name="connsiteY13" fmla="*/ 103571 h 196812"/>
                <a:gd name="connsiteX14" fmla="*/ 24157 w 188201"/>
                <a:gd name="connsiteY14" fmla="*/ 93093 h 196812"/>
                <a:gd name="connsiteX15" fmla="*/ 1392 w 188201"/>
                <a:gd name="connsiteY15" fmla="*/ 49659 h 196812"/>
                <a:gd name="connsiteX16" fmla="*/ 13204 w 188201"/>
                <a:gd name="connsiteY16" fmla="*/ 33371 h 196812"/>
                <a:gd name="connsiteX17" fmla="*/ 61590 w 188201"/>
                <a:gd name="connsiteY17" fmla="*/ 41753 h 196812"/>
                <a:gd name="connsiteX18" fmla="*/ 71497 w 188201"/>
                <a:gd name="connsiteY18" fmla="*/ 38515 h 196812"/>
                <a:gd name="connsiteX19" fmla="*/ 105787 w 188201"/>
                <a:gd name="connsiteY19" fmla="*/ 3463 h 196812"/>
                <a:gd name="connsiteX20" fmla="*/ 124837 w 188201"/>
                <a:gd name="connsiteY20" fmla="*/ 9654 h 196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8201" h="196812">
                  <a:moveTo>
                    <a:pt x="124837" y="9654"/>
                  </a:moveTo>
                  <a:lnTo>
                    <a:pt x="131885" y="58232"/>
                  </a:lnTo>
                  <a:cubicBezTo>
                    <a:pt x="132456" y="61851"/>
                    <a:pt x="134742" y="65090"/>
                    <a:pt x="137981" y="66709"/>
                  </a:cubicBezTo>
                  <a:lnTo>
                    <a:pt x="181987" y="88426"/>
                  </a:lnTo>
                  <a:cubicBezTo>
                    <a:pt x="190273" y="92522"/>
                    <a:pt x="190273" y="104428"/>
                    <a:pt x="181987" y="108524"/>
                  </a:cubicBezTo>
                  <a:lnTo>
                    <a:pt x="137981" y="130145"/>
                  </a:lnTo>
                  <a:cubicBezTo>
                    <a:pt x="134647" y="131765"/>
                    <a:pt x="132361" y="134908"/>
                    <a:pt x="131885" y="138623"/>
                  </a:cubicBezTo>
                  <a:lnTo>
                    <a:pt x="124741" y="187200"/>
                  </a:lnTo>
                  <a:cubicBezTo>
                    <a:pt x="123408" y="196439"/>
                    <a:pt x="112073" y="200059"/>
                    <a:pt x="105596" y="193391"/>
                  </a:cubicBezTo>
                  <a:lnTo>
                    <a:pt x="71401" y="158244"/>
                  </a:lnTo>
                  <a:cubicBezTo>
                    <a:pt x="68830" y="155577"/>
                    <a:pt x="65115" y="154434"/>
                    <a:pt x="61495" y="155006"/>
                  </a:cubicBezTo>
                  <a:lnTo>
                    <a:pt x="13108" y="163292"/>
                  </a:lnTo>
                  <a:cubicBezTo>
                    <a:pt x="3964" y="164816"/>
                    <a:pt x="-2989" y="155196"/>
                    <a:pt x="1297" y="147005"/>
                  </a:cubicBezTo>
                  <a:lnTo>
                    <a:pt x="24157" y="103571"/>
                  </a:lnTo>
                  <a:cubicBezTo>
                    <a:pt x="25872" y="100332"/>
                    <a:pt x="25872" y="96427"/>
                    <a:pt x="24157" y="93093"/>
                  </a:cubicBezTo>
                  <a:lnTo>
                    <a:pt x="1392" y="49659"/>
                  </a:lnTo>
                  <a:cubicBezTo>
                    <a:pt x="-2894" y="41468"/>
                    <a:pt x="4059" y="31847"/>
                    <a:pt x="13204" y="33371"/>
                  </a:cubicBezTo>
                  <a:lnTo>
                    <a:pt x="61590" y="41753"/>
                  </a:lnTo>
                  <a:cubicBezTo>
                    <a:pt x="65210" y="42420"/>
                    <a:pt x="68925" y="41182"/>
                    <a:pt x="71497" y="38515"/>
                  </a:cubicBezTo>
                  <a:lnTo>
                    <a:pt x="105787" y="3463"/>
                  </a:lnTo>
                  <a:cubicBezTo>
                    <a:pt x="112168" y="-3300"/>
                    <a:pt x="123503" y="415"/>
                    <a:pt x="124837" y="9654"/>
                  </a:cubicBezTo>
                  <a:close/>
                </a:path>
              </a:pathLst>
            </a:custGeom>
            <a:noFill/>
            <a:ln w="19050" cap="flat">
              <a:solidFill>
                <a:srgbClr val="43C1B4">
                  <a:alpha val="5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/>
                <a:cs typeface="Calibri" panose="020F0502020204030204" pitchFamily="34" charset="0"/>
              </a:endParaRPr>
            </a:p>
          </p:txBody>
        </p:sp>
      </p:grpSp>
      <p:pic>
        <p:nvPicPr>
          <p:cNvPr id="13" name="图片 12" descr="21"/>
          <p:cNvPicPr>
            <a:picLocks noChangeAspect="1"/>
          </p:cNvPicPr>
          <p:nvPr/>
        </p:nvPicPr>
        <p:blipFill>
          <a:blip r:embed="rId6"/>
          <a:srcRect l="36206" t="4879" r="19787" b="25601"/>
          <a:stretch>
            <a:fillRect/>
          </a:stretch>
        </p:blipFill>
        <p:spPr>
          <a:xfrm>
            <a:off x="7242810" y="3134995"/>
            <a:ext cx="4949190" cy="37230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995" y="2828639"/>
            <a:ext cx="8080198" cy="27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50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1905" y="138430"/>
            <a:ext cx="12190095" cy="6719570"/>
            <a:chOff x="3" y="218"/>
            <a:chExt cx="19197" cy="10582"/>
          </a:xfrm>
        </p:grpSpPr>
        <p:pic>
          <p:nvPicPr>
            <p:cNvPr id="12" name="图片 11" descr="10 (20)"/>
            <p:cNvPicPr>
              <a:picLocks noChangeAspect="1"/>
            </p:cNvPicPr>
            <p:nvPr/>
          </p:nvPicPr>
          <p:blipFill>
            <a:blip r:embed="rId3"/>
            <a:srcRect l="12642" t="57976"/>
            <a:stretch>
              <a:fillRect/>
            </a:stretch>
          </p:blipFill>
          <p:spPr>
            <a:xfrm>
              <a:off x="3" y="8507"/>
              <a:ext cx="19197" cy="2293"/>
            </a:xfrm>
            <a:prstGeom prst="rect">
              <a:avLst/>
            </a:prstGeom>
          </p:spPr>
        </p:pic>
        <p:sp>
          <p:nvSpPr>
            <p:cNvPr id="11" name="矩形 10"/>
            <p:cNvSpPr/>
            <p:nvPr/>
          </p:nvSpPr>
          <p:spPr>
            <a:xfrm>
              <a:off x="412" y="1396"/>
              <a:ext cx="18411" cy="90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/>
                <a:cs typeface="Calibri" panose="020F0502020204030204" pitchFamily="34" charset="0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410" y="218"/>
              <a:ext cx="7305" cy="1356"/>
              <a:chOff x="410" y="354"/>
              <a:chExt cx="7305" cy="1356"/>
            </a:xfrm>
          </p:grpSpPr>
          <p:sp>
            <p:nvSpPr>
              <p:cNvPr id="13" name="文本框 16"/>
              <p:cNvSpPr txBox="1"/>
              <p:nvPr/>
            </p:nvSpPr>
            <p:spPr>
              <a:xfrm>
                <a:off x="2325" y="670"/>
                <a:ext cx="5390" cy="725"/>
              </a:xfrm>
              <a:prstGeom prst="rect">
                <a:avLst/>
              </a:prstGeom>
              <a:solidFill>
                <a:srgbClr val="43C1B4"/>
              </a:solidFill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黑体 CN Bold" panose="020B0800000000000000" charset="-122"/>
                    <a:cs typeface="Calibri" panose="020F0502020204030204" pitchFamily="34" charset="0"/>
                    <a:sym typeface="思源黑体 CN Bold" panose="020B0800000000000000" charset="-122"/>
                  </a:rPr>
                  <a:t>KHÁM</a:t>
                </a:r>
                <a:r>
                  <a:rPr kumimoji="0" lang="en-US" altLang="zh-CN" sz="2400" b="1" i="0" u="none" strike="noStrike" kern="1200" cap="none" spc="0" normalizeH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黑体 CN Bold" panose="020B0800000000000000" charset="-122"/>
                    <a:cs typeface="Calibri" panose="020F0502020204030204" pitchFamily="34" charset="0"/>
                    <a:sym typeface="思源黑体 CN Bold" panose="020B0800000000000000" charset="-122"/>
                  </a:rPr>
                  <a:t> PHÁ</a:t>
                </a: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  <a:sym typeface="思源黑体 CN Bold" panose="020B0800000000000000" charset="-122"/>
                </a:endParaRPr>
              </a:p>
            </p:txBody>
          </p:sp>
          <p:pic>
            <p:nvPicPr>
              <p:cNvPr id="14" name="图片 13" descr="21"/>
              <p:cNvPicPr>
                <a:picLocks noChangeAspect="1"/>
              </p:cNvPicPr>
              <p:nvPr/>
            </p:nvPicPr>
            <p:blipFill>
              <a:blip r:embed="rId4"/>
              <a:srcRect l="36206" t="4879" r="15530" b="15036"/>
              <a:stretch>
                <a:fillRect/>
              </a:stretch>
            </p:blipFill>
            <p:spPr>
              <a:xfrm>
                <a:off x="410" y="354"/>
                <a:ext cx="1717" cy="1357"/>
              </a:xfrm>
              <a:prstGeom prst="rect">
                <a:avLst/>
              </a:prstGeom>
            </p:spPr>
          </p:pic>
        </p:grpSp>
        <p:pic>
          <p:nvPicPr>
            <p:cNvPr id="16" name="图片 15" descr="千库网_矢量手绘卡通大树_元素编号11747067"/>
            <p:cNvPicPr>
              <a:picLocks noChangeAspect="1"/>
            </p:cNvPicPr>
            <p:nvPr/>
          </p:nvPicPr>
          <p:blipFill>
            <a:blip r:embed="rId5"/>
            <a:srcRect l="66718" t="18712" r="1349" b="30576"/>
            <a:stretch>
              <a:fillRect/>
            </a:stretch>
          </p:blipFill>
          <p:spPr>
            <a:xfrm>
              <a:off x="3" y="8026"/>
              <a:ext cx="1396" cy="2774"/>
            </a:xfrm>
            <a:prstGeom prst="rect">
              <a:avLst/>
            </a:prstGeom>
          </p:spPr>
        </p:pic>
        <p:pic>
          <p:nvPicPr>
            <p:cNvPr id="21" name="图片 20" descr="16 (21)"/>
            <p:cNvPicPr>
              <a:picLocks noChangeAspect="1"/>
            </p:cNvPicPr>
            <p:nvPr/>
          </p:nvPicPr>
          <p:blipFill>
            <a:blip r:embed="rId6"/>
            <a:srcRect l="7247" t="16023" r="81067" b="66881"/>
            <a:stretch>
              <a:fillRect/>
            </a:stretch>
          </p:blipFill>
          <p:spPr>
            <a:xfrm>
              <a:off x="16530" y="221"/>
              <a:ext cx="1851" cy="1354"/>
            </a:xfrm>
            <a:prstGeom prst="rect">
              <a:avLst/>
            </a:prstGeom>
          </p:spPr>
        </p:pic>
      </p:grpSp>
      <p:sp>
        <p:nvSpPr>
          <p:cNvPr id="187" name="文本框 186"/>
          <p:cNvSpPr txBox="1"/>
          <p:nvPr/>
        </p:nvSpPr>
        <p:spPr>
          <a:xfrm>
            <a:off x="1250359" y="916642"/>
            <a:ext cx="104215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lvl="0">
              <a:lnSpc>
                <a:spcPct val="150000"/>
              </a:lnSpc>
              <a:buClrTx/>
              <a:buSzTx/>
              <a:buFontTx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armonyOS Sans SC Medium" panose="00000600000000000000" charset="-122"/>
                <a:ea typeface="HarmonyOS Sans SC Medium" panose="00000600000000000000" charset="-122"/>
                <a:cs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3C1B4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Tham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3C1B4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3C1B4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gia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3C1B4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3C1B4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diễn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rgbClr val="43C1B4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43C1B4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kịch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rgbClr val="43C1B4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43C1B4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tương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rgbClr val="43C1B4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43C1B4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tác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rgbClr val="43C1B4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1" u="none" strike="noStrike" kern="1200" cap="none" spc="0" normalizeH="0" noProof="0" dirty="0" err="1" smtClean="0">
                <a:ln>
                  <a:noFill/>
                </a:ln>
                <a:solidFill>
                  <a:srgbClr val="CC5B1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Xưởng</a:t>
            </a:r>
            <a:r>
              <a:rPr kumimoji="0" lang="en-US" altLang="zh-CN" sz="3600" b="1" i="1" u="none" strike="noStrike" kern="1200" cap="none" spc="0" normalizeH="0" noProof="0" dirty="0" smtClean="0">
                <a:ln>
                  <a:noFill/>
                </a:ln>
                <a:solidFill>
                  <a:srgbClr val="CC5B1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may </a:t>
            </a:r>
            <a:r>
              <a:rPr kumimoji="0" lang="en-US" altLang="zh-CN" sz="3600" b="1" i="1" u="none" strike="noStrike" kern="1200" cap="none" spc="0" normalizeH="0" noProof="0" dirty="0" err="1" smtClean="0">
                <a:ln>
                  <a:noFill/>
                </a:ln>
                <a:solidFill>
                  <a:srgbClr val="CC5B1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áo</a:t>
            </a:r>
            <a:r>
              <a:rPr kumimoji="0" lang="en-US" altLang="zh-CN" sz="3600" b="1" i="1" u="none" strike="noStrike" kern="1200" cap="none" spc="0" normalizeH="0" noProof="0" dirty="0" smtClean="0">
                <a:ln>
                  <a:noFill/>
                </a:ln>
                <a:solidFill>
                  <a:srgbClr val="CC5B1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1" u="none" strike="noStrike" kern="1200" cap="none" spc="0" normalizeH="0" noProof="0" dirty="0" err="1" smtClean="0">
                <a:ln>
                  <a:noFill/>
                </a:ln>
                <a:solidFill>
                  <a:srgbClr val="CC5B1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ấm</a:t>
            </a:r>
            <a:r>
              <a:rPr kumimoji="0" lang="en-US" altLang="zh-CN" sz="3600" b="1" i="1" u="none" strike="noStrike" kern="1200" cap="none" spc="0" normalizeH="0" noProof="0" dirty="0" smtClean="0">
                <a:ln>
                  <a:noFill/>
                </a:ln>
                <a:solidFill>
                  <a:srgbClr val="CC5B1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43C1B4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của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rgbClr val="43C1B4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43C1B4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nhà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rgbClr val="43C1B4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43C1B4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văn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rgbClr val="43C1B4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43C1B4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Võ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rgbClr val="43C1B4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43C1B4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Quảng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43C1B4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</a:endParaRPr>
          </a:p>
        </p:txBody>
      </p:sp>
      <p:sp>
        <p:nvSpPr>
          <p:cNvPr id="189" name="文本框 188"/>
          <p:cNvSpPr txBox="1"/>
          <p:nvPr/>
        </p:nvSpPr>
        <p:spPr>
          <a:xfrm>
            <a:off x="351066" y="2052054"/>
            <a:ext cx="1149177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lvl="0">
              <a:lnSpc>
                <a:spcPct val="150000"/>
              </a:lnSpc>
              <a:buClrTx/>
              <a:buSzTx/>
              <a:buFontTx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armonyOS Sans SC Medium" panose="00000600000000000000" charset="-122"/>
                <a:ea typeface="HarmonyOS Sans SC Medium" panose="00000600000000000000" charset="-122"/>
                <a:cs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   </a:t>
            </a:r>
            <a:r>
              <a:rPr kumimoji="0" lang="en-US" altLang="zh-CN" sz="32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Trong</a:t>
            </a:r>
            <a:r>
              <a:rPr kumimoji="0" lang="en-US" altLang="zh-CN" sz="3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xưởng</a:t>
            </a:r>
            <a:r>
              <a:rPr kumimoji="0" lang="en-US" altLang="zh-CN" sz="3200" b="0" i="1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may, </a:t>
            </a:r>
            <a:r>
              <a:rPr kumimoji="0" lang="en-US" altLang="zh-CN" sz="32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ai</a:t>
            </a:r>
            <a:r>
              <a:rPr kumimoji="0" lang="en-US" altLang="zh-CN" sz="3200" b="0" i="1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nấy</a:t>
            </a:r>
            <a:r>
              <a:rPr kumimoji="0" lang="en-US" altLang="zh-CN" sz="3200" b="0" i="1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đều</a:t>
            </a:r>
            <a:r>
              <a:rPr kumimoji="0" lang="en-US" altLang="zh-CN" sz="3200" b="0" i="1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làm</a:t>
            </a:r>
            <a:r>
              <a:rPr kumimoji="0" lang="en-US" altLang="zh-CN" sz="3200" b="0" i="1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việc</a:t>
            </a:r>
            <a:r>
              <a:rPr kumimoji="0" lang="en-US" altLang="zh-CN" sz="3200" b="0" i="1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say </a:t>
            </a:r>
            <a:r>
              <a:rPr kumimoji="0" lang="en-US" altLang="zh-CN" sz="32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sưa</a:t>
            </a:r>
            <a:r>
              <a:rPr kumimoji="0" lang="en-US" altLang="zh-CN" sz="3200" b="0" i="1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và</a:t>
            </a:r>
            <a:r>
              <a:rPr kumimoji="0" lang="en-US" altLang="zh-CN" sz="3200" b="0" i="1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vui</a:t>
            </a:r>
            <a:r>
              <a:rPr kumimoji="0" lang="en-US" altLang="zh-CN" sz="3200" b="0" i="1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vẻ</a:t>
            </a:r>
            <a:r>
              <a:rPr kumimoji="0" lang="en-US" altLang="zh-CN" sz="3200" b="0" i="1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. </a:t>
            </a:r>
            <a:r>
              <a:rPr kumimoji="0" lang="en-US" altLang="zh-CN" sz="32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Ốc</a:t>
            </a:r>
            <a:r>
              <a:rPr kumimoji="0" lang="en-US" altLang="zh-CN" sz="3200" b="0" i="1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sên</a:t>
            </a:r>
            <a:r>
              <a:rPr kumimoji="0" lang="en-US" altLang="zh-CN" sz="3200" b="0" i="1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kẻ</a:t>
            </a:r>
            <a:r>
              <a:rPr kumimoji="0" lang="en-US" altLang="zh-CN" sz="3200" b="0" i="1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đường</a:t>
            </a:r>
            <a:r>
              <a:rPr kumimoji="0" lang="en-US" altLang="zh-CN" sz="3200" b="0" i="1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0" i="1" u="none" strike="noStrike" kern="1200" cap="none" spc="0" normalizeH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vạch</a:t>
            </a:r>
            <a:r>
              <a:rPr lang="en-US" altLang="zh-CN" sz="3200" i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. </a:t>
            </a:r>
            <a:r>
              <a:rPr lang="en-US" altLang="zh-CN" sz="3200" i="1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Bọ</a:t>
            </a:r>
            <a:r>
              <a:rPr lang="en-US" altLang="zh-CN" sz="3200" i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i="1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ngựa</a:t>
            </a:r>
            <a:r>
              <a:rPr lang="en-US" altLang="zh-CN" sz="3200" i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i="1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cắt</a:t>
            </a:r>
            <a:r>
              <a:rPr lang="en-US" altLang="zh-CN" sz="3200" i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i="1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đúng</a:t>
            </a:r>
            <a:r>
              <a:rPr lang="en-US" altLang="zh-CN" sz="3200" i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i="1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kiểu</a:t>
            </a:r>
            <a:r>
              <a:rPr lang="en-US" altLang="zh-CN" sz="3200" i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, </a:t>
            </a:r>
            <a:r>
              <a:rPr lang="en-US" altLang="zh-CN" sz="3200" i="1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đúng</a:t>
            </a:r>
            <a:r>
              <a:rPr lang="en-US" altLang="zh-CN" sz="3200" i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i="1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mốt</a:t>
            </a:r>
            <a:r>
              <a:rPr lang="en-US" altLang="zh-CN" sz="3200" i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. </a:t>
            </a:r>
            <a:r>
              <a:rPr lang="en-US" altLang="zh-CN" sz="3200" i="1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Nhím</a:t>
            </a:r>
            <a:r>
              <a:rPr lang="en-US" altLang="zh-CN" sz="3200" i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i="1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chắp</a:t>
            </a:r>
            <a:r>
              <a:rPr lang="en-US" altLang="zh-CN" sz="3200" i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i="1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vải</a:t>
            </a:r>
            <a:r>
              <a:rPr lang="en-US" altLang="zh-CN" sz="3200" i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, </a:t>
            </a:r>
            <a:r>
              <a:rPr lang="en-US" altLang="zh-CN" sz="3200" i="1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dùi</a:t>
            </a:r>
            <a:r>
              <a:rPr lang="en-US" altLang="zh-CN" sz="3200" i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i="1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lỗi</a:t>
            </a:r>
            <a:r>
              <a:rPr lang="en-US" altLang="zh-CN" sz="3200" i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. </a:t>
            </a:r>
            <a:r>
              <a:rPr lang="en-US" altLang="zh-CN" sz="3200" i="1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Tằm</a:t>
            </a:r>
            <a:r>
              <a:rPr lang="en-US" altLang="zh-CN" sz="3200" i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i="1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luôn</a:t>
            </a:r>
            <a:r>
              <a:rPr lang="en-US" altLang="zh-CN" sz="3200" i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i="1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tay</a:t>
            </a:r>
            <a:r>
              <a:rPr lang="en-US" altLang="zh-CN" sz="3200" i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i="1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xe</a:t>
            </a:r>
            <a:r>
              <a:rPr lang="en-US" altLang="zh-CN" sz="3200" i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i="1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chỉ</a:t>
            </a:r>
            <a:endParaRPr kumimoji="0" lang="zh-CN" alt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64140" y="1105151"/>
            <a:ext cx="682713" cy="769441"/>
            <a:chOff x="956499" y="1716464"/>
            <a:chExt cx="682713" cy="769441"/>
          </a:xfrm>
        </p:grpSpPr>
        <p:sp>
          <p:nvSpPr>
            <p:cNvPr id="190" name="任意多边形: 形状 189"/>
            <p:cNvSpPr/>
            <p:nvPr/>
          </p:nvSpPr>
          <p:spPr>
            <a:xfrm rot="20595008">
              <a:off x="956499" y="1758749"/>
              <a:ext cx="672148" cy="684873"/>
            </a:xfrm>
            <a:custGeom>
              <a:avLst/>
              <a:gdLst>
                <a:gd name="connsiteX0" fmla="*/ 202200 w 252354"/>
                <a:gd name="connsiteY0" fmla="*/ 255238 h 257131"/>
                <a:gd name="connsiteX1" fmla="*/ 26655 w 252354"/>
                <a:gd name="connsiteY1" fmla="*/ 198850 h 257131"/>
                <a:gd name="connsiteX2" fmla="*/ 12558 w 252354"/>
                <a:gd name="connsiteY2" fmla="*/ 133889 h 257131"/>
                <a:gd name="connsiteX3" fmla="*/ 149146 w 252354"/>
                <a:gd name="connsiteY3" fmla="*/ 9969 h 257131"/>
                <a:gd name="connsiteX4" fmla="*/ 212487 w 252354"/>
                <a:gd name="connsiteY4" fmla="*/ 30257 h 257131"/>
                <a:gd name="connsiteX5" fmla="*/ 251445 w 252354"/>
                <a:gd name="connsiteY5" fmla="*/ 210470 h 257131"/>
                <a:gd name="connsiteX6" fmla="*/ 202200 w 252354"/>
                <a:gd name="connsiteY6" fmla="*/ 255238 h 2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2354" h="257131">
                  <a:moveTo>
                    <a:pt x="202200" y="255238"/>
                  </a:moveTo>
                  <a:lnTo>
                    <a:pt x="26655" y="198850"/>
                  </a:lnTo>
                  <a:cubicBezTo>
                    <a:pt x="-1444" y="189801"/>
                    <a:pt x="-9255" y="153701"/>
                    <a:pt x="12558" y="133889"/>
                  </a:cubicBezTo>
                  <a:lnTo>
                    <a:pt x="149146" y="9969"/>
                  </a:lnTo>
                  <a:cubicBezTo>
                    <a:pt x="171054" y="-9843"/>
                    <a:pt x="206201" y="1397"/>
                    <a:pt x="212487" y="30257"/>
                  </a:cubicBezTo>
                  <a:lnTo>
                    <a:pt x="251445" y="210470"/>
                  </a:lnTo>
                  <a:cubicBezTo>
                    <a:pt x="257731" y="239522"/>
                    <a:pt x="230394" y="264287"/>
                    <a:pt x="202200" y="255238"/>
                  </a:cubicBezTo>
                  <a:close/>
                </a:path>
              </a:pathLst>
            </a:custGeom>
            <a:solidFill>
              <a:srgbClr val="43C1B4"/>
            </a:solidFill>
            <a:ln w="19050" cap="rnd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/>
                <a:cs typeface="Calibri" panose="020F0502020204030204" pitchFamily="34" charset="0"/>
              </a:endParaRPr>
            </a:p>
          </p:txBody>
        </p:sp>
        <p:sp>
          <p:nvSpPr>
            <p:cNvPr id="191" name="文本框 190"/>
            <p:cNvSpPr txBox="1"/>
            <p:nvPr/>
          </p:nvSpPr>
          <p:spPr>
            <a:xfrm>
              <a:off x="1088882" y="1716464"/>
              <a:ext cx="5503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b="1" dirty="0">
                  <a:solidFill>
                    <a:prstClr val="white"/>
                  </a:solidFill>
                  <a:latin typeface="Calibri" panose="020F0502020204030204" pitchFamily="34" charset="0"/>
                  <a:ea typeface="思源黑体 CN Bold" panose="020B0800000000000000"/>
                  <a:cs typeface="Calibri" panose="020F0502020204030204" pitchFamily="34" charset="0"/>
                </a:rPr>
                <a:t>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/>
                <a:cs typeface="Calibri" panose="020F050202020403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50545" y="3401269"/>
            <a:ext cx="11492292" cy="3411318"/>
            <a:chOff x="350545" y="3401269"/>
            <a:chExt cx="11492292" cy="3411318"/>
          </a:xfrm>
        </p:grpSpPr>
        <p:sp>
          <p:nvSpPr>
            <p:cNvPr id="5" name="Rectangle 4"/>
            <p:cNvSpPr/>
            <p:nvPr/>
          </p:nvSpPr>
          <p:spPr>
            <a:xfrm>
              <a:off x="350545" y="3401269"/>
              <a:ext cx="11492292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lvl="0" indent="-457200">
                <a:buFontTx/>
                <a:buChar char="-"/>
                <a:defRPr/>
              </a:pPr>
              <a:r>
                <a:rPr lang="en-US" altLang="zh-CN" sz="3200" dirty="0" err="1" smtClean="0">
                  <a:solidFill>
                    <a:srgbClr val="CC5B1E"/>
                  </a:solidFill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</a:rPr>
                <a:t>Dùng</a:t>
              </a:r>
              <a:r>
                <a:rPr lang="en-US" altLang="zh-CN" sz="3200" dirty="0" smtClean="0">
                  <a:solidFill>
                    <a:srgbClr val="CC5B1E"/>
                  </a:solidFill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 smtClean="0">
                  <a:solidFill>
                    <a:srgbClr val="CC5B1E"/>
                  </a:solidFill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</a:rPr>
                <a:t>động</a:t>
              </a:r>
              <a:r>
                <a:rPr lang="en-US" altLang="zh-CN" sz="3200" dirty="0" smtClean="0">
                  <a:solidFill>
                    <a:srgbClr val="CC5B1E"/>
                  </a:solidFill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 smtClean="0">
                  <a:solidFill>
                    <a:srgbClr val="CC5B1E"/>
                  </a:solidFill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</a:rPr>
                <a:t>tác</a:t>
              </a:r>
              <a:r>
                <a:rPr lang="en-US" altLang="zh-CN" sz="3200" dirty="0" smtClean="0">
                  <a:solidFill>
                    <a:srgbClr val="CC5B1E"/>
                  </a:solidFill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 smtClean="0">
                  <a:solidFill>
                    <a:srgbClr val="CC5B1E"/>
                  </a:solidFill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</a:rPr>
                <a:t>của</a:t>
              </a:r>
              <a:r>
                <a:rPr lang="en-US" altLang="zh-CN" sz="3200" dirty="0" smtClean="0">
                  <a:solidFill>
                    <a:srgbClr val="CC5B1E"/>
                  </a:solidFill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 smtClean="0">
                  <a:solidFill>
                    <a:srgbClr val="CC5B1E"/>
                  </a:solidFill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</a:rPr>
                <a:t>cơ</a:t>
              </a:r>
              <a:r>
                <a:rPr lang="en-US" altLang="zh-CN" sz="3200" dirty="0" smtClean="0">
                  <a:solidFill>
                    <a:srgbClr val="CC5B1E"/>
                  </a:solidFill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 smtClean="0">
                  <a:solidFill>
                    <a:srgbClr val="CC5B1E"/>
                  </a:solidFill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</a:rPr>
                <a:t>thể</a:t>
              </a:r>
              <a:r>
                <a:rPr lang="en-US" altLang="zh-CN" sz="3200" dirty="0" smtClean="0">
                  <a:solidFill>
                    <a:srgbClr val="CC5B1E"/>
                  </a:solidFill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 smtClean="0">
                  <a:solidFill>
                    <a:srgbClr val="CC5B1E"/>
                  </a:solidFill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</a:rPr>
                <a:t>để</a:t>
              </a:r>
              <a:r>
                <a:rPr lang="en-US" altLang="zh-CN" sz="3200" dirty="0" smtClean="0">
                  <a:solidFill>
                    <a:srgbClr val="CC5B1E"/>
                  </a:solidFill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 smtClean="0">
                  <a:solidFill>
                    <a:srgbClr val="CC5B1E"/>
                  </a:solidFill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</a:rPr>
                <a:t>thể</a:t>
              </a:r>
              <a:r>
                <a:rPr lang="en-US" altLang="zh-CN" sz="3200" dirty="0" smtClean="0">
                  <a:solidFill>
                    <a:srgbClr val="CC5B1E"/>
                  </a:solidFill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 smtClean="0">
                  <a:solidFill>
                    <a:srgbClr val="CC5B1E"/>
                  </a:solidFill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</a:rPr>
                <a:t>hiện</a:t>
              </a:r>
              <a:r>
                <a:rPr lang="en-US" altLang="zh-CN" sz="3200" dirty="0" smtClean="0">
                  <a:solidFill>
                    <a:srgbClr val="CC5B1E"/>
                  </a:solidFill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 smtClean="0">
                  <a:solidFill>
                    <a:srgbClr val="CC5B1E"/>
                  </a:solidFill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</a:rPr>
                <a:t>công</a:t>
              </a:r>
              <a:r>
                <a:rPr lang="en-US" altLang="zh-CN" sz="3200" dirty="0" smtClean="0">
                  <a:solidFill>
                    <a:srgbClr val="CC5B1E"/>
                  </a:solidFill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 smtClean="0">
                  <a:solidFill>
                    <a:srgbClr val="CC5B1E"/>
                  </a:solidFill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</a:rPr>
                <a:t>việc</a:t>
              </a:r>
              <a:r>
                <a:rPr lang="en-US" altLang="zh-CN" sz="3200" dirty="0" smtClean="0">
                  <a:solidFill>
                    <a:srgbClr val="CC5B1E"/>
                  </a:solidFill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 smtClean="0">
                  <a:solidFill>
                    <a:srgbClr val="CC5B1E"/>
                  </a:solidFill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</a:rPr>
                <a:t>của</a:t>
              </a:r>
              <a:r>
                <a:rPr lang="en-US" altLang="zh-CN" sz="3200" dirty="0" smtClean="0">
                  <a:solidFill>
                    <a:srgbClr val="CC5B1E"/>
                  </a:solidFill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 smtClean="0">
                  <a:solidFill>
                    <a:srgbClr val="CC5B1E"/>
                  </a:solidFill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</a:rPr>
                <a:t>mỗi</a:t>
              </a:r>
              <a:r>
                <a:rPr lang="en-US" altLang="zh-CN" sz="3200" dirty="0" smtClean="0">
                  <a:solidFill>
                    <a:srgbClr val="CC5B1E"/>
                  </a:solidFill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 smtClean="0">
                  <a:solidFill>
                    <a:srgbClr val="CC5B1E"/>
                  </a:solidFill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</a:rPr>
                <a:t>nhân</a:t>
              </a:r>
              <a:r>
                <a:rPr lang="en-US" altLang="zh-CN" sz="3200" dirty="0" smtClean="0">
                  <a:solidFill>
                    <a:srgbClr val="CC5B1E"/>
                  </a:solidFill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 smtClean="0">
                  <a:solidFill>
                    <a:srgbClr val="CC5B1E"/>
                  </a:solidFill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</a:rPr>
                <a:t>vật</a:t>
              </a:r>
              <a:r>
                <a:rPr lang="en-US" altLang="zh-CN" sz="3200" dirty="0" smtClean="0">
                  <a:solidFill>
                    <a:srgbClr val="CC5B1E"/>
                  </a:solidFill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</a:rPr>
                <a:t>.</a:t>
              </a:r>
            </a:p>
            <a:p>
              <a:pPr lvl="0">
                <a:defRPr/>
              </a:pPr>
              <a:endParaRPr lang="en-US" altLang="zh-CN" sz="3200" dirty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endParaRPr>
            </a:p>
            <a:p>
              <a:pPr lvl="0">
                <a:defRPr/>
              </a:pPr>
              <a:endParaRPr lang="en-US" altLang="zh-CN" sz="3200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endParaRPr>
            </a:p>
            <a:p>
              <a:pPr marL="457200" lvl="0" indent="-457200">
                <a:buFontTx/>
                <a:buChar char="-"/>
                <a:defRPr/>
              </a:pPr>
              <a:r>
                <a:rPr lang="en-US" altLang="zh-CN" sz="3200" dirty="0" err="1" smtClean="0">
                  <a:solidFill>
                    <a:srgbClr val="CC5B1E"/>
                  </a:solidFill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</a:rPr>
                <a:t>Đoán</a:t>
              </a:r>
              <a:r>
                <a:rPr lang="en-US" altLang="zh-CN" sz="3200" dirty="0" smtClean="0">
                  <a:solidFill>
                    <a:srgbClr val="CC5B1E"/>
                  </a:solidFill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 smtClean="0">
                  <a:solidFill>
                    <a:srgbClr val="CC5B1E"/>
                  </a:solidFill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</a:rPr>
                <a:t>đức</a:t>
              </a:r>
              <a:r>
                <a:rPr lang="en-US" altLang="zh-CN" sz="3200" dirty="0" smtClean="0">
                  <a:solidFill>
                    <a:srgbClr val="CC5B1E"/>
                  </a:solidFill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 smtClean="0">
                  <a:solidFill>
                    <a:srgbClr val="CC5B1E"/>
                  </a:solidFill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</a:rPr>
                <a:t>tính</a:t>
              </a:r>
              <a:r>
                <a:rPr lang="en-US" altLang="zh-CN" sz="3200" dirty="0" smtClean="0">
                  <a:solidFill>
                    <a:srgbClr val="CC5B1E"/>
                  </a:solidFill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 smtClean="0">
                  <a:solidFill>
                    <a:srgbClr val="CC5B1E"/>
                  </a:solidFill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</a:rPr>
                <a:t>của</a:t>
              </a:r>
              <a:r>
                <a:rPr lang="en-US" altLang="zh-CN" sz="3200" dirty="0" smtClean="0">
                  <a:solidFill>
                    <a:srgbClr val="CC5B1E"/>
                  </a:solidFill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 smtClean="0">
                  <a:solidFill>
                    <a:srgbClr val="CC5B1E"/>
                  </a:solidFill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</a:rPr>
                <a:t>mỗi</a:t>
              </a:r>
              <a:r>
                <a:rPr lang="en-US" altLang="zh-CN" sz="3200" dirty="0" smtClean="0">
                  <a:solidFill>
                    <a:srgbClr val="CC5B1E"/>
                  </a:solidFill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 smtClean="0">
                  <a:solidFill>
                    <a:srgbClr val="CC5B1E"/>
                  </a:solidFill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</a:rPr>
                <a:t>nhân</a:t>
              </a:r>
              <a:r>
                <a:rPr lang="en-US" altLang="zh-CN" sz="3200" dirty="0" smtClean="0">
                  <a:solidFill>
                    <a:srgbClr val="CC5B1E"/>
                  </a:solidFill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 smtClean="0">
                  <a:solidFill>
                    <a:srgbClr val="CC5B1E"/>
                  </a:solidFill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</a:rPr>
                <a:t>vật</a:t>
              </a:r>
              <a:r>
                <a:rPr lang="en-US" altLang="zh-CN" sz="3200" dirty="0" smtClean="0">
                  <a:solidFill>
                    <a:srgbClr val="CC5B1E"/>
                  </a:solidFill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</a:rPr>
                <a:t>.</a:t>
              </a:r>
              <a:endParaRPr lang="zh-CN" altLang="en-US" sz="3200" dirty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55881" y="3910070"/>
              <a:ext cx="4878155" cy="995942"/>
            </a:xfrm>
            <a:prstGeom prst="rect">
              <a:avLst/>
            </a:prstGeom>
          </p:spPr>
        </p:pic>
        <p:sp>
          <p:nvSpPr>
            <p:cNvPr id="18" name="任意多边形: 形状 41"/>
            <p:cNvSpPr/>
            <p:nvPr/>
          </p:nvSpPr>
          <p:spPr>
            <a:xfrm>
              <a:off x="1610139" y="5390694"/>
              <a:ext cx="2093643" cy="1421893"/>
            </a:xfrm>
            <a:custGeom>
              <a:avLst/>
              <a:gdLst>
                <a:gd name="connsiteX0" fmla="*/ 124837 w 188201"/>
                <a:gd name="connsiteY0" fmla="*/ 9654 h 196812"/>
                <a:gd name="connsiteX1" fmla="*/ 131885 w 188201"/>
                <a:gd name="connsiteY1" fmla="*/ 58232 h 196812"/>
                <a:gd name="connsiteX2" fmla="*/ 137981 w 188201"/>
                <a:gd name="connsiteY2" fmla="*/ 66709 h 196812"/>
                <a:gd name="connsiteX3" fmla="*/ 181987 w 188201"/>
                <a:gd name="connsiteY3" fmla="*/ 88426 h 196812"/>
                <a:gd name="connsiteX4" fmla="*/ 181987 w 188201"/>
                <a:gd name="connsiteY4" fmla="*/ 108524 h 196812"/>
                <a:gd name="connsiteX5" fmla="*/ 137981 w 188201"/>
                <a:gd name="connsiteY5" fmla="*/ 130145 h 196812"/>
                <a:gd name="connsiteX6" fmla="*/ 131885 w 188201"/>
                <a:gd name="connsiteY6" fmla="*/ 138623 h 196812"/>
                <a:gd name="connsiteX7" fmla="*/ 124741 w 188201"/>
                <a:gd name="connsiteY7" fmla="*/ 187200 h 196812"/>
                <a:gd name="connsiteX8" fmla="*/ 105596 w 188201"/>
                <a:gd name="connsiteY8" fmla="*/ 193391 h 196812"/>
                <a:gd name="connsiteX9" fmla="*/ 71401 w 188201"/>
                <a:gd name="connsiteY9" fmla="*/ 158244 h 196812"/>
                <a:gd name="connsiteX10" fmla="*/ 61495 w 188201"/>
                <a:gd name="connsiteY10" fmla="*/ 155006 h 196812"/>
                <a:gd name="connsiteX11" fmla="*/ 13108 w 188201"/>
                <a:gd name="connsiteY11" fmla="*/ 163292 h 196812"/>
                <a:gd name="connsiteX12" fmla="*/ 1297 w 188201"/>
                <a:gd name="connsiteY12" fmla="*/ 147005 h 196812"/>
                <a:gd name="connsiteX13" fmla="*/ 24157 w 188201"/>
                <a:gd name="connsiteY13" fmla="*/ 103571 h 196812"/>
                <a:gd name="connsiteX14" fmla="*/ 24157 w 188201"/>
                <a:gd name="connsiteY14" fmla="*/ 93093 h 196812"/>
                <a:gd name="connsiteX15" fmla="*/ 1392 w 188201"/>
                <a:gd name="connsiteY15" fmla="*/ 49659 h 196812"/>
                <a:gd name="connsiteX16" fmla="*/ 13204 w 188201"/>
                <a:gd name="connsiteY16" fmla="*/ 33371 h 196812"/>
                <a:gd name="connsiteX17" fmla="*/ 61590 w 188201"/>
                <a:gd name="connsiteY17" fmla="*/ 41753 h 196812"/>
                <a:gd name="connsiteX18" fmla="*/ 71497 w 188201"/>
                <a:gd name="connsiteY18" fmla="*/ 38515 h 196812"/>
                <a:gd name="connsiteX19" fmla="*/ 105787 w 188201"/>
                <a:gd name="connsiteY19" fmla="*/ 3463 h 196812"/>
                <a:gd name="connsiteX20" fmla="*/ 124837 w 188201"/>
                <a:gd name="connsiteY20" fmla="*/ 9654 h 196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8201" h="196812">
                  <a:moveTo>
                    <a:pt x="124837" y="9654"/>
                  </a:moveTo>
                  <a:lnTo>
                    <a:pt x="131885" y="58232"/>
                  </a:lnTo>
                  <a:cubicBezTo>
                    <a:pt x="132456" y="61851"/>
                    <a:pt x="134742" y="65090"/>
                    <a:pt x="137981" y="66709"/>
                  </a:cubicBezTo>
                  <a:lnTo>
                    <a:pt x="181987" y="88426"/>
                  </a:lnTo>
                  <a:cubicBezTo>
                    <a:pt x="190273" y="92522"/>
                    <a:pt x="190273" y="104428"/>
                    <a:pt x="181987" y="108524"/>
                  </a:cubicBezTo>
                  <a:lnTo>
                    <a:pt x="137981" y="130145"/>
                  </a:lnTo>
                  <a:cubicBezTo>
                    <a:pt x="134647" y="131765"/>
                    <a:pt x="132361" y="134908"/>
                    <a:pt x="131885" y="138623"/>
                  </a:cubicBezTo>
                  <a:lnTo>
                    <a:pt x="124741" y="187200"/>
                  </a:lnTo>
                  <a:cubicBezTo>
                    <a:pt x="123408" y="196439"/>
                    <a:pt x="112073" y="200059"/>
                    <a:pt x="105596" y="193391"/>
                  </a:cubicBezTo>
                  <a:lnTo>
                    <a:pt x="71401" y="158244"/>
                  </a:lnTo>
                  <a:cubicBezTo>
                    <a:pt x="68830" y="155577"/>
                    <a:pt x="65115" y="154434"/>
                    <a:pt x="61495" y="155006"/>
                  </a:cubicBezTo>
                  <a:lnTo>
                    <a:pt x="13108" y="163292"/>
                  </a:lnTo>
                  <a:cubicBezTo>
                    <a:pt x="3964" y="164816"/>
                    <a:pt x="-2989" y="155196"/>
                    <a:pt x="1297" y="147005"/>
                  </a:cubicBezTo>
                  <a:lnTo>
                    <a:pt x="24157" y="103571"/>
                  </a:lnTo>
                  <a:cubicBezTo>
                    <a:pt x="25872" y="100332"/>
                    <a:pt x="25872" y="96427"/>
                    <a:pt x="24157" y="93093"/>
                  </a:cubicBezTo>
                  <a:lnTo>
                    <a:pt x="1392" y="49659"/>
                  </a:lnTo>
                  <a:cubicBezTo>
                    <a:pt x="-2894" y="41468"/>
                    <a:pt x="4059" y="31847"/>
                    <a:pt x="13204" y="33371"/>
                  </a:cubicBezTo>
                  <a:lnTo>
                    <a:pt x="61590" y="41753"/>
                  </a:lnTo>
                  <a:cubicBezTo>
                    <a:pt x="65210" y="42420"/>
                    <a:pt x="68925" y="41182"/>
                    <a:pt x="71497" y="38515"/>
                  </a:cubicBezTo>
                  <a:lnTo>
                    <a:pt x="105787" y="3463"/>
                  </a:lnTo>
                  <a:cubicBezTo>
                    <a:pt x="112168" y="-3300"/>
                    <a:pt x="123503" y="415"/>
                    <a:pt x="124837" y="9654"/>
                  </a:cubicBezTo>
                  <a:close/>
                </a:path>
              </a:pathLst>
            </a:custGeom>
            <a:solidFill>
              <a:srgbClr val="43C1B4"/>
            </a:solidFill>
            <a:ln w="19050" cap="flat">
              <a:solidFill>
                <a:srgbClr val="43C1B4">
                  <a:alpha val="5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Bold" panose="020B0800000000000000"/>
                  <a:cs typeface="Calibri" panose="020F0502020204030204" pitchFamily="34" charset="0"/>
                </a:rPr>
                <a:t>cẩn</a:t>
              </a:r>
              <a:r>
                <a:rPr kumimoji="0" lang="en-US" altLang="zh-CN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Bold" panose="020B0800000000000000"/>
                  <a:cs typeface="Calibri" panose="020F0502020204030204" pitchFamily="34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Bold" panose="020B0800000000000000"/>
                  <a:cs typeface="Calibri" panose="020F0502020204030204" pitchFamily="34" charset="0"/>
                </a:rPr>
                <a:t>thận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/>
                <a:cs typeface="Calibri" panose="020F0502020204030204" pitchFamily="34" charset="0"/>
              </a:endParaRPr>
            </a:p>
          </p:txBody>
        </p:sp>
        <p:sp>
          <p:nvSpPr>
            <p:cNvPr id="19" name="任意多边形: 形状 41"/>
            <p:cNvSpPr/>
            <p:nvPr/>
          </p:nvSpPr>
          <p:spPr>
            <a:xfrm>
              <a:off x="3852203" y="5361210"/>
              <a:ext cx="2093643" cy="1421893"/>
            </a:xfrm>
            <a:custGeom>
              <a:avLst/>
              <a:gdLst>
                <a:gd name="connsiteX0" fmla="*/ 124837 w 188201"/>
                <a:gd name="connsiteY0" fmla="*/ 9654 h 196812"/>
                <a:gd name="connsiteX1" fmla="*/ 131885 w 188201"/>
                <a:gd name="connsiteY1" fmla="*/ 58232 h 196812"/>
                <a:gd name="connsiteX2" fmla="*/ 137981 w 188201"/>
                <a:gd name="connsiteY2" fmla="*/ 66709 h 196812"/>
                <a:gd name="connsiteX3" fmla="*/ 181987 w 188201"/>
                <a:gd name="connsiteY3" fmla="*/ 88426 h 196812"/>
                <a:gd name="connsiteX4" fmla="*/ 181987 w 188201"/>
                <a:gd name="connsiteY4" fmla="*/ 108524 h 196812"/>
                <a:gd name="connsiteX5" fmla="*/ 137981 w 188201"/>
                <a:gd name="connsiteY5" fmla="*/ 130145 h 196812"/>
                <a:gd name="connsiteX6" fmla="*/ 131885 w 188201"/>
                <a:gd name="connsiteY6" fmla="*/ 138623 h 196812"/>
                <a:gd name="connsiteX7" fmla="*/ 124741 w 188201"/>
                <a:gd name="connsiteY7" fmla="*/ 187200 h 196812"/>
                <a:gd name="connsiteX8" fmla="*/ 105596 w 188201"/>
                <a:gd name="connsiteY8" fmla="*/ 193391 h 196812"/>
                <a:gd name="connsiteX9" fmla="*/ 71401 w 188201"/>
                <a:gd name="connsiteY9" fmla="*/ 158244 h 196812"/>
                <a:gd name="connsiteX10" fmla="*/ 61495 w 188201"/>
                <a:gd name="connsiteY10" fmla="*/ 155006 h 196812"/>
                <a:gd name="connsiteX11" fmla="*/ 13108 w 188201"/>
                <a:gd name="connsiteY11" fmla="*/ 163292 h 196812"/>
                <a:gd name="connsiteX12" fmla="*/ 1297 w 188201"/>
                <a:gd name="connsiteY12" fmla="*/ 147005 h 196812"/>
                <a:gd name="connsiteX13" fmla="*/ 24157 w 188201"/>
                <a:gd name="connsiteY13" fmla="*/ 103571 h 196812"/>
                <a:gd name="connsiteX14" fmla="*/ 24157 w 188201"/>
                <a:gd name="connsiteY14" fmla="*/ 93093 h 196812"/>
                <a:gd name="connsiteX15" fmla="*/ 1392 w 188201"/>
                <a:gd name="connsiteY15" fmla="*/ 49659 h 196812"/>
                <a:gd name="connsiteX16" fmla="*/ 13204 w 188201"/>
                <a:gd name="connsiteY16" fmla="*/ 33371 h 196812"/>
                <a:gd name="connsiteX17" fmla="*/ 61590 w 188201"/>
                <a:gd name="connsiteY17" fmla="*/ 41753 h 196812"/>
                <a:gd name="connsiteX18" fmla="*/ 71497 w 188201"/>
                <a:gd name="connsiteY18" fmla="*/ 38515 h 196812"/>
                <a:gd name="connsiteX19" fmla="*/ 105787 w 188201"/>
                <a:gd name="connsiteY19" fmla="*/ 3463 h 196812"/>
                <a:gd name="connsiteX20" fmla="*/ 124837 w 188201"/>
                <a:gd name="connsiteY20" fmla="*/ 9654 h 196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8201" h="196812">
                  <a:moveTo>
                    <a:pt x="124837" y="9654"/>
                  </a:moveTo>
                  <a:lnTo>
                    <a:pt x="131885" y="58232"/>
                  </a:lnTo>
                  <a:cubicBezTo>
                    <a:pt x="132456" y="61851"/>
                    <a:pt x="134742" y="65090"/>
                    <a:pt x="137981" y="66709"/>
                  </a:cubicBezTo>
                  <a:lnTo>
                    <a:pt x="181987" y="88426"/>
                  </a:lnTo>
                  <a:cubicBezTo>
                    <a:pt x="190273" y="92522"/>
                    <a:pt x="190273" y="104428"/>
                    <a:pt x="181987" y="108524"/>
                  </a:cubicBezTo>
                  <a:lnTo>
                    <a:pt x="137981" y="130145"/>
                  </a:lnTo>
                  <a:cubicBezTo>
                    <a:pt x="134647" y="131765"/>
                    <a:pt x="132361" y="134908"/>
                    <a:pt x="131885" y="138623"/>
                  </a:cubicBezTo>
                  <a:lnTo>
                    <a:pt x="124741" y="187200"/>
                  </a:lnTo>
                  <a:cubicBezTo>
                    <a:pt x="123408" y="196439"/>
                    <a:pt x="112073" y="200059"/>
                    <a:pt x="105596" y="193391"/>
                  </a:cubicBezTo>
                  <a:lnTo>
                    <a:pt x="71401" y="158244"/>
                  </a:lnTo>
                  <a:cubicBezTo>
                    <a:pt x="68830" y="155577"/>
                    <a:pt x="65115" y="154434"/>
                    <a:pt x="61495" y="155006"/>
                  </a:cubicBezTo>
                  <a:lnTo>
                    <a:pt x="13108" y="163292"/>
                  </a:lnTo>
                  <a:cubicBezTo>
                    <a:pt x="3964" y="164816"/>
                    <a:pt x="-2989" y="155196"/>
                    <a:pt x="1297" y="147005"/>
                  </a:cubicBezTo>
                  <a:lnTo>
                    <a:pt x="24157" y="103571"/>
                  </a:lnTo>
                  <a:cubicBezTo>
                    <a:pt x="25872" y="100332"/>
                    <a:pt x="25872" y="96427"/>
                    <a:pt x="24157" y="93093"/>
                  </a:cubicBezTo>
                  <a:lnTo>
                    <a:pt x="1392" y="49659"/>
                  </a:lnTo>
                  <a:cubicBezTo>
                    <a:pt x="-2894" y="41468"/>
                    <a:pt x="4059" y="31847"/>
                    <a:pt x="13204" y="33371"/>
                  </a:cubicBezTo>
                  <a:lnTo>
                    <a:pt x="61590" y="41753"/>
                  </a:lnTo>
                  <a:cubicBezTo>
                    <a:pt x="65210" y="42420"/>
                    <a:pt x="68925" y="41182"/>
                    <a:pt x="71497" y="38515"/>
                  </a:cubicBezTo>
                  <a:lnTo>
                    <a:pt x="105787" y="3463"/>
                  </a:lnTo>
                  <a:cubicBezTo>
                    <a:pt x="112168" y="-3300"/>
                    <a:pt x="123503" y="415"/>
                    <a:pt x="124837" y="9654"/>
                  </a:cubicBezTo>
                  <a:close/>
                </a:path>
              </a:pathLst>
            </a:custGeom>
            <a:solidFill>
              <a:srgbClr val="43C1B4"/>
            </a:solidFill>
            <a:ln w="19050" cap="flat">
              <a:solidFill>
                <a:srgbClr val="43C1B4">
                  <a:alpha val="5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Bold" panose="020B0800000000000000"/>
                  <a:cs typeface="Calibri" panose="020F0502020204030204" pitchFamily="34" charset="0"/>
                </a:rPr>
                <a:t>chăm</a:t>
              </a:r>
              <a:r>
                <a:rPr kumimoji="0" lang="en-US" altLang="zh-CN" sz="2800" b="1" i="0" u="none" strike="noStrike" kern="1200" cap="none" spc="0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Bold" panose="020B0800000000000000"/>
                  <a:cs typeface="Calibri" panose="020F0502020204030204" pitchFamily="34" charset="0"/>
                </a:rPr>
                <a:t> </a:t>
              </a:r>
              <a:r>
                <a:rPr kumimoji="0" lang="en-US" altLang="zh-CN" sz="2800" b="1" i="0" u="none" strike="noStrike" kern="1200" cap="none" spc="0" normalizeH="0" noProof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Bold" panose="020B0800000000000000"/>
                  <a:cs typeface="Calibri" panose="020F0502020204030204" pitchFamily="34" charset="0"/>
                </a:rPr>
                <a:t>chỉ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/>
                <a:cs typeface="Calibri" panose="020F0502020204030204" pitchFamily="34" charset="0"/>
              </a:endParaRPr>
            </a:p>
          </p:txBody>
        </p:sp>
        <p:sp>
          <p:nvSpPr>
            <p:cNvPr id="20" name="任意多边形: 形状 41"/>
            <p:cNvSpPr/>
            <p:nvPr/>
          </p:nvSpPr>
          <p:spPr>
            <a:xfrm>
              <a:off x="6325303" y="5382666"/>
              <a:ext cx="2093643" cy="1421893"/>
            </a:xfrm>
            <a:custGeom>
              <a:avLst/>
              <a:gdLst>
                <a:gd name="connsiteX0" fmla="*/ 124837 w 188201"/>
                <a:gd name="connsiteY0" fmla="*/ 9654 h 196812"/>
                <a:gd name="connsiteX1" fmla="*/ 131885 w 188201"/>
                <a:gd name="connsiteY1" fmla="*/ 58232 h 196812"/>
                <a:gd name="connsiteX2" fmla="*/ 137981 w 188201"/>
                <a:gd name="connsiteY2" fmla="*/ 66709 h 196812"/>
                <a:gd name="connsiteX3" fmla="*/ 181987 w 188201"/>
                <a:gd name="connsiteY3" fmla="*/ 88426 h 196812"/>
                <a:gd name="connsiteX4" fmla="*/ 181987 w 188201"/>
                <a:gd name="connsiteY4" fmla="*/ 108524 h 196812"/>
                <a:gd name="connsiteX5" fmla="*/ 137981 w 188201"/>
                <a:gd name="connsiteY5" fmla="*/ 130145 h 196812"/>
                <a:gd name="connsiteX6" fmla="*/ 131885 w 188201"/>
                <a:gd name="connsiteY6" fmla="*/ 138623 h 196812"/>
                <a:gd name="connsiteX7" fmla="*/ 124741 w 188201"/>
                <a:gd name="connsiteY7" fmla="*/ 187200 h 196812"/>
                <a:gd name="connsiteX8" fmla="*/ 105596 w 188201"/>
                <a:gd name="connsiteY8" fmla="*/ 193391 h 196812"/>
                <a:gd name="connsiteX9" fmla="*/ 71401 w 188201"/>
                <a:gd name="connsiteY9" fmla="*/ 158244 h 196812"/>
                <a:gd name="connsiteX10" fmla="*/ 61495 w 188201"/>
                <a:gd name="connsiteY10" fmla="*/ 155006 h 196812"/>
                <a:gd name="connsiteX11" fmla="*/ 13108 w 188201"/>
                <a:gd name="connsiteY11" fmla="*/ 163292 h 196812"/>
                <a:gd name="connsiteX12" fmla="*/ 1297 w 188201"/>
                <a:gd name="connsiteY12" fmla="*/ 147005 h 196812"/>
                <a:gd name="connsiteX13" fmla="*/ 24157 w 188201"/>
                <a:gd name="connsiteY13" fmla="*/ 103571 h 196812"/>
                <a:gd name="connsiteX14" fmla="*/ 24157 w 188201"/>
                <a:gd name="connsiteY14" fmla="*/ 93093 h 196812"/>
                <a:gd name="connsiteX15" fmla="*/ 1392 w 188201"/>
                <a:gd name="connsiteY15" fmla="*/ 49659 h 196812"/>
                <a:gd name="connsiteX16" fmla="*/ 13204 w 188201"/>
                <a:gd name="connsiteY16" fmla="*/ 33371 h 196812"/>
                <a:gd name="connsiteX17" fmla="*/ 61590 w 188201"/>
                <a:gd name="connsiteY17" fmla="*/ 41753 h 196812"/>
                <a:gd name="connsiteX18" fmla="*/ 71497 w 188201"/>
                <a:gd name="connsiteY18" fmla="*/ 38515 h 196812"/>
                <a:gd name="connsiteX19" fmla="*/ 105787 w 188201"/>
                <a:gd name="connsiteY19" fmla="*/ 3463 h 196812"/>
                <a:gd name="connsiteX20" fmla="*/ 124837 w 188201"/>
                <a:gd name="connsiteY20" fmla="*/ 9654 h 196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8201" h="196812">
                  <a:moveTo>
                    <a:pt x="124837" y="9654"/>
                  </a:moveTo>
                  <a:lnTo>
                    <a:pt x="131885" y="58232"/>
                  </a:lnTo>
                  <a:cubicBezTo>
                    <a:pt x="132456" y="61851"/>
                    <a:pt x="134742" y="65090"/>
                    <a:pt x="137981" y="66709"/>
                  </a:cubicBezTo>
                  <a:lnTo>
                    <a:pt x="181987" y="88426"/>
                  </a:lnTo>
                  <a:cubicBezTo>
                    <a:pt x="190273" y="92522"/>
                    <a:pt x="190273" y="104428"/>
                    <a:pt x="181987" y="108524"/>
                  </a:cubicBezTo>
                  <a:lnTo>
                    <a:pt x="137981" y="130145"/>
                  </a:lnTo>
                  <a:cubicBezTo>
                    <a:pt x="134647" y="131765"/>
                    <a:pt x="132361" y="134908"/>
                    <a:pt x="131885" y="138623"/>
                  </a:cubicBezTo>
                  <a:lnTo>
                    <a:pt x="124741" y="187200"/>
                  </a:lnTo>
                  <a:cubicBezTo>
                    <a:pt x="123408" y="196439"/>
                    <a:pt x="112073" y="200059"/>
                    <a:pt x="105596" y="193391"/>
                  </a:cubicBezTo>
                  <a:lnTo>
                    <a:pt x="71401" y="158244"/>
                  </a:lnTo>
                  <a:cubicBezTo>
                    <a:pt x="68830" y="155577"/>
                    <a:pt x="65115" y="154434"/>
                    <a:pt x="61495" y="155006"/>
                  </a:cubicBezTo>
                  <a:lnTo>
                    <a:pt x="13108" y="163292"/>
                  </a:lnTo>
                  <a:cubicBezTo>
                    <a:pt x="3964" y="164816"/>
                    <a:pt x="-2989" y="155196"/>
                    <a:pt x="1297" y="147005"/>
                  </a:cubicBezTo>
                  <a:lnTo>
                    <a:pt x="24157" y="103571"/>
                  </a:lnTo>
                  <a:cubicBezTo>
                    <a:pt x="25872" y="100332"/>
                    <a:pt x="25872" y="96427"/>
                    <a:pt x="24157" y="93093"/>
                  </a:cubicBezTo>
                  <a:lnTo>
                    <a:pt x="1392" y="49659"/>
                  </a:lnTo>
                  <a:cubicBezTo>
                    <a:pt x="-2894" y="41468"/>
                    <a:pt x="4059" y="31847"/>
                    <a:pt x="13204" y="33371"/>
                  </a:cubicBezTo>
                  <a:lnTo>
                    <a:pt x="61590" y="41753"/>
                  </a:lnTo>
                  <a:cubicBezTo>
                    <a:pt x="65210" y="42420"/>
                    <a:pt x="68925" y="41182"/>
                    <a:pt x="71497" y="38515"/>
                  </a:cubicBezTo>
                  <a:lnTo>
                    <a:pt x="105787" y="3463"/>
                  </a:lnTo>
                  <a:cubicBezTo>
                    <a:pt x="112168" y="-3300"/>
                    <a:pt x="123503" y="415"/>
                    <a:pt x="124837" y="9654"/>
                  </a:cubicBezTo>
                  <a:close/>
                </a:path>
              </a:pathLst>
            </a:custGeom>
            <a:solidFill>
              <a:srgbClr val="43C1B4"/>
            </a:solidFill>
            <a:ln w="19050" cap="flat">
              <a:solidFill>
                <a:srgbClr val="43C1B4">
                  <a:alpha val="5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Bold" panose="020B0800000000000000"/>
                  <a:cs typeface="Calibri" panose="020F0502020204030204" pitchFamily="34" charset="0"/>
                </a:rPr>
                <a:t>mạnh</a:t>
              </a:r>
              <a:r>
                <a:rPr kumimoji="0" lang="en-US" altLang="zh-CN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Bold" panose="020B0800000000000000"/>
                  <a:cs typeface="Calibri" panose="020F0502020204030204" pitchFamily="34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Bold" panose="020B0800000000000000"/>
                  <a:cs typeface="Calibri" panose="020F0502020204030204" pitchFamily="34" charset="0"/>
                </a:rPr>
                <a:t>mẽ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/>
                <a:cs typeface="Calibri" panose="020F0502020204030204" pitchFamily="34" charset="0"/>
              </a:endParaRPr>
            </a:p>
          </p:txBody>
        </p:sp>
        <p:sp>
          <p:nvSpPr>
            <p:cNvPr id="22" name="任意多边形: 形状 41"/>
            <p:cNvSpPr/>
            <p:nvPr/>
          </p:nvSpPr>
          <p:spPr>
            <a:xfrm>
              <a:off x="8678661" y="5325777"/>
              <a:ext cx="2093643" cy="1421893"/>
            </a:xfrm>
            <a:custGeom>
              <a:avLst/>
              <a:gdLst>
                <a:gd name="connsiteX0" fmla="*/ 124837 w 188201"/>
                <a:gd name="connsiteY0" fmla="*/ 9654 h 196812"/>
                <a:gd name="connsiteX1" fmla="*/ 131885 w 188201"/>
                <a:gd name="connsiteY1" fmla="*/ 58232 h 196812"/>
                <a:gd name="connsiteX2" fmla="*/ 137981 w 188201"/>
                <a:gd name="connsiteY2" fmla="*/ 66709 h 196812"/>
                <a:gd name="connsiteX3" fmla="*/ 181987 w 188201"/>
                <a:gd name="connsiteY3" fmla="*/ 88426 h 196812"/>
                <a:gd name="connsiteX4" fmla="*/ 181987 w 188201"/>
                <a:gd name="connsiteY4" fmla="*/ 108524 h 196812"/>
                <a:gd name="connsiteX5" fmla="*/ 137981 w 188201"/>
                <a:gd name="connsiteY5" fmla="*/ 130145 h 196812"/>
                <a:gd name="connsiteX6" fmla="*/ 131885 w 188201"/>
                <a:gd name="connsiteY6" fmla="*/ 138623 h 196812"/>
                <a:gd name="connsiteX7" fmla="*/ 124741 w 188201"/>
                <a:gd name="connsiteY7" fmla="*/ 187200 h 196812"/>
                <a:gd name="connsiteX8" fmla="*/ 105596 w 188201"/>
                <a:gd name="connsiteY8" fmla="*/ 193391 h 196812"/>
                <a:gd name="connsiteX9" fmla="*/ 71401 w 188201"/>
                <a:gd name="connsiteY9" fmla="*/ 158244 h 196812"/>
                <a:gd name="connsiteX10" fmla="*/ 61495 w 188201"/>
                <a:gd name="connsiteY10" fmla="*/ 155006 h 196812"/>
                <a:gd name="connsiteX11" fmla="*/ 13108 w 188201"/>
                <a:gd name="connsiteY11" fmla="*/ 163292 h 196812"/>
                <a:gd name="connsiteX12" fmla="*/ 1297 w 188201"/>
                <a:gd name="connsiteY12" fmla="*/ 147005 h 196812"/>
                <a:gd name="connsiteX13" fmla="*/ 24157 w 188201"/>
                <a:gd name="connsiteY13" fmla="*/ 103571 h 196812"/>
                <a:gd name="connsiteX14" fmla="*/ 24157 w 188201"/>
                <a:gd name="connsiteY14" fmla="*/ 93093 h 196812"/>
                <a:gd name="connsiteX15" fmla="*/ 1392 w 188201"/>
                <a:gd name="connsiteY15" fmla="*/ 49659 h 196812"/>
                <a:gd name="connsiteX16" fmla="*/ 13204 w 188201"/>
                <a:gd name="connsiteY16" fmla="*/ 33371 h 196812"/>
                <a:gd name="connsiteX17" fmla="*/ 61590 w 188201"/>
                <a:gd name="connsiteY17" fmla="*/ 41753 h 196812"/>
                <a:gd name="connsiteX18" fmla="*/ 71497 w 188201"/>
                <a:gd name="connsiteY18" fmla="*/ 38515 h 196812"/>
                <a:gd name="connsiteX19" fmla="*/ 105787 w 188201"/>
                <a:gd name="connsiteY19" fmla="*/ 3463 h 196812"/>
                <a:gd name="connsiteX20" fmla="*/ 124837 w 188201"/>
                <a:gd name="connsiteY20" fmla="*/ 9654 h 196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8201" h="196812">
                  <a:moveTo>
                    <a:pt x="124837" y="9654"/>
                  </a:moveTo>
                  <a:lnTo>
                    <a:pt x="131885" y="58232"/>
                  </a:lnTo>
                  <a:cubicBezTo>
                    <a:pt x="132456" y="61851"/>
                    <a:pt x="134742" y="65090"/>
                    <a:pt x="137981" y="66709"/>
                  </a:cubicBezTo>
                  <a:lnTo>
                    <a:pt x="181987" y="88426"/>
                  </a:lnTo>
                  <a:cubicBezTo>
                    <a:pt x="190273" y="92522"/>
                    <a:pt x="190273" y="104428"/>
                    <a:pt x="181987" y="108524"/>
                  </a:cubicBezTo>
                  <a:lnTo>
                    <a:pt x="137981" y="130145"/>
                  </a:lnTo>
                  <a:cubicBezTo>
                    <a:pt x="134647" y="131765"/>
                    <a:pt x="132361" y="134908"/>
                    <a:pt x="131885" y="138623"/>
                  </a:cubicBezTo>
                  <a:lnTo>
                    <a:pt x="124741" y="187200"/>
                  </a:lnTo>
                  <a:cubicBezTo>
                    <a:pt x="123408" y="196439"/>
                    <a:pt x="112073" y="200059"/>
                    <a:pt x="105596" y="193391"/>
                  </a:cubicBezTo>
                  <a:lnTo>
                    <a:pt x="71401" y="158244"/>
                  </a:lnTo>
                  <a:cubicBezTo>
                    <a:pt x="68830" y="155577"/>
                    <a:pt x="65115" y="154434"/>
                    <a:pt x="61495" y="155006"/>
                  </a:cubicBezTo>
                  <a:lnTo>
                    <a:pt x="13108" y="163292"/>
                  </a:lnTo>
                  <a:cubicBezTo>
                    <a:pt x="3964" y="164816"/>
                    <a:pt x="-2989" y="155196"/>
                    <a:pt x="1297" y="147005"/>
                  </a:cubicBezTo>
                  <a:lnTo>
                    <a:pt x="24157" y="103571"/>
                  </a:lnTo>
                  <a:cubicBezTo>
                    <a:pt x="25872" y="100332"/>
                    <a:pt x="25872" y="96427"/>
                    <a:pt x="24157" y="93093"/>
                  </a:cubicBezTo>
                  <a:lnTo>
                    <a:pt x="1392" y="49659"/>
                  </a:lnTo>
                  <a:cubicBezTo>
                    <a:pt x="-2894" y="41468"/>
                    <a:pt x="4059" y="31847"/>
                    <a:pt x="13204" y="33371"/>
                  </a:cubicBezTo>
                  <a:lnTo>
                    <a:pt x="61590" y="41753"/>
                  </a:lnTo>
                  <a:cubicBezTo>
                    <a:pt x="65210" y="42420"/>
                    <a:pt x="68925" y="41182"/>
                    <a:pt x="71497" y="38515"/>
                  </a:cubicBezTo>
                  <a:lnTo>
                    <a:pt x="105787" y="3463"/>
                  </a:lnTo>
                  <a:cubicBezTo>
                    <a:pt x="112168" y="-3300"/>
                    <a:pt x="123503" y="415"/>
                    <a:pt x="124837" y="9654"/>
                  </a:cubicBezTo>
                  <a:close/>
                </a:path>
              </a:pathLst>
            </a:custGeom>
            <a:solidFill>
              <a:srgbClr val="43C1B4"/>
            </a:solidFill>
            <a:ln w="19050" cap="flat">
              <a:solidFill>
                <a:srgbClr val="43C1B4">
                  <a:alpha val="5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Bold" panose="020B0800000000000000"/>
                  <a:cs typeface="Calibri" panose="020F0502020204030204" pitchFamily="34" charset="0"/>
                </a:rPr>
                <a:t>….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502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" grpId="0"/>
      <p:bldP spid="18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1905" y="138430"/>
            <a:ext cx="12190095" cy="6719570"/>
            <a:chOff x="3" y="218"/>
            <a:chExt cx="19197" cy="10582"/>
          </a:xfrm>
        </p:grpSpPr>
        <p:pic>
          <p:nvPicPr>
            <p:cNvPr id="12" name="图片 11" descr="10 (20)"/>
            <p:cNvPicPr>
              <a:picLocks noChangeAspect="1"/>
            </p:cNvPicPr>
            <p:nvPr/>
          </p:nvPicPr>
          <p:blipFill>
            <a:blip r:embed="rId3"/>
            <a:srcRect l="12642" t="57976"/>
            <a:stretch>
              <a:fillRect/>
            </a:stretch>
          </p:blipFill>
          <p:spPr>
            <a:xfrm>
              <a:off x="3" y="8507"/>
              <a:ext cx="19197" cy="2293"/>
            </a:xfrm>
            <a:prstGeom prst="rect">
              <a:avLst/>
            </a:prstGeom>
          </p:spPr>
        </p:pic>
        <p:sp>
          <p:nvSpPr>
            <p:cNvPr id="11" name="矩形 10"/>
            <p:cNvSpPr/>
            <p:nvPr/>
          </p:nvSpPr>
          <p:spPr>
            <a:xfrm>
              <a:off x="412" y="1396"/>
              <a:ext cx="18411" cy="90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/>
                <a:cs typeface="Calibri" panose="020F0502020204030204" pitchFamily="34" charset="0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410" y="218"/>
              <a:ext cx="7305" cy="1356"/>
              <a:chOff x="410" y="354"/>
              <a:chExt cx="7305" cy="1356"/>
            </a:xfrm>
          </p:grpSpPr>
          <p:sp>
            <p:nvSpPr>
              <p:cNvPr id="13" name="文本框 16"/>
              <p:cNvSpPr txBox="1"/>
              <p:nvPr/>
            </p:nvSpPr>
            <p:spPr>
              <a:xfrm>
                <a:off x="2325" y="670"/>
                <a:ext cx="5390" cy="725"/>
              </a:xfrm>
              <a:prstGeom prst="rect">
                <a:avLst/>
              </a:prstGeom>
              <a:solidFill>
                <a:srgbClr val="43C1B4"/>
              </a:solidFill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黑体 CN Bold" panose="020B0800000000000000" charset="-122"/>
                    <a:cs typeface="Calibri" panose="020F0502020204030204" pitchFamily="34" charset="0"/>
                    <a:sym typeface="思源黑体 CN Bold" panose="020B0800000000000000" charset="-122"/>
                  </a:rPr>
                  <a:t>KHÁM</a:t>
                </a:r>
                <a:r>
                  <a:rPr kumimoji="0" lang="en-US" altLang="zh-CN" sz="2400" b="1" i="0" u="none" strike="noStrike" kern="1200" cap="none" spc="0" normalizeH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黑体 CN Bold" panose="020B0800000000000000" charset="-122"/>
                    <a:cs typeface="Calibri" panose="020F0502020204030204" pitchFamily="34" charset="0"/>
                    <a:sym typeface="思源黑体 CN Bold" panose="020B0800000000000000" charset="-122"/>
                  </a:rPr>
                  <a:t> PHÁ</a:t>
                </a: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  <a:sym typeface="思源黑体 CN Bold" panose="020B0800000000000000" charset="-122"/>
                </a:endParaRPr>
              </a:p>
            </p:txBody>
          </p:sp>
          <p:pic>
            <p:nvPicPr>
              <p:cNvPr id="14" name="图片 13" descr="21"/>
              <p:cNvPicPr>
                <a:picLocks noChangeAspect="1"/>
              </p:cNvPicPr>
              <p:nvPr/>
            </p:nvPicPr>
            <p:blipFill>
              <a:blip r:embed="rId4"/>
              <a:srcRect l="36206" t="4879" r="15530" b="15036"/>
              <a:stretch>
                <a:fillRect/>
              </a:stretch>
            </p:blipFill>
            <p:spPr>
              <a:xfrm>
                <a:off x="410" y="354"/>
                <a:ext cx="1717" cy="1357"/>
              </a:xfrm>
              <a:prstGeom prst="rect">
                <a:avLst/>
              </a:prstGeom>
            </p:spPr>
          </p:pic>
        </p:grpSp>
        <p:pic>
          <p:nvPicPr>
            <p:cNvPr id="16" name="图片 15" descr="千库网_矢量手绘卡通大树_元素编号11747067"/>
            <p:cNvPicPr>
              <a:picLocks noChangeAspect="1"/>
            </p:cNvPicPr>
            <p:nvPr/>
          </p:nvPicPr>
          <p:blipFill>
            <a:blip r:embed="rId5"/>
            <a:srcRect l="66718" t="18712" r="1349" b="30576"/>
            <a:stretch>
              <a:fillRect/>
            </a:stretch>
          </p:blipFill>
          <p:spPr>
            <a:xfrm>
              <a:off x="3" y="8026"/>
              <a:ext cx="1396" cy="2774"/>
            </a:xfrm>
            <a:prstGeom prst="rect">
              <a:avLst/>
            </a:prstGeom>
          </p:spPr>
        </p:pic>
        <p:pic>
          <p:nvPicPr>
            <p:cNvPr id="21" name="图片 20" descr="16 (21)"/>
            <p:cNvPicPr>
              <a:picLocks noChangeAspect="1"/>
            </p:cNvPicPr>
            <p:nvPr/>
          </p:nvPicPr>
          <p:blipFill>
            <a:blip r:embed="rId6"/>
            <a:srcRect l="7247" t="16023" r="81067" b="66881"/>
            <a:stretch>
              <a:fillRect/>
            </a:stretch>
          </p:blipFill>
          <p:spPr>
            <a:xfrm>
              <a:off x="16530" y="221"/>
              <a:ext cx="1851" cy="1354"/>
            </a:xfrm>
            <a:prstGeom prst="rect">
              <a:avLst/>
            </a:prstGeom>
          </p:spPr>
        </p:pic>
      </p:grpSp>
      <p:sp>
        <p:nvSpPr>
          <p:cNvPr id="189" name="文本框 188"/>
          <p:cNvSpPr txBox="1"/>
          <p:nvPr/>
        </p:nvSpPr>
        <p:spPr>
          <a:xfrm>
            <a:off x="460834" y="1696129"/>
            <a:ext cx="1149177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lvl="0">
              <a:lnSpc>
                <a:spcPct val="150000"/>
              </a:lnSpc>
              <a:buClrTx/>
              <a:buSzTx/>
              <a:buFontTx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armonyOS Sans SC Medium" panose="00000600000000000000" charset="-122"/>
                <a:ea typeface="HarmonyOS Sans SC Medium" panose="00000600000000000000" charset="-122"/>
                <a:cs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C5B1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  </a:t>
            </a:r>
            <a:r>
              <a:rPr kumimoji="0" lang="en-US" altLang="zh-CN" sz="3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CC5B1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Trời</a:t>
            </a:r>
            <a:r>
              <a:rPr kumimoji="0" lang="en-US" altLang="zh-CN" sz="3200" b="0" i="1" u="none" strike="noStrike" kern="1200" cap="none" spc="0" normalizeH="0" noProof="0" dirty="0" smtClean="0">
                <a:ln>
                  <a:noFill/>
                </a:ln>
                <a:solidFill>
                  <a:srgbClr val="CC5B1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i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gió</a:t>
            </a:r>
            <a:r>
              <a:rPr lang="en-US" altLang="zh-CN" sz="3200" i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i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rét</a:t>
            </a:r>
            <a:r>
              <a:rPr lang="en-US" altLang="zh-CN" sz="3200" i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i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căm</a:t>
            </a:r>
            <a:r>
              <a:rPr lang="en-US" altLang="zh-CN" sz="3200" i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i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căm</a:t>
            </a:r>
            <a:r>
              <a:rPr lang="en-US" altLang="zh-CN" sz="3200" i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. </a:t>
            </a:r>
            <a:r>
              <a:rPr lang="en-US" altLang="zh-CN" sz="3200" i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Thỏ</a:t>
            </a:r>
            <a:r>
              <a:rPr lang="en-US" altLang="zh-CN" sz="3200" i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i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thấy</a:t>
            </a:r>
            <a:r>
              <a:rPr lang="en-US" altLang="zh-CN" sz="3200" i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i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rét</a:t>
            </a:r>
            <a:r>
              <a:rPr lang="en-US" altLang="zh-CN" sz="3200" i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i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quá</a:t>
            </a:r>
            <a:r>
              <a:rPr lang="en-US" altLang="zh-CN" sz="3200" i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, </a:t>
            </a:r>
            <a:r>
              <a:rPr lang="en-US" altLang="zh-CN" sz="3200" i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lạnh</a:t>
            </a:r>
            <a:r>
              <a:rPr lang="en-US" altLang="zh-CN" sz="3200" i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i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quá</a:t>
            </a:r>
            <a:r>
              <a:rPr lang="en-US" altLang="zh-CN" sz="3200" i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i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mà</a:t>
            </a:r>
            <a:r>
              <a:rPr lang="en-US" altLang="zh-CN" sz="3200" i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i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không</a:t>
            </a:r>
            <a:r>
              <a:rPr lang="en-US" altLang="zh-CN" sz="3200" i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i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có</a:t>
            </a:r>
            <a:r>
              <a:rPr lang="en-US" altLang="zh-CN" sz="3200" i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i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áo</a:t>
            </a:r>
            <a:r>
              <a:rPr lang="en-US" altLang="zh-CN" sz="3200" i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i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ấm</a:t>
            </a:r>
            <a:r>
              <a:rPr lang="en-US" altLang="zh-CN" sz="3200" i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. </a:t>
            </a:r>
            <a:r>
              <a:rPr lang="en-US" altLang="zh-CN" sz="3200" i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Chú</a:t>
            </a:r>
            <a:r>
              <a:rPr lang="en-US" altLang="zh-CN" sz="3200" i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run </a:t>
            </a:r>
            <a:r>
              <a:rPr lang="en-US" altLang="zh-CN" sz="3200" i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cầm</a:t>
            </a:r>
            <a:r>
              <a:rPr lang="en-US" altLang="zh-CN" sz="3200" i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i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cập</a:t>
            </a:r>
            <a:r>
              <a:rPr lang="en-US" altLang="zh-CN" sz="3200" i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C5B1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  </a:t>
            </a:r>
            <a:r>
              <a:rPr kumimoji="0" lang="en-US" altLang="zh-CN" sz="3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CC5B1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Thế</a:t>
            </a:r>
            <a:r>
              <a:rPr kumimoji="0" lang="en-US" altLang="zh-CN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C5B1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CC5B1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rồi</a:t>
            </a:r>
            <a:r>
              <a:rPr kumimoji="0" lang="en-US" altLang="zh-CN" sz="3200" b="0" i="1" u="none" strike="noStrike" kern="1200" cap="none" spc="0" normalizeH="0" noProof="0" dirty="0" smtClean="0">
                <a:ln>
                  <a:noFill/>
                </a:ln>
                <a:solidFill>
                  <a:srgbClr val="CC5B1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0" i="1" u="none" strike="noStrike" kern="1200" cap="none" spc="0" normalizeH="0" noProof="0" dirty="0" err="1" smtClean="0">
                <a:ln>
                  <a:noFill/>
                </a:ln>
                <a:solidFill>
                  <a:srgbClr val="CC5B1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chú</a:t>
            </a:r>
            <a:r>
              <a:rPr kumimoji="0" lang="en-US" altLang="zh-CN" sz="3200" b="0" i="1" u="none" strike="noStrike" kern="1200" cap="none" spc="0" normalizeH="0" noProof="0" dirty="0" smtClean="0">
                <a:ln>
                  <a:noFill/>
                </a:ln>
                <a:solidFill>
                  <a:srgbClr val="CC5B1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0" i="1" u="none" strike="noStrike" kern="1200" cap="none" spc="0" normalizeH="0" noProof="0" dirty="0" err="1" smtClean="0">
                <a:ln>
                  <a:noFill/>
                </a:ln>
                <a:solidFill>
                  <a:srgbClr val="CC5B1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tìm</a:t>
            </a:r>
            <a:r>
              <a:rPr kumimoji="0" lang="en-US" altLang="zh-CN" sz="3200" b="0" i="1" u="none" strike="noStrike" kern="1200" cap="none" spc="0" normalizeH="0" noProof="0" dirty="0" smtClean="0">
                <a:ln>
                  <a:noFill/>
                </a:ln>
                <a:solidFill>
                  <a:srgbClr val="CC5B1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0" i="1" u="none" strike="noStrike" kern="1200" cap="none" spc="0" normalizeH="0" noProof="0" dirty="0" err="1" smtClean="0">
                <a:ln>
                  <a:noFill/>
                </a:ln>
                <a:solidFill>
                  <a:srgbClr val="CC5B1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được</a:t>
            </a:r>
            <a:r>
              <a:rPr kumimoji="0" lang="en-US" altLang="zh-CN" sz="3200" b="0" i="1" u="none" strike="noStrike" kern="1200" cap="none" spc="0" normalizeH="0" noProof="0" dirty="0" smtClean="0">
                <a:ln>
                  <a:noFill/>
                </a:ln>
                <a:solidFill>
                  <a:srgbClr val="CC5B1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0" i="1" u="none" strike="noStrike" kern="1200" cap="none" spc="0" normalizeH="0" noProof="0" dirty="0" err="1" smtClean="0">
                <a:ln>
                  <a:noFill/>
                </a:ln>
                <a:solidFill>
                  <a:srgbClr val="CC5B1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một</a:t>
            </a:r>
            <a:r>
              <a:rPr kumimoji="0" lang="en-US" altLang="zh-CN" sz="3200" b="0" i="1" u="none" strike="noStrike" kern="1200" cap="none" spc="0" normalizeH="0" noProof="0" dirty="0" smtClean="0">
                <a:ln>
                  <a:noFill/>
                </a:ln>
                <a:solidFill>
                  <a:srgbClr val="CC5B1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0" i="1" u="none" strike="noStrike" kern="1200" cap="none" spc="0" normalizeH="0" noProof="0" dirty="0" err="1" smtClean="0">
                <a:ln>
                  <a:noFill/>
                </a:ln>
                <a:solidFill>
                  <a:srgbClr val="CC5B1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mảnh</a:t>
            </a:r>
            <a:r>
              <a:rPr kumimoji="0" lang="en-US" altLang="zh-CN" sz="3200" b="0" i="1" u="none" strike="noStrike" kern="1200" cap="none" spc="0" normalizeH="0" noProof="0" dirty="0" smtClean="0">
                <a:ln>
                  <a:noFill/>
                </a:ln>
                <a:solidFill>
                  <a:srgbClr val="CC5B1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0" i="1" u="none" strike="noStrike" kern="1200" cap="none" spc="0" normalizeH="0" noProof="0" dirty="0" err="1" smtClean="0">
                <a:ln>
                  <a:noFill/>
                </a:ln>
                <a:solidFill>
                  <a:srgbClr val="CC5B1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vải</a:t>
            </a:r>
            <a:r>
              <a:rPr lang="en-US" altLang="zh-CN" sz="3200" i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, </a:t>
            </a:r>
            <a:r>
              <a:rPr lang="en-US" altLang="zh-CN" sz="3200" i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quấn</a:t>
            </a:r>
            <a:r>
              <a:rPr lang="en-US" altLang="zh-CN" sz="3200" i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i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quanh</a:t>
            </a:r>
            <a:r>
              <a:rPr lang="en-US" altLang="zh-CN" sz="3200" i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i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người</a:t>
            </a:r>
            <a:r>
              <a:rPr lang="en-US" altLang="zh-CN" sz="3200" i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i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cho</a:t>
            </a:r>
            <a:r>
              <a:rPr lang="en-US" altLang="zh-CN" sz="3200" i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i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đỡ</a:t>
            </a:r>
            <a:r>
              <a:rPr lang="en-US" altLang="zh-CN" sz="3200" i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i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rét</a:t>
            </a:r>
            <a:r>
              <a:rPr lang="en-US" altLang="zh-CN" sz="3200" i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. </a:t>
            </a:r>
            <a:r>
              <a:rPr lang="en-US" altLang="zh-CN" sz="3200" i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Một</a:t>
            </a:r>
            <a:r>
              <a:rPr lang="en-US" altLang="zh-CN" sz="3200" i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i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cơn</a:t>
            </a:r>
            <a:r>
              <a:rPr lang="en-US" altLang="zh-CN" sz="3200" i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i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gió</a:t>
            </a:r>
            <a:r>
              <a:rPr lang="en-US" altLang="zh-CN" sz="3200" i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i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nổi</a:t>
            </a:r>
            <a:r>
              <a:rPr lang="en-US" altLang="zh-CN" sz="3200" i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i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lên</a:t>
            </a:r>
            <a:r>
              <a:rPr lang="en-US" altLang="zh-CN" sz="3200" i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, </a:t>
            </a:r>
            <a:r>
              <a:rPr lang="en-US" altLang="zh-CN" sz="3200" i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giật</a:t>
            </a:r>
            <a:r>
              <a:rPr lang="en-US" altLang="zh-CN" sz="3200" i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i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tung</a:t>
            </a:r>
            <a:r>
              <a:rPr lang="en-US" altLang="zh-CN" sz="3200" i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i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mảnh</a:t>
            </a:r>
            <a:r>
              <a:rPr lang="en-US" altLang="zh-CN" sz="3200" i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i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vải</a:t>
            </a:r>
            <a:r>
              <a:rPr lang="en-US" altLang="zh-CN" sz="3200" i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i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ra</a:t>
            </a:r>
            <a:r>
              <a:rPr lang="en-US" altLang="zh-CN" sz="3200" i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, bay </a:t>
            </a:r>
            <a:r>
              <a:rPr lang="en-US" altLang="zh-CN" sz="3200" i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đi</a:t>
            </a:r>
            <a:r>
              <a:rPr lang="en-US" altLang="zh-CN" sz="3200" i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i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vùn</a:t>
            </a:r>
            <a:r>
              <a:rPr lang="en-US" altLang="zh-CN" sz="3200" i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i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vụt</a:t>
            </a:r>
            <a:r>
              <a:rPr lang="en-US" altLang="zh-CN" sz="3200" i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,…</a:t>
            </a:r>
            <a:endParaRPr kumimoji="0" lang="en-US" altLang="zh-CN" sz="3200" b="0" i="1" u="none" strike="noStrike" kern="1200" cap="none" spc="0" normalizeH="0" baseline="0" noProof="0" dirty="0" err="1" smtClean="0">
              <a:ln>
                <a:noFill/>
              </a:ln>
              <a:solidFill>
                <a:srgbClr val="CC5B1E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</a:endParaRPr>
          </a:p>
        </p:txBody>
      </p:sp>
      <p:sp>
        <p:nvSpPr>
          <p:cNvPr id="23" name="文本框 186"/>
          <p:cNvSpPr txBox="1"/>
          <p:nvPr/>
        </p:nvSpPr>
        <p:spPr>
          <a:xfrm>
            <a:off x="1350645" y="1029592"/>
            <a:ext cx="104215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lvl="0">
              <a:lnSpc>
                <a:spcPct val="150000"/>
              </a:lnSpc>
              <a:buClrTx/>
              <a:buSzTx/>
              <a:buFontTx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armonyOS Sans SC Medium" panose="00000600000000000000" charset="-122"/>
                <a:ea typeface="HarmonyOS Sans SC Medium" panose="00000600000000000000" charset="-122"/>
                <a:cs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3C1B4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Nhân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rgbClr val="43C1B4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43C1B4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vật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rgbClr val="43C1B4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43C1B4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Thỏ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rgbClr val="43C1B4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43C1B4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diễn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rgbClr val="43C1B4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43C1B4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theo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rgbClr val="43C1B4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43C1B4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lời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rgbClr val="43C1B4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43C1B4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dẫn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43C1B4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88365" y="3919582"/>
            <a:ext cx="10474037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3200" b="1" dirty="0" err="1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Như</a:t>
            </a:r>
            <a:r>
              <a:rPr lang="en-US" altLang="zh-CN" sz="3200" b="1" dirty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b="1" dirty="0" err="1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vậy</a:t>
            </a:r>
            <a:r>
              <a:rPr lang="en-US" altLang="zh-CN" sz="3200" b="1" dirty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, </a:t>
            </a:r>
            <a:r>
              <a:rPr lang="en-US" altLang="zh-CN" sz="3200" b="1" dirty="0" err="1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không</a:t>
            </a:r>
            <a:r>
              <a:rPr lang="en-US" altLang="zh-CN" sz="3200" b="1" dirty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b="1" dirty="0" err="1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thể</a:t>
            </a:r>
            <a:r>
              <a:rPr lang="en-US" altLang="zh-CN" sz="3200" b="1" dirty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b="1" dirty="0" err="1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khoác</a:t>
            </a:r>
            <a:r>
              <a:rPr lang="en-US" altLang="zh-CN" sz="3200" b="1" dirty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b="1" dirty="0" err="1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vải</a:t>
            </a:r>
            <a:r>
              <a:rPr lang="en-US" altLang="zh-CN" sz="3200" b="1" dirty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b="1" dirty="0" err="1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ra</a:t>
            </a:r>
            <a:r>
              <a:rPr lang="en-US" altLang="zh-CN" sz="3200" b="1" dirty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b="1" dirty="0" err="1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đường</a:t>
            </a:r>
            <a:r>
              <a:rPr lang="en-US" altLang="zh-CN" sz="3200" b="1" dirty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b="1" dirty="0" err="1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mà</a:t>
            </a:r>
            <a:r>
              <a:rPr lang="en-US" altLang="zh-CN" sz="3200" b="1" dirty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b="1" dirty="0" err="1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phải</a:t>
            </a:r>
            <a:r>
              <a:rPr lang="en-US" altLang="zh-CN" sz="3200" b="1" dirty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b="1" dirty="0" err="1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làm</a:t>
            </a:r>
            <a:r>
              <a:rPr lang="en-US" altLang="zh-CN" sz="3200" b="1" dirty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b="1" dirty="0" err="1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gì</a:t>
            </a:r>
            <a:r>
              <a:rPr lang="en-US" altLang="zh-CN" sz="3200" b="1" dirty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?</a:t>
            </a:r>
            <a:endParaRPr lang="en-US" b="1" dirty="0">
              <a:solidFill>
                <a:srgbClr val="007836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88365" y="4863336"/>
            <a:ext cx="10474037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À,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đúng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là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cần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may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một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chiếc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áo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ấm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bằng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mảnh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vải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này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. Theo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em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,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ai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có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thể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giúp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chú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thỏ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may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áo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?</a:t>
            </a:r>
            <a:endParaRPr lang="en-US" b="1" dirty="0">
              <a:solidFill>
                <a:srgbClr val="0078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98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" grpId="0"/>
      <p:bldP spid="23" grpId="0"/>
      <p:bldP spid="6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1905" y="138430"/>
            <a:ext cx="12190095" cy="6719570"/>
            <a:chOff x="3" y="218"/>
            <a:chExt cx="19197" cy="10582"/>
          </a:xfrm>
        </p:grpSpPr>
        <p:pic>
          <p:nvPicPr>
            <p:cNvPr id="12" name="图片 11" descr="10 (20)"/>
            <p:cNvPicPr>
              <a:picLocks noChangeAspect="1"/>
            </p:cNvPicPr>
            <p:nvPr/>
          </p:nvPicPr>
          <p:blipFill>
            <a:blip r:embed="rId3"/>
            <a:srcRect l="12642" t="57976"/>
            <a:stretch>
              <a:fillRect/>
            </a:stretch>
          </p:blipFill>
          <p:spPr>
            <a:xfrm>
              <a:off x="3" y="8507"/>
              <a:ext cx="19197" cy="2293"/>
            </a:xfrm>
            <a:prstGeom prst="rect">
              <a:avLst/>
            </a:prstGeom>
          </p:spPr>
        </p:pic>
        <p:sp>
          <p:nvSpPr>
            <p:cNvPr id="11" name="矩形 10"/>
            <p:cNvSpPr/>
            <p:nvPr/>
          </p:nvSpPr>
          <p:spPr>
            <a:xfrm>
              <a:off x="412" y="1396"/>
              <a:ext cx="18411" cy="90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/>
                <a:cs typeface="Calibri" panose="020F0502020204030204" pitchFamily="34" charset="0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410" y="218"/>
              <a:ext cx="7305" cy="1356"/>
              <a:chOff x="410" y="354"/>
              <a:chExt cx="7305" cy="1356"/>
            </a:xfrm>
          </p:grpSpPr>
          <p:sp>
            <p:nvSpPr>
              <p:cNvPr id="13" name="文本框 16"/>
              <p:cNvSpPr txBox="1"/>
              <p:nvPr/>
            </p:nvSpPr>
            <p:spPr>
              <a:xfrm>
                <a:off x="2325" y="670"/>
                <a:ext cx="5390" cy="725"/>
              </a:xfrm>
              <a:prstGeom prst="rect">
                <a:avLst/>
              </a:prstGeom>
              <a:solidFill>
                <a:srgbClr val="43C1B4"/>
              </a:solidFill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黑体 CN Bold" panose="020B0800000000000000" charset="-122"/>
                    <a:cs typeface="Calibri" panose="020F0502020204030204" pitchFamily="34" charset="0"/>
                    <a:sym typeface="思源黑体 CN Bold" panose="020B0800000000000000" charset="-122"/>
                  </a:rPr>
                  <a:t>KHÁM</a:t>
                </a:r>
                <a:r>
                  <a:rPr kumimoji="0" lang="en-US" altLang="zh-CN" sz="2400" b="1" i="0" u="none" strike="noStrike" kern="1200" cap="none" spc="0" normalizeH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黑体 CN Bold" panose="020B0800000000000000" charset="-122"/>
                    <a:cs typeface="Calibri" panose="020F0502020204030204" pitchFamily="34" charset="0"/>
                    <a:sym typeface="思源黑体 CN Bold" panose="020B0800000000000000" charset="-122"/>
                  </a:rPr>
                  <a:t> PHÁ</a:t>
                </a: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  <a:sym typeface="思源黑体 CN Bold" panose="020B0800000000000000" charset="-122"/>
                </a:endParaRPr>
              </a:p>
            </p:txBody>
          </p:sp>
          <p:pic>
            <p:nvPicPr>
              <p:cNvPr id="14" name="图片 13" descr="21"/>
              <p:cNvPicPr>
                <a:picLocks noChangeAspect="1"/>
              </p:cNvPicPr>
              <p:nvPr/>
            </p:nvPicPr>
            <p:blipFill>
              <a:blip r:embed="rId4"/>
              <a:srcRect l="36206" t="4879" r="15530" b="15036"/>
              <a:stretch>
                <a:fillRect/>
              </a:stretch>
            </p:blipFill>
            <p:spPr>
              <a:xfrm>
                <a:off x="410" y="354"/>
                <a:ext cx="1717" cy="1357"/>
              </a:xfrm>
              <a:prstGeom prst="rect">
                <a:avLst/>
              </a:prstGeom>
            </p:spPr>
          </p:pic>
        </p:grpSp>
        <p:pic>
          <p:nvPicPr>
            <p:cNvPr id="16" name="图片 15" descr="千库网_矢量手绘卡通大树_元素编号11747067"/>
            <p:cNvPicPr>
              <a:picLocks noChangeAspect="1"/>
            </p:cNvPicPr>
            <p:nvPr/>
          </p:nvPicPr>
          <p:blipFill>
            <a:blip r:embed="rId5"/>
            <a:srcRect l="66718" t="18712" r="1349" b="30576"/>
            <a:stretch>
              <a:fillRect/>
            </a:stretch>
          </p:blipFill>
          <p:spPr>
            <a:xfrm>
              <a:off x="3" y="8026"/>
              <a:ext cx="1396" cy="2774"/>
            </a:xfrm>
            <a:prstGeom prst="rect">
              <a:avLst/>
            </a:prstGeom>
          </p:spPr>
        </p:pic>
        <p:pic>
          <p:nvPicPr>
            <p:cNvPr id="21" name="图片 20" descr="16 (21)"/>
            <p:cNvPicPr>
              <a:picLocks noChangeAspect="1"/>
            </p:cNvPicPr>
            <p:nvPr/>
          </p:nvPicPr>
          <p:blipFill>
            <a:blip r:embed="rId6"/>
            <a:srcRect l="7247" t="16023" r="81067" b="66881"/>
            <a:stretch>
              <a:fillRect/>
            </a:stretch>
          </p:blipFill>
          <p:spPr>
            <a:xfrm>
              <a:off x="16530" y="221"/>
              <a:ext cx="1851" cy="1354"/>
            </a:xfrm>
            <a:prstGeom prst="rect">
              <a:avLst/>
            </a:prstGeom>
          </p:spPr>
        </p:pic>
      </p:grpSp>
      <p:sp>
        <p:nvSpPr>
          <p:cNvPr id="189" name="文本框 188"/>
          <p:cNvSpPr txBox="1"/>
          <p:nvPr/>
        </p:nvSpPr>
        <p:spPr>
          <a:xfrm>
            <a:off x="580531" y="1785918"/>
            <a:ext cx="1149177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lvl="0">
              <a:lnSpc>
                <a:spcPct val="150000"/>
              </a:lnSpc>
              <a:buClrTx/>
              <a:buSzTx/>
              <a:buFontTx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armonyOS Sans SC Medium" panose="00000600000000000000" charset="-122"/>
                <a:ea typeface="HarmonyOS Sans SC Medium" panose="00000600000000000000" charset="-122"/>
                <a:cs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u="none" strike="noStrike" kern="1200" cap="none" spc="0" normalizeH="0" baseline="0" noProof="0" dirty="0" smtClean="0">
                <a:ln>
                  <a:noFill/>
                </a:ln>
                <a:solidFill>
                  <a:srgbClr val="CC5B1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  </a:t>
            </a:r>
            <a:r>
              <a:rPr lang="en-US" altLang="zh-CN" sz="3200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Nhưng</a:t>
            </a:r>
            <a:r>
              <a:rPr lang="en-US" altLang="zh-CN" sz="3200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ở </a:t>
            </a:r>
            <a:r>
              <a:rPr lang="en-US" altLang="zh-CN" sz="3200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trong</a:t>
            </a:r>
            <a:r>
              <a:rPr lang="en-US" altLang="zh-CN" sz="3200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rừng</a:t>
            </a:r>
            <a:r>
              <a:rPr lang="en-US" altLang="zh-CN" sz="3200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không</a:t>
            </a:r>
            <a:r>
              <a:rPr lang="en-US" altLang="zh-CN" sz="3200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có</a:t>
            </a:r>
            <a:r>
              <a:rPr lang="en-US" altLang="zh-CN" sz="3200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thợ</a:t>
            </a:r>
            <a:r>
              <a:rPr lang="en-US" altLang="zh-CN" sz="3200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may, </a:t>
            </a:r>
            <a:r>
              <a:rPr lang="en-US" altLang="zh-CN" sz="3200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vì</a:t>
            </a:r>
            <a:r>
              <a:rPr lang="en-US" altLang="zh-CN" sz="3200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thế</a:t>
            </a:r>
            <a:r>
              <a:rPr lang="en-US" altLang="zh-CN" sz="3200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, </a:t>
            </a:r>
            <a:r>
              <a:rPr lang="en-US" altLang="zh-CN" sz="3200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chú</a:t>
            </a:r>
            <a:r>
              <a:rPr lang="en-US" altLang="zh-CN" sz="3200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thỏ</a:t>
            </a:r>
            <a:r>
              <a:rPr lang="en-US" altLang="zh-CN" sz="3200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phải</a:t>
            </a:r>
            <a:r>
              <a:rPr lang="en-US" altLang="zh-CN" sz="3200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tìm</a:t>
            </a:r>
            <a:r>
              <a:rPr lang="en-US" altLang="zh-CN" sz="3200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đến</a:t>
            </a:r>
            <a:r>
              <a:rPr lang="en-US" altLang="zh-CN" sz="3200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các</a:t>
            </a:r>
            <a:r>
              <a:rPr lang="en-US" altLang="zh-CN" sz="3200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bạn</a:t>
            </a:r>
            <a:r>
              <a:rPr lang="en-US" altLang="zh-CN" sz="3200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muông</a:t>
            </a:r>
            <a:r>
              <a:rPr lang="en-US" altLang="zh-CN" sz="3200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thú</a:t>
            </a:r>
            <a:r>
              <a:rPr lang="en-US" altLang="zh-CN" sz="3200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, </a:t>
            </a:r>
            <a:r>
              <a:rPr lang="en-US" altLang="zh-CN" sz="3200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côn</a:t>
            </a:r>
            <a:r>
              <a:rPr lang="en-US" altLang="zh-CN" sz="3200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trùng</a:t>
            </a:r>
            <a:r>
              <a:rPr lang="en-US" altLang="zh-CN" sz="3200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trong</a:t>
            </a:r>
            <a:r>
              <a:rPr lang="en-US" altLang="zh-CN" sz="3200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rừng</a:t>
            </a:r>
            <a:r>
              <a:rPr lang="en-US" altLang="zh-CN" sz="3200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.</a:t>
            </a:r>
            <a:endParaRPr kumimoji="0" lang="en-US" altLang="zh-CN" sz="3200" b="0" u="none" strike="noStrike" kern="1200" cap="none" spc="0" normalizeH="0" baseline="0" noProof="0" dirty="0" err="1" smtClean="0">
              <a:ln>
                <a:noFill/>
              </a:ln>
              <a:solidFill>
                <a:srgbClr val="CC5B1E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</a:endParaRPr>
          </a:p>
        </p:txBody>
      </p:sp>
      <p:sp>
        <p:nvSpPr>
          <p:cNvPr id="23" name="文本框 186"/>
          <p:cNvSpPr txBox="1"/>
          <p:nvPr/>
        </p:nvSpPr>
        <p:spPr>
          <a:xfrm>
            <a:off x="1350645" y="1132586"/>
            <a:ext cx="104215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lvl="0">
              <a:lnSpc>
                <a:spcPct val="150000"/>
              </a:lnSpc>
              <a:buClrTx/>
              <a:buSzTx/>
              <a:buFontTx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armonyOS Sans SC Medium" panose="00000600000000000000" charset="-122"/>
                <a:ea typeface="HarmonyOS Sans SC Medium" panose="00000600000000000000" charset="-122"/>
                <a:cs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noProof="0" dirty="0" err="1" smtClean="0">
                <a:solidFill>
                  <a:srgbClr val="43C1B4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Ốc</a:t>
            </a:r>
            <a:r>
              <a:rPr lang="en-US" altLang="zh-CN" sz="3600" b="1" noProof="0" dirty="0" smtClean="0">
                <a:solidFill>
                  <a:srgbClr val="43C1B4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600" b="1" noProof="0" dirty="0" err="1" smtClean="0">
                <a:solidFill>
                  <a:srgbClr val="43C1B4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sên</a:t>
            </a:r>
            <a:r>
              <a:rPr lang="en-US" altLang="zh-CN" sz="3600" b="1" noProof="0" dirty="0" smtClean="0">
                <a:solidFill>
                  <a:srgbClr val="43C1B4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, </a:t>
            </a:r>
            <a:r>
              <a:rPr lang="en-US" altLang="zh-CN" sz="3600" b="1" noProof="0" dirty="0" err="1" smtClean="0">
                <a:solidFill>
                  <a:srgbClr val="43C1B4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bọ</a:t>
            </a:r>
            <a:r>
              <a:rPr lang="en-US" altLang="zh-CN" sz="3600" b="1" noProof="0" dirty="0" smtClean="0">
                <a:solidFill>
                  <a:srgbClr val="43C1B4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600" b="1" noProof="0" dirty="0" err="1" smtClean="0">
                <a:solidFill>
                  <a:srgbClr val="43C1B4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ngựa</a:t>
            </a:r>
            <a:r>
              <a:rPr lang="en-US" altLang="zh-CN" sz="3600" b="1" dirty="0" smtClean="0">
                <a:solidFill>
                  <a:srgbClr val="43C1B4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, </a:t>
            </a:r>
            <a:r>
              <a:rPr lang="en-US" altLang="zh-CN" sz="3600" b="1" dirty="0" err="1" smtClean="0">
                <a:solidFill>
                  <a:srgbClr val="43C1B4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nhim</a:t>
            </a:r>
            <a:r>
              <a:rPr lang="en-US" altLang="zh-CN" sz="3600" b="1" dirty="0" smtClean="0">
                <a:solidFill>
                  <a:srgbClr val="43C1B4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, </a:t>
            </a:r>
            <a:r>
              <a:rPr lang="en-US" altLang="zh-CN" sz="3600" b="1" dirty="0" err="1" smtClean="0">
                <a:solidFill>
                  <a:srgbClr val="43C1B4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chim</a:t>
            </a:r>
            <a:r>
              <a:rPr lang="en-US" altLang="zh-CN" sz="3600" b="1" dirty="0" smtClean="0">
                <a:solidFill>
                  <a:srgbClr val="43C1B4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, </a:t>
            </a:r>
            <a:r>
              <a:rPr lang="en-US" altLang="zh-CN" sz="3600" b="1" dirty="0" err="1" smtClean="0">
                <a:solidFill>
                  <a:srgbClr val="43C1B4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tằm</a:t>
            </a:r>
            <a:r>
              <a:rPr lang="en-US" altLang="zh-CN" sz="3600" b="1" dirty="0" smtClean="0">
                <a:solidFill>
                  <a:srgbClr val="43C1B4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 smtClean="0">
                <a:solidFill>
                  <a:srgbClr val="43C1B4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ra</a:t>
            </a:r>
            <a:r>
              <a:rPr lang="en-US" altLang="zh-CN" sz="3600" b="1" dirty="0" smtClean="0">
                <a:solidFill>
                  <a:srgbClr val="43C1B4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 smtClean="0">
                <a:solidFill>
                  <a:srgbClr val="43C1B4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sân</a:t>
            </a:r>
            <a:r>
              <a:rPr lang="en-US" altLang="zh-CN" sz="3600" b="1" dirty="0" smtClean="0">
                <a:solidFill>
                  <a:srgbClr val="43C1B4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 smtClean="0">
                <a:solidFill>
                  <a:srgbClr val="43C1B4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khấu</a:t>
            </a:r>
            <a:r>
              <a:rPr lang="en-US" altLang="zh-CN" sz="3600" b="1" dirty="0" smtClean="0">
                <a:solidFill>
                  <a:srgbClr val="43C1B4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43C1B4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05496" y="3178337"/>
            <a:ext cx="10474037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Mời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các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em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đoán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xem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,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để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may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một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chiếc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áo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,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chúng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ta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có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vải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rồi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phải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thực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hiện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những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công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việc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gì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tiếp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theo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?</a:t>
            </a:r>
            <a:endParaRPr lang="en-US" b="1" dirty="0">
              <a:solidFill>
                <a:srgbClr val="007836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05496" y="4644501"/>
            <a:ext cx="10474037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Các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em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đoán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tiếp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xem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,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mỗi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nhân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vật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ở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đây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có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thể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làm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công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việc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gì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và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họ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dùng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những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công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cụ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nào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cho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mình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. </a:t>
            </a:r>
            <a:endParaRPr lang="en-US" b="1" dirty="0">
              <a:solidFill>
                <a:srgbClr val="0078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63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" grpId="0"/>
      <p:bldP spid="23" grpId="0"/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1905" y="138430"/>
            <a:ext cx="12190095" cy="6719570"/>
            <a:chOff x="3" y="218"/>
            <a:chExt cx="19197" cy="10582"/>
          </a:xfrm>
        </p:grpSpPr>
        <p:pic>
          <p:nvPicPr>
            <p:cNvPr id="12" name="图片 11" descr="10 (20)"/>
            <p:cNvPicPr>
              <a:picLocks noChangeAspect="1"/>
            </p:cNvPicPr>
            <p:nvPr/>
          </p:nvPicPr>
          <p:blipFill>
            <a:blip r:embed="rId3"/>
            <a:srcRect l="12642" t="57976"/>
            <a:stretch>
              <a:fillRect/>
            </a:stretch>
          </p:blipFill>
          <p:spPr>
            <a:xfrm>
              <a:off x="3" y="8507"/>
              <a:ext cx="19197" cy="2293"/>
            </a:xfrm>
            <a:prstGeom prst="rect">
              <a:avLst/>
            </a:prstGeom>
          </p:spPr>
        </p:pic>
        <p:sp>
          <p:nvSpPr>
            <p:cNvPr id="11" name="矩形 10"/>
            <p:cNvSpPr/>
            <p:nvPr/>
          </p:nvSpPr>
          <p:spPr>
            <a:xfrm>
              <a:off x="412" y="1396"/>
              <a:ext cx="18411" cy="90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/>
                <a:cs typeface="Calibri" panose="020F0502020204030204" pitchFamily="34" charset="0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410" y="218"/>
              <a:ext cx="7305" cy="1356"/>
              <a:chOff x="410" y="354"/>
              <a:chExt cx="7305" cy="1356"/>
            </a:xfrm>
          </p:grpSpPr>
          <p:sp>
            <p:nvSpPr>
              <p:cNvPr id="13" name="文本框 16"/>
              <p:cNvSpPr txBox="1"/>
              <p:nvPr/>
            </p:nvSpPr>
            <p:spPr>
              <a:xfrm>
                <a:off x="2325" y="670"/>
                <a:ext cx="5390" cy="725"/>
              </a:xfrm>
              <a:prstGeom prst="rect">
                <a:avLst/>
              </a:prstGeom>
              <a:solidFill>
                <a:srgbClr val="43C1B4"/>
              </a:solidFill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黑体 CN Bold" panose="020B0800000000000000" charset="-122"/>
                    <a:cs typeface="Calibri" panose="020F0502020204030204" pitchFamily="34" charset="0"/>
                    <a:sym typeface="思源黑体 CN Bold" panose="020B0800000000000000" charset="-122"/>
                  </a:rPr>
                  <a:t>KHÁM</a:t>
                </a:r>
                <a:r>
                  <a:rPr kumimoji="0" lang="en-US" altLang="zh-CN" sz="2400" b="1" i="0" u="none" strike="noStrike" kern="1200" cap="none" spc="0" normalizeH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黑体 CN Bold" panose="020B0800000000000000" charset="-122"/>
                    <a:cs typeface="Calibri" panose="020F0502020204030204" pitchFamily="34" charset="0"/>
                    <a:sym typeface="思源黑体 CN Bold" panose="020B0800000000000000" charset="-122"/>
                  </a:rPr>
                  <a:t> PHÁ</a:t>
                </a: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  <a:sym typeface="思源黑体 CN Bold" panose="020B0800000000000000" charset="-122"/>
                </a:endParaRPr>
              </a:p>
            </p:txBody>
          </p:sp>
          <p:pic>
            <p:nvPicPr>
              <p:cNvPr id="14" name="图片 13" descr="21"/>
              <p:cNvPicPr>
                <a:picLocks noChangeAspect="1"/>
              </p:cNvPicPr>
              <p:nvPr/>
            </p:nvPicPr>
            <p:blipFill>
              <a:blip r:embed="rId4"/>
              <a:srcRect l="36206" t="4879" r="15530" b="15036"/>
              <a:stretch>
                <a:fillRect/>
              </a:stretch>
            </p:blipFill>
            <p:spPr>
              <a:xfrm>
                <a:off x="410" y="354"/>
                <a:ext cx="1717" cy="1357"/>
              </a:xfrm>
              <a:prstGeom prst="rect">
                <a:avLst/>
              </a:prstGeom>
            </p:spPr>
          </p:pic>
        </p:grpSp>
        <p:pic>
          <p:nvPicPr>
            <p:cNvPr id="16" name="图片 15" descr="千库网_矢量手绘卡通大树_元素编号11747067"/>
            <p:cNvPicPr>
              <a:picLocks noChangeAspect="1"/>
            </p:cNvPicPr>
            <p:nvPr/>
          </p:nvPicPr>
          <p:blipFill>
            <a:blip r:embed="rId5"/>
            <a:srcRect l="66718" t="18712" r="1349" b="30576"/>
            <a:stretch>
              <a:fillRect/>
            </a:stretch>
          </p:blipFill>
          <p:spPr>
            <a:xfrm>
              <a:off x="3" y="8026"/>
              <a:ext cx="1396" cy="2774"/>
            </a:xfrm>
            <a:prstGeom prst="rect">
              <a:avLst/>
            </a:prstGeom>
          </p:spPr>
        </p:pic>
        <p:pic>
          <p:nvPicPr>
            <p:cNvPr id="21" name="图片 20" descr="16 (21)"/>
            <p:cNvPicPr>
              <a:picLocks noChangeAspect="1"/>
            </p:cNvPicPr>
            <p:nvPr/>
          </p:nvPicPr>
          <p:blipFill>
            <a:blip r:embed="rId6"/>
            <a:srcRect l="7247" t="16023" r="81067" b="66881"/>
            <a:stretch>
              <a:fillRect/>
            </a:stretch>
          </p:blipFill>
          <p:spPr>
            <a:xfrm>
              <a:off x="16530" y="221"/>
              <a:ext cx="1851" cy="1354"/>
            </a:xfrm>
            <a:prstGeom prst="rect">
              <a:avLst/>
            </a:prstGeom>
          </p:spPr>
        </p:pic>
      </p:grpSp>
      <p:sp>
        <p:nvSpPr>
          <p:cNvPr id="23" name="文本框 186"/>
          <p:cNvSpPr txBox="1"/>
          <p:nvPr/>
        </p:nvSpPr>
        <p:spPr>
          <a:xfrm>
            <a:off x="451418" y="1037201"/>
            <a:ext cx="113113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lvl="0">
              <a:lnSpc>
                <a:spcPct val="150000"/>
              </a:lnSpc>
              <a:buClrTx/>
              <a:buSzTx/>
              <a:buFontTx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armonyOS Sans SC Medium" panose="00000600000000000000" charset="-122"/>
                <a:ea typeface="HarmonyOS Sans SC Medium" panose="00000600000000000000" charset="-122"/>
                <a:cs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 err="1" smtClean="0">
                <a:solidFill>
                  <a:srgbClr val="43C1B4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Đoán</a:t>
            </a:r>
            <a:r>
              <a:rPr lang="en-US" altLang="zh-CN" sz="3600" b="1" dirty="0" smtClean="0">
                <a:solidFill>
                  <a:srgbClr val="43C1B4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 smtClean="0">
                <a:solidFill>
                  <a:srgbClr val="43C1B4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thử</a:t>
            </a:r>
            <a:r>
              <a:rPr lang="en-US" altLang="zh-CN" sz="3600" b="1" dirty="0" smtClean="0">
                <a:solidFill>
                  <a:srgbClr val="43C1B4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 smtClean="0">
                <a:solidFill>
                  <a:srgbClr val="43C1B4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đức</a:t>
            </a:r>
            <a:r>
              <a:rPr lang="en-US" altLang="zh-CN" sz="3600" b="1" dirty="0" smtClean="0">
                <a:solidFill>
                  <a:srgbClr val="43C1B4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 smtClean="0">
                <a:solidFill>
                  <a:srgbClr val="43C1B4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tính</a:t>
            </a:r>
            <a:r>
              <a:rPr lang="en-US" altLang="zh-CN" sz="3600" b="1" dirty="0" smtClean="0">
                <a:solidFill>
                  <a:srgbClr val="43C1B4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 smtClean="0">
                <a:solidFill>
                  <a:srgbClr val="43C1B4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cần</a:t>
            </a:r>
            <a:r>
              <a:rPr lang="en-US" altLang="zh-CN" sz="3600" b="1" dirty="0" smtClean="0">
                <a:solidFill>
                  <a:srgbClr val="43C1B4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 smtClean="0">
                <a:solidFill>
                  <a:srgbClr val="43C1B4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thiết</a:t>
            </a:r>
            <a:r>
              <a:rPr lang="en-US" altLang="zh-CN" sz="3600" b="1" dirty="0" smtClean="0">
                <a:solidFill>
                  <a:srgbClr val="43C1B4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 smtClean="0">
                <a:solidFill>
                  <a:srgbClr val="43C1B4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để</a:t>
            </a:r>
            <a:r>
              <a:rPr lang="en-US" altLang="zh-CN" sz="3600" b="1" dirty="0" smtClean="0">
                <a:solidFill>
                  <a:srgbClr val="43C1B4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 smtClean="0">
                <a:solidFill>
                  <a:srgbClr val="43C1B4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làm</a:t>
            </a:r>
            <a:r>
              <a:rPr lang="en-US" altLang="zh-CN" sz="3600" b="1" dirty="0" smtClean="0">
                <a:solidFill>
                  <a:srgbClr val="43C1B4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 smtClean="0">
                <a:solidFill>
                  <a:srgbClr val="43C1B4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một</a:t>
            </a:r>
            <a:r>
              <a:rPr lang="en-US" altLang="zh-CN" sz="3600" b="1" dirty="0" smtClean="0">
                <a:solidFill>
                  <a:srgbClr val="43C1B4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 smtClean="0">
                <a:solidFill>
                  <a:srgbClr val="43C1B4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công</a:t>
            </a:r>
            <a:r>
              <a:rPr lang="en-US" altLang="zh-CN" sz="3600" b="1" dirty="0" smtClean="0">
                <a:solidFill>
                  <a:srgbClr val="43C1B4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 smtClean="0">
                <a:solidFill>
                  <a:srgbClr val="43C1B4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việc</a:t>
            </a:r>
            <a:r>
              <a:rPr lang="en-US" altLang="zh-CN" sz="3600" b="1" dirty="0" smtClean="0">
                <a:solidFill>
                  <a:srgbClr val="43C1B4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 smtClean="0">
                <a:solidFill>
                  <a:srgbClr val="43C1B4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nói</a:t>
            </a:r>
            <a:r>
              <a:rPr lang="en-US" altLang="zh-CN" sz="3600" b="1" dirty="0" smtClean="0">
                <a:solidFill>
                  <a:srgbClr val="43C1B4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 smtClean="0">
                <a:solidFill>
                  <a:srgbClr val="43C1B4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trên</a:t>
            </a:r>
            <a:r>
              <a:rPr lang="en-US" altLang="zh-CN" sz="3600" b="1" dirty="0">
                <a:solidFill>
                  <a:srgbClr val="43C1B4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: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43C1B4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58982" y="1721393"/>
            <a:ext cx="10474037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Khi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đo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và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vẽ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lên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vải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,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cần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đức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tính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gì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để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không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nhầm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lẫn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,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luôn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chính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xác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?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Nếu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nhầm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thì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có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hại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như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thế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nào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?</a:t>
            </a:r>
            <a:endParaRPr lang="en-US" b="1" dirty="0">
              <a:solidFill>
                <a:srgbClr val="007836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58981" y="3004129"/>
            <a:ext cx="10474037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Khi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cắt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vải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,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để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cắt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được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chính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xác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,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không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bị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nham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nhở</a:t>
            </a:r>
            <a:r>
              <a:rPr lang="en-US" sz="3200" b="1" dirty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xấu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xí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,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cầm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kéo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thì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lại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nặng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và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mỏi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tay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,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người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cắt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cần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đức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tính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gì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?</a:t>
            </a:r>
            <a:endParaRPr lang="en-US" b="1" dirty="0">
              <a:solidFill>
                <a:srgbClr val="007836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58982" y="4283898"/>
            <a:ext cx="10485148" cy="20621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Để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đường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khâu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được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đẹp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,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không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bị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xô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lệch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,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cần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có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đức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tính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gì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?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Một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cái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áo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,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cắt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thì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nhanh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chứ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khâu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thì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lâu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lắm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,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theo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các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em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,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người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khâu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áo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còn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phải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có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đức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tính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gì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nữa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để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không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chán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nản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,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không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bỏ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cuộc</a:t>
            </a:r>
            <a:r>
              <a:rPr lang="en-US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?</a:t>
            </a:r>
            <a:endParaRPr lang="en-US" b="1" dirty="0">
              <a:solidFill>
                <a:srgbClr val="0078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05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8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1905" y="138430"/>
            <a:ext cx="12190095" cy="6719570"/>
            <a:chOff x="3" y="218"/>
            <a:chExt cx="19197" cy="10582"/>
          </a:xfrm>
        </p:grpSpPr>
        <p:pic>
          <p:nvPicPr>
            <p:cNvPr id="12" name="图片 11" descr="10 (20)"/>
            <p:cNvPicPr>
              <a:picLocks noChangeAspect="1"/>
            </p:cNvPicPr>
            <p:nvPr/>
          </p:nvPicPr>
          <p:blipFill>
            <a:blip r:embed="rId3"/>
            <a:srcRect l="12642" t="57976"/>
            <a:stretch>
              <a:fillRect/>
            </a:stretch>
          </p:blipFill>
          <p:spPr>
            <a:xfrm>
              <a:off x="3" y="8507"/>
              <a:ext cx="19197" cy="2293"/>
            </a:xfrm>
            <a:prstGeom prst="rect">
              <a:avLst/>
            </a:prstGeom>
          </p:spPr>
        </p:pic>
        <p:sp>
          <p:nvSpPr>
            <p:cNvPr id="11" name="矩形 10"/>
            <p:cNvSpPr/>
            <p:nvPr/>
          </p:nvSpPr>
          <p:spPr>
            <a:xfrm>
              <a:off x="412" y="1396"/>
              <a:ext cx="18411" cy="90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/>
                <a:cs typeface="Calibri" panose="020F0502020204030204" pitchFamily="34" charset="0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410" y="218"/>
              <a:ext cx="7305" cy="1356"/>
              <a:chOff x="410" y="354"/>
              <a:chExt cx="7305" cy="1356"/>
            </a:xfrm>
          </p:grpSpPr>
          <p:sp>
            <p:nvSpPr>
              <p:cNvPr id="13" name="文本框 16"/>
              <p:cNvSpPr txBox="1"/>
              <p:nvPr/>
            </p:nvSpPr>
            <p:spPr>
              <a:xfrm>
                <a:off x="2325" y="670"/>
                <a:ext cx="5390" cy="725"/>
              </a:xfrm>
              <a:prstGeom prst="rect">
                <a:avLst/>
              </a:prstGeom>
              <a:solidFill>
                <a:srgbClr val="43C1B4"/>
              </a:solidFill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黑体 CN Bold" panose="020B0800000000000000" charset="-122"/>
                    <a:cs typeface="Calibri" panose="020F0502020204030204" pitchFamily="34" charset="0"/>
                    <a:sym typeface="思源黑体 CN Bold" panose="020B0800000000000000" charset="-122"/>
                  </a:rPr>
                  <a:t>KHÁM</a:t>
                </a:r>
                <a:r>
                  <a:rPr kumimoji="0" lang="en-US" altLang="zh-CN" sz="2400" b="1" i="0" u="none" strike="noStrike" kern="1200" cap="none" spc="0" normalizeH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黑体 CN Bold" panose="020B0800000000000000" charset="-122"/>
                    <a:cs typeface="Calibri" panose="020F0502020204030204" pitchFamily="34" charset="0"/>
                    <a:sym typeface="思源黑体 CN Bold" panose="020B0800000000000000" charset="-122"/>
                  </a:rPr>
                  <a:t> PHÁ</a:t>
                </a: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Bold" panose="020B0800000000000000" charset="-122"/>
                  <a:cs typeface="Calibri" panose="020F0502020204030204" pitchFamily="34" charset="0"/>
                  <a:sym typeface="思源黑体 CN Bold" panose="020B0800000000000000" charset="-122"/>
                </a:endParaRPr>
              </a:p>
            </p:txBody>
          </p:sp>
          <p:pic>
            <p:nvPicPr>
              <p:cNvPr id="14" name="图片 13" descr="21"/>
              <p:cNvPicPr>
                <a:picLocks noChangeAspect="1"/>
              </p:cNvPicPr>
              <p:nvPr/>
            </p:nvPicPr>
            <p:blipFill>
              <a:blip r:embed="rId4"/>
              <a:srcRect l="36206" t="4879" r="15530" b="15036"/>
              <a:stretch>
                <a:fillRect/>
              </a:stretch>
            </p:blipFill>
            <p:spPr>
              <a:xfrm>
                <a:off x="410" y="354"/>
                <a:ext cx="1717" cy="1357"/>
              </a:xfrm>
              <a:prstGeom prst="rect">
                <a:avLst/>
              </a:prstGeom>
            </p:spPr>
          </p:pic>
        </p:grpSp>
        <p:pic>
          <p:nvPicPr>
            <p:cNvPr id="16" name="图片 15" descr="千库网_矢量手绘卡通大树_元素编号11747067"/>
            <p:cNvPicPr>
              <a:picLocks noChangeAspect="1"/>
            </p:cNvPicPr>
            <p:nvPr/>
          </p:nvPicPr>
          <p:blipFill>
            <a:blip r:embed="rId5"/>
            <a:srcRect l="66718" t="18712" r="1349" b="30576"/>
            <a:stretch>
              <a:fillRect/>
            </a:stretch>
          </p:blipFill>
          <p:spPr>
            <a:xfrm>
              <a:off x="3" y="8026"/>
              <a:ext cx="1396" cy="2774"/>
            </a:xfrm>
            <a:prstGeom prst="rect">
              <a:avLst/>
            </a:prstGeom>
          </p:spPr>
        </p:pic>
        <p:pic>
          <p:nvPicPr>
            <p:cNvPr id="21" name="图片 20" descr="16 (21)"/>
            <p:cNvPicPr>
              <a:picLocks noChangeAspect="1"/>
            </p:cNvPicPr>
            <p:nvPr/>
          </p:nvPicPr>
          <p:blipFill>
            <a:blip r:embed="rId6"/>
            <a:srcRect l="7247" t="16023" r="81067" b="66881"/>
            <a:stretch>
              <a:fillRect/>
            </a:stretch>
          </p:blipFill>
          <p:spPr>
            <a:xfrm>
              <a:off x="16530" y="221"/>
              <a:ext cx="1851" cy="1354"/>
            </a:xfrm>
            <a:prstGeom prst="rect">
              <a:avLst/>
            </a:prstGeom>
          </p:spPr>
        </p:pic>
      </p:grpSp>
      <p:sp>
        <p:nvSpPr>
          <p:cNvPr id="189" name="文本框 188"/>
          <p:cNvSpPr txBox="1"/>
          <p:nvPr/>
        </p:nvSpPr>
        <p:spPr>
          <a:xfrm>
            <a:off x="445135" y="1573876"/>
            <a:ext cx="1149177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lvl="0">
              <a:lnSpc>
                <a:spcPct val="150000"/>
              </a:lnSpc>
              <a:buClrTx/>
              <a:buSzTx/>
              <a:buFontTx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armonyOS Sans SC Medium" panose="00000600000000000000" charset="-122"/>
                <a:ea typeface="HarmonyOS Sans SC Medium" panose="00000600000000000000" charset="-122"/>
                <a:cs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CC5B1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  </a:t>
            </a:r>
            <a:r>
              <a:rPr kumimoji="0" lang="en-US" altLang="zh-CN" sz="3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CC5B1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Thế</a:t>
            </a:r>
            <a:r>
              <a:rPr kumimoji="0" lang="en-US" altLang="zh-CN" sz="3200" b="0" i="1" u="none" strike="noStrike" kern="1200" cap="none" spc="0" normalizeH="0" noProof="0" dirty="0" smtClean="0">
                <a:ln>
                  <a:noFill/>
                </a:ln>
                <a:solidFill>
                  <a:srgbClr val="CC5B1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0" i="1" u="none" strike="noStrike" kern="1200" cap="none" spc="0" normalizeH="0" noProof="0" dirty="0" err="1" smtClean="0">
                <a:ln>
                  <a:noFill/>
                </a:ln>
                <a:solidFill>
                  <a:srgbClr val="CC5B1E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là</a:t>
            </a:r>
            <a:r>
              <a:rPr lang="en-US" altLang="zh-CN" sz="3200" i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, </a:t>
            </a:r>
            <a:r>
              <a:rPr lang="en-US" altLang="zh-CN" sz="3200" i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trong</a:t>
            </a:r>
            <a:r>
              <a:rPr lang="en-US" altLang="zh-CN" sz="3200" i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i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khu</a:t>
            </a:r>
            <a:r>
              <a:rPr lang="en-US" altLang="zh-CN" sz="3200" i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i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rừng</a:t>
            </a:r>
            <a:r>
              <a:rPr lang="en-US" altLang="zh-CN" sz="3200" i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i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xuất</a:t>
            </a:r>
            <a:r>
              <a:rPr lang="en-US" altLang="zh-CN" sz="3200" i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i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hiện</a:t>
            </a:r>
            <a:r>
              <a:rPr lang="en-US" altLang="zh-CN" sz="3200" i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i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một</a:t>
            </a:r>
            <a:r>
              <a:rPr lang="en-US" altLang="zh-CN" sz="3200" i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i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xưởng</a:t>
            </a:r>
            <a:r>
              <a:rPr lang="en-US" altLang="zh-CN" sz="3200" i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may </a:t>
            </a:r>
            <a:r>
              <a:rPr lang="en-US" altLang="zh-CN" sz="3200" i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áo</a:t>
            </a:r>
            <a:r>
              <a:rPr lang="en-US" altLang="zh-CN" sz="3200" i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i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ấm</a:t>
            </a:r>
            <a:r>
              <a:rPr lang="en-US" altLang="zh-CN" sz="3200" i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, may </a:t>
            </a:r>
            <a:r>
              <a:rPr lang="en-US" altLang="zh-CN" sz="3200" i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áo</a:t>
            </a:r>
            <a:r>
              <a:rPr lang="en-US" altLang="zh-CN" sz="3200" i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i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cho</a:t>
            </a:r>
            <a:r>
              <a:rPr lang="en-US" altLang="zh-CN" sz="3200" i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i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các</a:t>
            </a:r>
            <a:r>
              <a:rPr lang="en-US" altLang="zh-CN" sz="3200" i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i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loài</a:t>
            </a:r>
            <a:r>
              <a:rPr lang="en-US" altLang="zh-CN" sz="3200" i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i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vật</a:t>
            </a:r>
            <a:r>
              <a:rPr lang="en-US" altLang="zh-CN" sz="3200" i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i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trong</a:t>
            </a:r>
            <a:r>
              <a:rPr lang="en-US" altLang="zh-CN" sz="3200" i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i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rừng</a:t>
            </a:r>
            <a:r>
              <a:rPr lang="en-US" altLang="zh-CN" sz="3200" i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. </a:t>
            </a:r>
            <a:r>
              <a:rPr lang="en-US" altLang="zh-CN" sz="3200" i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Mỗi</a:t>
            </a:r>
            <a:r>
              <a:rPr lang="en-US" altLang="zh-CN" sz="3200" i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i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người</a:t>
            </a:r>
            <a:r>
              <a:rPr lang="en-US" altLang="zh-CN" sz="3200" i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i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một</a:t>
            </a:r>
            <a:r>
              <a:rPr lang="en-US" altLang="zh-CN" sz="3200" i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i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việc</a:t>
            </a:r>
            <a:r>
              <a:rPr lang="en-US" altLang="zh-CN" sz="3200" i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: </a:t>
            </a:r>
            <a:r>
              <a:rPr lang="en-US" altLang="zh-CN" sz="3200" i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thỏ</a:t>
            </a:r>
            <a:r>
              <a:rPr lang="en-US" altLang="zh-CN" sz="3200" i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i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nhận</a:t>
            </a:r>
            <a:r>
              <a:rPr lang="en-US" altLang="zh-CN" sz="3200" i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i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vải</a:t>
            </a:r>
            <a:r>
              <a:rPr lang="en-US" altLang="zh-CN" sz="3200" i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, </a:t>
            </a:r>
            <a:r>
              <a:rPr lang="en-US" altLang="zh-CN" sz="3200" i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nhận</a:t>
            </a:r>
            <a:r>
              <a:rPr lang="en-US" altLang="zh-CN" sz="3200" i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i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đặt</a:t>
            </a:r>
            <a:r>
              <a:rPr lang="en-US" altLang="zh-CN" sz="3200" i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i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hàng</a:t>
            </a:r>
            <a:r>
              <a:rPr lang="en-US" altLang="zh-CN" sz="3200" i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; </a:t>
            </a:r>
            <a:r>
              <a:rPr lang="en-US" altLang="zh-CN" sz="3200" i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ốc</a:t>
            </a:r>
            <a:r>
              <a:rPr lang="en-US" altLang="zh-CN" sz="3200" i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i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sên</a:t>
            </a:r>
            <a:r>
              <a:rPr lang="en-US" altLang="zh-CN" sz="3200" i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i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đo</a:t>
            </a:r>
            <a:r>
              <a:rPr lang="en-US" altLang="zh-CN" sz="3200" i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i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và</a:t>
            </a:r>
            <a:r>
              <a:rPr lang="en-US" altLang="zh-CN" sz="3200" i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i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kẻ</a:t>
            </a:r>
            <a:r>
              <a:rPr lang="en-US" altLang="zh-CN" sz="3200" i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i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vải</a:t>
            </a:r>
            <a:r>
              <a:rPr lang="en-US" altLang="zh-CN" sz="3200" i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; </a:t>
            </a:r>
            <a:r>
              <a:rPr lang="en-US" altLang="zh-CN" sz="3200" i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bọ</a:t>
            </a:r>
            <a:r>
              <a:rPr lang="en-US" altLang="zh-CN" sz="3200" i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i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ngựa</a:t>
            </a:r>
            <a:r>
              <a:rPr lang="en-US" altLang="zh-CN" sz="3200" i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i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cắt</a:t>
            </a:r>
            <a:r>
              <a:rPr lang="en-US" altLang="zh-CN" sz="3200" i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i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vải</a:t>
            </a:r>
            <a:r>
              <a:rPr lang="en-US" altLang="zh-CN" sz="3200" i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,; </a:t>
            </a:r>
            <a:r>
              <a:rPr lang="en-US" altLang="zh-CN" sz="3200" i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chim</a:t>
            </a:r>
            <a:r>
              <a:rPr lang="en-US" altLang="zh-CN" sz="3200" i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, </a:t>
            </a:r>
            <a:r>
              <a:rPr lang="en-US" altLang="zh-CN" sz="3200" i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nhím</a:t>
            </a:r>
            <a:r>
              <a:rPr lang="en-US" altLang="zh-CN" sz="3200" i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, </a:t>
            </a:r>
            <a:r>
              <a:rPr lang="en-US" altLang="zh-CN" sz="3200" i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tằm</a:t>
            </a:r>
            <a:r>
              <a:rPr lang="en-US" altLang="zh-CN" sz="3200" i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i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cùng</a:t>
            </a:r>
            <a:r>
              <a:rPr lang="en-US" altLang="zh-CN" sz="3200" i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i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khâu</a:t>
            </a:r>
            <a:r>
              <a:rPr lang="en-US" altLang="zh-CN" sz="3200" i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;… </a:t>
            </a:r>
            <a:endParaRPr kumimoji="0" lang="en-US" altLang="zh-CN" sz="3200" b="0" i="1" u="none" strike="noStrike" kern="1200" cap="none" spc="0" normalizeH="0" baseline="0" noProof="0" dirty="0" err="1" smtClean="0">
              <a:ln>
                <a:noFill/>
              </a:ln>
              <a:solidFill>
                <a:srgbClr val="CC5B1E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</a:endParaRPr>
          </a:p>
        </p:txBody>
      </p:sp>
      <p:sp>
        <p:nvSpPr>
          <p:cNvPr id="23" name="文本框 186"/>
          <p:cNvSpPr txBox="1"/>
          <p:nvPr/>
        </p:nvSpPr>
        <p:spPr>
          <a:xfrm>
            <a:off x="1350645" y="953291"/>
            <a:ext cx="104215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lvl="0">
              <a:lnSpc>
                <a:spcPct val="150000"/>
              </a:lnSpc>
              <a:buClrTx/>
              <a:buSzTx/>
              <a:buFontTx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HarmonyOS Sans SC Medium" panose="00000600000000000000" charset="-122"/>
                <a:ea typeface="HarmonyOS Sans SC Medium" panose="00000600000000000000" charset="-122"/>
                <a:cs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3C1B4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Các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rgbClr val="43C1B4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43C1B4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nhân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rgbClr val="43C1B4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43C1B4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vật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rgbClr val="43C1B4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43C1B4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diễn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rgbClr val="43C1B4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43C1B4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theo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rgbClr val="43C1B4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43C1B4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lời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rgbClr val="43C1B4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43C1B4"/>
                </a:solidFill>
                <a:effectLst/>
                <a:uLnTx/>
                <a:uFillTx/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dẫn</a:t>
            </a:r>
            <a:r>
              <a:rPr lang="en-US" altLang="zh-CN" sz="3600" b="1" dirty="0">
                <a:solidFill>
                  <a:srgbClr val="43C1B4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43C1B4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6104" y="3629562"/>
            <a:ext cx="11162016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Mỗi</a:t>
            </a:r>
            <a:r>
              <a:rPr lang="en-US" altLang="zh-CN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con </a:t>
            </a:r>
            <a:r>
              <a:rPr lang="en-US" altLang="zh-CN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vật</a:t>
            </a:r>
            <a:r>
              <a:rPr lang="en-US" altLang="zh-CN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có</a:t>
            </a:r>
            <a:r>
              <a:rPr lang="en-US" altLang="zh-CN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một</a:t>
            </a:r>
            <a:r>
              <a:rPr lang="en-US" altLang="zh-CN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tính</a:t>
            </a:r>
            <a:r>
              <a:rPr lang="en-US" altLang="zh-CN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cách</a:t>
            </a:r>
            <a:r>
              <a:rPr lang="en-US" altLang="zh-CN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khác</a:t>
            </a:r>
            <a:r>
              <a:rPr lang="en-US" altLang="zh-CN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nhau</a:t>
            </a:r>
            <a:r>
              <a:rPr lang="en-US" altLang="zh-CN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, </a:t>
            </a:r>
            <a:r>
              <a:rPr lang="en-US" altLang="zh-CN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nhưng</a:t>
            </a:r>
            <a:r>
              <a:rPr lang="en-US" altLang="zh-CN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họ</a:t>
            </a:r>
            <a:r>
              <a:rPr lang="en-US" altLang="zh-CN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giống</a:t>
            </a:r>
            <a:r>
              <a:rPr lang="en-US" altLang="zh-CN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nhau</a:t>
            </a:r>
            <a:r>
              <a:rPr lang="en-US" altLang="zh-CN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ở </a:t>
            </a:r>
            <a:r>
              <a:rPr lang="en-US" altLang="zh-CN" sz="3200" b="1" dirty="0" err="1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chỗ</a:t>
            </a:r>
            <a:r>
              <a:rPr lang="en-US" altLang="zh-CN" sz="3200" b="1" dirty="0" smtClean="0">
                <a:solidFill>
                  <a:srgbClr val="007836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…..</a:t>
            </a:r>
            <a:endParaRPr lang="en-US" b="1" dirty="0">
              <a:solidFill>
                <a:srgbClr val="007836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26104" y="4881089"/>
            <a:ext cx="11145831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Mỗi</a:t>
            </a:r>
            <a:r>
              <a:rPr lang="en-US" sz="3200" b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nghề</a:t>
            </a:r>
            <a:r>
              <a:rPr lang="en-US" sz="3200" b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nghiệp</a:t>
            </a:r>
            <a:r>
              <a:rPr lang="en-US" sz="3200" b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đều</a:t>
            </a:r>
            <a:r>
              <a:rPr lang="en-US" sz="3200" b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cần</a:t>
            </a:r>
            <a:r>
              <a:rPr lang="en-US" sz="3200" b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thiết</a:t>
            </a:r>
            <a:r>
              <a:rPr lang="en-US" sz="3200" b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cho</a:t>
            </a:r>
            <a:r>
              <a:rPr lang="en-US" sz="3200" b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con </a:t>
            </a:r>
            <a:r>
              <a:rPr lang="en-US" sz="3200" b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người</a:t>
            </a:r>
            <a:r>
              <a:rPr lang="en-US" sz="3200" b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. </a:t>
            </a:r>
            <a:r>
              <a:rPr lang="en-US" sz="3200" b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Người</a:t>
            </a:r>
            <a:r>
              <a:rPr lang="en-US" sz="3200" b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thợ</a:t>
            </a:r>
            <a:r>
              <a:rPr lang="en-US" sz="3200" b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cần</a:t>
            </a:r>
            <a:r>
              <a:rPr lang="en-US" sz="3200" b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thực</a:t>
            </a:r>
            <a:r>
              <a:rPr lang="en-US" sz="3200" b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hiện</a:t>
            </a:r>
            <a:r>
              <a:rPr lang="en-US" sz="3200" b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công</a:t>
            </a:r>
            <a:r>
              <a:rPr lang="en-US" sz="3200" b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việc</a:t>
            </a:r>
            <a:r>
              <a:rPr lang="en-US" sz="3200" b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trong</a:t>
            </a:r>
            <a:r>
              <a:rPr lang="en-US" sz="3200" b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nghề</a:t>
            </a:r>
            <a:r>
              <a:rPr lang="en-US" sz="3200" b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và</a:t>
            </a:r>
            <a:r>
              <a:rPr lang="en-US" sz="3200" b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để</a:t>
            </a:r>
            <a:r>
              <a:rPr lang="en-US" sz="3200" b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làm</a:t>
            </a:r>
            <a:r>
              <a:rPr lang="en-US" sz="3200" b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những</a:t>
            </a:r>
            <a:r>
              <a:rPr lang="en-US" sz="3200" b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công</a:t>
            </a:r>
            <a:r>
              <a:rPr lang="en-US" sz="3200" b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việc</a:t>
            </a:r>
            <a:r>
              <a:rPr lang="en-US" sz="3200" b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đó</a:t>
            </a:r>
            <a:r>
              <a:rPr lang="en-US" sz="3200" b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cần</a:t>
            </a:r>
            <a:r>
              <a:rPr lang="en-US" sz="3200" b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có</a:t>
            </a:r>
            <a:r>
              <a:rPr lang="en-US" sz="3200" b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những</a:t>
            </a:r>
            <a:r>
              <a:rPr lang="en-US" sz="3200" b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đức</a:t>
            </a:r>
            <a:r>
              <a:rPr lang="en-US" sz="3200" b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tính</a:t>
            </a:r>
            <a:r>
              <a:rPr lang="en-US" sz="3200" b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phù</a:t>
            </a:r>
            <a:r>
              <a:rPr lang="en-US" sz="3200" b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hợp</a:t>
            </a:r>
            <a:r>
              <a:rPr lang="en-US" sz="3200" b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với</a:t>
            </a:r>
            <a:r>
              <a:rPr lang="en-US" sz="3200" b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nghề</a:t>
            </a:r>
            <a:r>
              <a:rPr lang="en-US" sz="3200" b="1" dirty="0" smtClean="0">
                <a:solidFill>
                  <a:srgbClr val="CC5B1E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</a:rPr>
              <a:t>.</a:t>
            </a:r>
            <a:endParaRPr lang="en-US" b="1" dirty="0">
              <a:solidFill>
                <a:srgbClr val="CC5B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45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" grpId="0"/>
      <p:bldP spid="23" grpId="0"/>
      <p:bldP spid="6" grpId="0" animBg="1"/>
      <p:bldP spid="24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思源黑体 CN Bold"/>
        <a:font script="Hebr" typeface="思源黑体 CN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c2px5lq">
      <a:majorFont>
        <a:latin typeface="字魂27号-布丁体"/>
        <a:ea typeface="字魂27号-布丁体"/>
        <a:cs typeface=""/>
      </a:majorFont>
      <a:minorFont>
        <a:latin typeface="字魂27号-布丁体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982</Words>
  <Application>Microsoft Office PowerPoint</Application>
  <PresentationFormat>Widescreen</PresentationFormat>
  <Paragraphs>105</Paragraphs>
  <Slides>25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字魂27号-布丁体</vt:lpstr>
      <vt:lpstr>UTM Aquarelle</vt:lpstr>
      <vt:lpstr>思源黑体 CN Bold</vt:lpstr>
      <vt:lpstr>#9Slide07 HoneyCream</vt:lpstr>
      <vt:lpstr>#9Slide05 ViceroyJF</vt:lpstr>
      <vt:lpstr>Times New Roman</vt:lpstr>
      <vt:lpstr>UTM Avo</vt:lpstr>
      <vt:lpstr>SVN-Dancing Script</vt:lpstr>
      <vt:lpstr>Calibri</vt:lpstr>
      <vt:lpstr>#9Slide05 Bodega Script</vt:lpstr>
      <vt:lpstr>Arial</vt:lpstr>
      <vt:lpstr>UYa Respective</vt:lpstr>
      <vt:lpstr>SVN-Newton</vt:lpstr>
      <vt:lpstr>Office 主题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Laptop T&amp;T</cp:lastModifiedBy>
  <cp:revision>32</cp:revision>
  <dcterms:created xsi:type="dcterms:W3CDTF">2023-04-15T13:55:24Z</dcterms:created>
  <dcterms:modified xsi:type="dcterms:W3CDTF">2023-04-16T06:29:29Z</dcterms:modified>
</cp:coreProperties>
</file>