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27"/>
  </p:notesMasterIdLst>
  <p:sldIdLst>
    <p:sldId id="256" r:id="rId5"/>
    <p:sldId id="278" r:id="rId6"/>
    <p:sldId id="273" r:id="rId7"/>
    <p:sldId id="279" r:id="rId8"/>
    <p:sldId id="282" r:id="rId9"/>
    <p:sldId id="260" r:id="rId10"/>
    <p:sldId id="281" r:id="rId11"/>
    <p:sldId id="284" r:id="rId12"/>
    <p:sldId id="259" r:id="rId13"/>
    <p:sldId id="265" r:id="rId14"/>
    <p:sldId id="283" r:id="rId15"/>
    <p:sldId id="277" r:id="rId16"/>
    <p:sldId id="258" r:id="rId17"/>
    <p:sldId id="286" r:id="rId18"/>
    <p:sldId id="288" r:id="rId19"/>
    <p:sldId id="287" r:id="rId20"/>
    <p:sldId id="289" r:id="rId21"/>
    <p:sldId id="290" r:id="rId22"/>
    <p:sldId id="293" r:id="rId23"/>
    <p:sldId id="294" r:id="rId24"/>
    <p:sldId id="291" r:id="rId25"/>
    <p:sldId id="292"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9Slide05 ViceroyJF" panose="02040603050506020204" pitchFamily="18" charset="0"/>
      <p:regular r:id="rId32"/>
    </p:embeddedFont>
    <p:embeddedFont>
      <p:font typeface="Cambria" panose="02040503050406030204" pitchFamily="18" charset="0"/>
      <p:regular r:id="rId33"/>
      <p:bold r:id="rId34"/>
      <p:italic r:id="rId35"/>
      <p:boldItalic r:id="rId36"/>
    </p:embeddedFont>
    <p:embeddedFont>
      <p:font typeface="SVN-Newton" panose="02040603050506020204" pitchFamily="18" charset="0"/>
      <p:regular r:id="rId37"/>
    </p:embeddedFont>
    <p:embeddedFont>
      <p:font typeface="UTM Avo" panose="02040603050506020204" pitchFamily="18" charset="0"/>
      <p:regular r:id="rId38"/>
      <p:bold r:id="rId39"/>
      <p:italic r:id="rId40"/>
      <p:boldItalic r:id="rId41"/>
    </p:embeddedFont>
    <p:embeddedFont>
      <p:font typeface="#9Slide07 HoneyCream" pitchFamily="2" charset="0"/>
      <p:regular r:id="rId42"/>
    </p:embeddedFont>
    <p:embeddedFont>
      <p:font typeface="SVN-Dancing Script" panose="02040603050506020204" pitchFamily="18" charset="0"/>
      <p:regular r:id="rId43"/>
    </p:embeddedFont>
    <p:embeddedFont>
      <p:font typeface="UTM Aquarelle" panose="02040603050506020204" pitchFamily="18" charset="0"/>
      <p:regular r:id="rId44"/>
    </p:embeddedFont>
    <p:embeddedFont>
      <p:font typeface="UYa Respective" panose="02000000000000000000" pitchFamily="2" charset="0"/>
      <p:regular r:id="rId45"/>
    </p:embeddedFont>
    <p:embeddedFont>
      <p:font typeface="#9Slide05 Bodega Script" pitchFamily="2" charset="0"/>
      <p:regular r:id="rId46"/>
    </p:embeddedFont>
    <p:embeddedFont>
      <p:font typeface="Calibri Light" panose="020F0302020204030204" pitchFamily="34" charset="0"/>
      <p:regular r:id="rId47"/>
      <p: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761"/>
    <a:srgbClr val="FDDACA"/>
    <a:srgbClr val="FFFFFF"/>
    <a:srgbClr val="459B97"/>
    <a:srgbClr val="155B55"/>
    <a:srgbClr val="000000"/>
    <a:srgbClr val="CBD5CD"/>
    <a:srgbClr val="D69368"/>
    <a:srgbClr val="CA80B3"/>
    <a:srgbClr val="F685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84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9706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96569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5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91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29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8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20790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80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3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973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887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92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985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231811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54740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519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23285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68864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075510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35930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96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9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0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28557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972AD2-3DA2-4624-A72D-8A4FD0558BD0}"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641232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34181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952846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4659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88067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996484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0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86214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972AD2-3DA2-4624-A72D-8A4FD0558BD0}"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972AD2-3DA2-4624-A72D-8A4FD0558BD0}"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972AD2-3DA2-4624-A72D-8A4FD0558BD0}"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2AD2-3DA2-4624-A72D-8A4FD0558BD0}"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hyperlink" Target="https://www.facebook.com/groups/629898828017053" TargetMode="Externa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2.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72AD2-3DA2-4624-A72D-8A4FD0558BD0}" type="datetimeFigureOut">
              <a:rPr lang="en-US" smtClean="0"/>
              <a:t>10/18/2022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97"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5">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8" r:id="rId3"/>
    <p:sldLayoutId id="2147483707" r:id="rId4"/>
    <p:sldLayoutId id="2147483706" r:id="rId5"/>
    <p:sldLayoutId id="2147483705" r:id="rId6"/>
    <p:sldLayoutId id="2147483704" r:id="rId7"/>
    <p:sldLayoutId id="2147483703" r:id="rId8"/>
    <p:sldLayoutId id="2147483702" r:id="rId9"/>
    <p:sldLayoutId id="2147483698" r:id="rId10"/>
    <p:sldLayoutId id="2147483663" r:id="rId11"/>
    <p:sldLayoutId id="2147483664" r:id="rId12"/>
    <p:sldLayoutId id="2147483701" r:id="rId13"/>
    <p:sldLayoutId id="2147483665" r:id="rId14"/>
    <p:sldLayoutId id="2147483666" r:id="rId15"/>
    <p:sldLayoutId id="2147483700" r:id="rId16"/>
    <p:sldLayoutId id="2147483667" r:id="rId17"/>
    <p:sldLayoutId id="2147483668" r:id="rId18"/>
    <p:sldLayoutId id="2147483669" r:id="rId19"/>
    <p:sldLayoutId id="2147483670" r:id="rId20"/>
    <p:sldLayoutId id="2147483671" r:id="rId2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smtClean="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smtClean="0">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3045715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3"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 Id="rId11" Type="http://schemas.openxmlformats.org/officeDocument/2006/relationships/image" Target="../media/image34.sv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sv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2.sv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6.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20.svg"/><Relationship Id="rId2" Type="http://schemas.openxmlformats.org/officeDocument/2006/relationships/image" Target="../media/image9.png"/><Relationship Id="rId16" Type="http://schemas.microsoft.com/office/2007/relationships/hdphoto" Target="../media/hdphoto8.wdp"/><Relationship Id="rId1" Type="http://schemas.openxmlformats.org/officeDocument/2006/relationships/slideLayout" Target="../slideLayouts/slideLayout15.xml"/><Relationship Id="rId15" Type="http://schemas.openxmlformats.org/officeDocument/2006/relationships/image" Target="../media/image33.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20.svg"/><Relationship Id="rId2" Type="http://schemas.openxmlformats.org/officeDocument/2006/relationships/image" Target="../media/image9.png"/><Relationship Id="rId16" Type="http://schemas.microsoft.com/office/2007/relationships/hdphoto" Target="../media/hdphoto1.wdp"/><Relationship Id="rId1" Type="http://schemas.openxmlformats.org/officeDocument/2006/relationships/slideLayout" Target="../slideLayouts/slideLayout15.xml"/><Relationship Id="rId15" Type="http://schemas.openxmlformats.org/officeDocument/2006/relationships/image" Target="../media/image15.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18" Type="http://schemas.openxmlformats.org/officeDocument/2006/relationships/image" Target="../media/image68.svg"/><Relationship Id="rId3" Type="http://schemas.openxmlformats.org/officeDocument/2006/relationships/image" Target="../media/image37.png"/><Relationship Id="rId21" Type="http://schemas.openxmlformats.org/officeDocument/2006/relationships/image" Target="../media/image40.png"/><Relationship Id="rId7" Type="http://schemas.openxmlformats.org/officeDocument/2006/relationships/image" Target="../media/image17.png"/><Relationship Id="rId12" Type="http://schemas.openxmlformats.org/officeDocument/2006/relationships/image" Target="../media/image24.sv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4.svg"/><Relationship Id="rId20" Type="http://schemas.openxmlformats.org/officeDocument/2006/relationships/image" Target="../media/image64.svg"/><Relationship Id="rId1" Type="http://schemas.openxmlformats.org/officeDocument/2006/relationships/slideLayout" Target="../slideLayouts/slideLayout36.xml"/><Relationship Id="rId6" Type="http://schemas.openxmlformats.org/officeDocument/2006/relationships/image" Target="../media/image10.svg"/><Relationship Id="rId11" Type="http://schemas.openxmlformats.org/officeDocument/2006/relationships/image" Target="../media/image19.png"/><Relationship Id="rId5" Type="http://schemas.openxmlformats.org/officeDocument/2006/relationships/image" Target="../media/image26.png"/><Relationship Id="rId15" Type="http://schemas.openxmlformats.org/officeDocument/2006/relationships/image" Target="../media/image10.png"/><Relationship Id="rId10" Type="http://schemas.openxmlformats.org/officeDocument/2006/relationships/image" Target="../media/image22.svg"/><Relationship Id="rId19" Type="http://schemas.openxmlformats.org/officeDocument/2006/relationships/image" Target="../media/image39.png"/><Relationship Id="rId4" Type="http://schemas.openxmlformats.org/officeDocument/2006/relationships/image" Target="../media/image76.svg"/><Relationship Id="rId9" Type="http://schemas.openxmlformats.org/officeDocument/2006/relationships/image" Target="../media/image20.png"/><Relationship Id="rId1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1.png"/><Relationship Id="rId1" Type="http://schemas.openxmlformats.org/officeDocument/2006/relationships/slideLayout" Target="../slideLayouts/slideLayout5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sv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2.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Layout" Target="../slideLayouts/slideLayout25.xml"/><Relationship Id="rId11"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72020" y="1276829"/>
            <a:ext cx="10341428" cy="1596838"/>
          </a:xfrm>
          <a:prstGeom prst="rect">
            <a:avLst/>
          </a:prstGeom>
        </p:spPr>
      </p:pic>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4">
            <a:extLst>
              <a:ext uri="{96DAC541-7B7A-43D3-8B79-37D633B846F1}">
                <asvg:svgBlip xmlns="" xmlns:asvg="http://schemas.microsoft.com/office/drawing/2016/SVG/main" r:embed="rId9"/>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738601" y="-187303"/>
            <a:ext cx="1566248" cy="1700498"/>
          </a:xfrm>
          <a:prstGeom prst="rect">
            <a:avLst/>
          </a:prstGeom>
        </p:spPr>
      </p:pic>
      <p:pic>
        <p:nvPicPr>
          <p:cNvPr id="19" name="Picture 18"/>
          <p:cNvPicPr>
            <a:picLocks noChangeAspect="1"/>
          </p:cNvPicPr>
          <p:nvPr/>
        </p:nvPicPr>
        <p:blipFill>
          <a:blip r:embed="rId12"/>
          <a:stretch>
            <a:fillRect/>
          </a:stretch>
        </p:blipFill>
        <p:spPr>
          <a:xfrm>
            <a:off x="4908573" y="-125405"/>
            <a:ext cx="2219136" cy="1926503"/>
          </a:xfrm>
          <a:prstGeom prst="rect">
            <a:avLst/>
          </a:prstGeom>
        </p:spPr>
      </p:pic>
      <p:pic>
        <p:nvPicPr>
          <p:cNvPr id="20" name="Picture 19"/>
          <p:cNvPicPr>
            <a:picLocks noChangeAspect="1"/>
          </p:cNvPicPr>
          <p:nvPr/>
        </p:nvPicPr>
        <p:blipFill>
          <a:blip r:embed="rId13"/>
          <a:stretch>
            <a:fillRect/>
          </a:stretch>
        </p:blipFill>
        <p:spPr>
          <a:xfrm>
            <a:off x="-355216" y="239021"/>
            <a:ext cx="4291956" cy="1274174"/>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
                                        </p:tgtEl>
                                        <p:attrNameLst>
                                          <p:attrName>ppt_x</p:attrName>
                                          <p:attrName>ppt_y</p:attrName>
                                        </p:attrNameLst>
                                      </p:cBhvr>
                                    </p:animMotion>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 name="Group 6"/>
          <p:cNvGrpSpPr/>
          <p:nvPr/>
        </p:nvGrpSpPr>
        <p:grpSpPr>
          <a:xfrm>
            <a:off x="-3975103" y="20285"/>
            <a:ext cx="8026060" cy="8270772"/>
            <a:chOff x="-2768565" y="-54403"/>
            <a:chExt cx="8026060" cy="8270772"/>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768565" y="2074785"/>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8335813" y="4791695"/>
            <a:ext cx="1090936" cy="511137"/>
          </a:xfrm>
          <a:prstGeom prst="rect">
            <a:avLst/>
          </a:prstGeom>
        </p:spPr>
      </p:pic>
      <p:pic>
        <p:nvPicPr>
          <p:cNvPr id="2" name="Picture 1"/>
          <p:cNvPicPr>
            <a:picLocks noChangeAspect="1"/>
          </p:cNvPicPr>
          <p:nvPr/>
        </p:nvPicPr>
        <p:blipFill>
          <a:blip r:embed="rId8"/>
          <a:stretch>
            <a:fillRect/>
          </a:stretch>
        </p:blipFill>
        <p:spPr>
          <a:xfrm>
            <a:off x="2849757" y="1252121"/>
            <a:ext cx="7979244" cy="1746217"/>
          </a:xfrm>
          <a:prstGeom prst="rect">
            <a:avLst/>
          </a:prstGeom>
        </p:spPr>
      </p:pic>
      <p:grpSp>
        <p:nvGrpSpPr>
          <p:cNvPr id="5" name="Group 4"/>
          <p:cNvGrpSpPr/>
          <p:nvPr/>
        </p:nvGrpSpPr>
        <p:grpSpPr>
          <a:xfrm>
            <a:off x="3201945" y="2894140"/>
            <a:ext cx="2699744" cy="2699744"/>
            <a:chOff x="4678132" y="3070615"/>
            <a:chExt cx="2699744" cy="2699744"/>
          </a:xfrm>
          <a:solidFill>
            <a:srgbClr val="CBD5CD"/>
          </a:solidFill>
        </p:grpSpPr>
        <p:sp>
          <p:nvSpPr>
            <p:cNvPr id="184"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4" name="Oval 3"/>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rgbClr val="155B55"/>
                  </a:solidFill>
                </a:rPr>
                <a:t>Hì</a:t>
              </a:r>
              <a:r>
                <a:rPr lang="en-US" sz="4800" dirty="0" smtClean="0">
                  <a:solidFill>
                    <a:srgbClr val="155B55"/>
                  </a:solidFill>
                </a:rPr>
                <a:t> </a:t>
              </a:r>
              <a:r>
                <a:rPr lang="en-US" sz="4800" dirty="0" err="1" smtClean="0">
                  <a:solidFill>
                    <a:srgbClr val="155B55"/>
                  </a:solidFill>
                </a:rPr>
                <a:t>hụi</a:t>
              </a:r>
              <a:endParaRPr lang="en-US" sz="4800" dirty="0">
                <a:solidFill>
                  <a:srgbClr val="155B55"/>
                </a:solidFill>
              </a:endParaRPr>
            </a:p>
          </p:txBody>
        </p:sp>
      </p:grpSp>
      <p:grpSp>
        <p:nvGrpSpPr>
          <p:cNvPr id="91" name="Group 90"/>
          <p:cNvGrpSpPr/>
          <p:nvPr/>
        </p:nvGrpSpPr>
        <p:grpSpPr>
          <a:xfrm>
            <a:off x="5965676" y="4049030"/>
            <a:ext cx="2699744" cy="2699744"/>
            <a:chOff x="4678132" y="3070615"/>
            <a:chExt cx="2699744" cy="2699744"/>
          </a:xfrm>
          <a:solidFill>
            <a:srgbClr val="CBD5CD"/>
          </a:solidFill>
        </p:grpSpPr>
        <p:sp>
          <p:nvSpPr>
            <p:cNvPr id="92"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3" name="Oval 92"/>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smtClean="0">
                  <a:solidFill>
                    <a:srgbClr val="155B55"/>
                  </a:solidFill>
                </a:rPr>
                <a:t>Đăm</a:t>
              </a:r>
              <a:r>
                <a:rPr lang="en-US" sz="4800" dirty="0" smtClean="0">
                  <a:solidFill>
                    <a:srgbClr val="155B55"/>
                  </a:solidFill>
                </a:rPr>
                <a:t> </a:t>
              </a:r>
              <a:r>
                <a:rPr lang="en-US" sz="4800" dirty="0" err="1" smtClean="0">
                  <a:solidFill>
                    <a:srgbClr val="155B55"/>
                  </a:solidFill>
                </a:rPr>
                <a:t>chiêu</a:t>
              </a:r>
              <a:endParaRPr lang="en-US" sz="4800" dirty="0">
                <a:solidFill>
                  <a:srgbClr val="155B55"/>
                </a:solidFill>
              </a:endParaRPr>
            </a:p>
          </p:txBody>
        </p:sp>
      </p:grpSp>
      <p:grpSp>
        <p:nvGrpSpPr>
          <p:cNvPr id="94" name="Group 93"/>
          <p:cNvGrpSpPr/>
          <p:nvPr/>
        </p:nvGrpSpPr>
        <p:grpSpPr>
          <a:xfrm>
            <a:off x="8642979" y="2894649"/>
            <a:ext cx="2699744" cy="2699744"/>
            <a:chOff x="4678132" y="3070615"/>
            <a:chExt cx="2699744" cy="2699744"/>
          </a:xfrm>
          <a:solidFill>
            <a:srgbClr val="CBD5CD"/>
          </a:solidFill>
        </p:grpSpPr>
        <p:sp>
          <p:nvSpPr>
            <p:cNvPr id="95"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6" name="Oval 95"/>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smtClean="0">
                  <a:solidFill>
                    <a:srgbClr val="155B55"/>
                  </a:solidFill>
                </a:rPr>
                <a:t>Rơm</a:t>
              </a:r>
              <a:r>
                <a:rPr lang="en-US" sz="4800" dirty="0" smtClean="0">
                  <a:solidFill>
                    <a:srgbClr val="155B55"/>
                  </a:solidFill>
                </a:rPr>
                <a:t> </a:t>
              </a:r>
              <a:r>
                <a:rPr lang="en-US" sz="4800" dirty="0" err="1" smtClean="0">
                  <a:solidFill>
                    <a:srgbClr val="155B55"/>
                  </a:solidFill>
                </a:rPr>
                <a:t>rớm</a:t>
              </a:r>
              <a:endParaRPr lang="en-US" sz="4800" dirty="0">
                <a:solidFill>
                  <a:srgbClr val="155B55"/>
                </a:solidFill>
              </a:endParaRPr>
            </a:p>
          </p:txBody>
        </p:sp>
      </p:grpSp>
    </p:spTree>
    <p:extLst>
      <p:ext uri="{BB962C8B-B14F-4D97-AF65-F5344CB8AC3E}">
        <p14:creationId xmlns:p14="http://schemas.microsoft.com/office/powerpoint/2010/main" val="4515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1000"/>
                                        <p:tgtEl>
                                          <p:spTgt spid="91"/>
                                        </p:tgtEl>
                                      </p:cBhvr>
                                    </p:animEffect>
                                    <p:anim calcmode="lin" valueType="num">
                                      <p:cBhvr>
                                        <p:cTn id="15" dur="1000" fill="hold"/>
                                        <p:tgtEl>
                                          <p:spTgt spid="91"/>
                                        </p:tgtEl>
                                        <p:attrNameLst>
                                          <p:attrName>ppt_x</p:attrName>
                                        </p:attrNameLst>
                                      </p:cBhvr>
                                      <p:tavLst>
                                        <p:tav tm="0">
                                          <p:val>
                                            <p:strVal val="#ppt_x"/>
                                          </p:val>
                                        </p:tav>
                                        <p:tav tm="100000">
                                          <p:val>
                                            <p:strVal val="#ppt_x"/>
                                          </p:val>
                                        </p:tav>
                                      </p:tavLst>
                                    </p:anim>
                                    <p:anim calcmode="lin" valueType="num">
                                      <p:cBhvr>
                                        <p:cTn id="1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 xmlns:asvg="http://schemas.microsoft.com/office/drawing/2016/SVG/main" r:embed="rId13"/>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 xmlns:asvg="http://schemas.microsoft.com/office/drawing/2016/SVG/main" r:embed="rId13"/>
              </a:ext>
            </a:extLst>
          </a:blip>
          <a:stretch>
            <a:fillRect/>
          </a:stretch>
        </p:blipFill>
        <p:spPr>
          <a:xfrm>
            <a:off x="9564618" y="4011918"/>
            <a:ext cx="1712149" cy="802195"/>
          </a:xfrm>
          <a:prstGeom prst="rect">
            <a:avLst/>
          </a:prstGeom>
        </p:spPr>
      </p:pic>
      <p:pic>
        <p:nvPicPr>
          <p:cNvPr id="2" name="Picture 1"/>
          <p:cNvPicPr>
            <a:picLocks noChangeAspect="1"/>
          </p:cNvPicPr>
          <p:nvPr/>
        </p:nvPicPr>
        <p:blipFill>
          <a:blip r:embed="rId14"/>
          <a:stretch>
            <a:fillRect/>
          </a:stretch>
        </p:blipFill>
        <p:spPr>
          <a:xfrm>
            <a:off x="714968" y="1689383"/>
            <a:ext cx="11262310" cy="2871085"/>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D93AB7C-6BE4-4BEA-8C23-737C7F9624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96DAC541-7B7A-43D3-8B79-37D633B846F1}">
                <asvg:svgBlip xmlns="" xmlns:asvg="http://schemas.microsoft.com/office/drawing/2016/SVG/main" r:embed="rId4"/>
              </a:ext>
            </a:extLst>
          </a:blip>
          <a:stretch>
            <a:fillRect/>
          </a:stretch>
        </p:blipFill>
        <p:spPr>
          <a:xfrm rot="10800000">
            <a:off x="-2" y="0"/>
            <a:ext cx="12192001" cy="1554480"/>
          </a:xfrm>
          <a:prstGeom prst="rect">
            <a:avLst/>
          </a:prstGeom>
        </p:spPr>
      </p:pic>
      <p:pic>
        <p:nvPicPr>
          <p:cNvPr id="13" name="Picture 12"/>
          <p:cNvPicPr>
            <a:picLocks noChangeAspect="1"/>
          </p:cNvPicPr>
          <p:nvPr/>
        </p:nvPicPr>
        <p:blipFill>
          <a:blip r:embed="rId5"/>
          <a:stretch>
            <a:fillRect/>
          </a:stretch>
        </p:blipFill>
        <p:spPr>
          <a:xfrm>
            <a:off x="3829735" y="-21750"/>
            <a:ext cx="5020209" cy="2255520"/>
          </a:xfrm>
          <a:prstGeom prst="rect">
            <a:avLst/>
          </a:prstGeom>
        </p:spPr>
      </p:pic>
      <p:grpSp>
        <p:nvGrpSpPr>
          <p:cNvPr id="19" name="Group 18"/>
          <p:cNvGrpSpPr/>
          <p:nvPr/>
        </p:nvGrpSpPr>
        <p:grpSpPr>
          <a:xfrm>
            <a:off x="243839" y="1841242"/>
            <a:ext cx="12191999" cy="5016758"/>
            <a:chOff x="636174" y="3996720"/>
            <a:chExt cx="12191999" cy="5016758"/>
          </a:xfrm>
        </p:grpSpPr>
        <p:sp>
          <p:nvSpPr>
            <p:cNvPr id="9" name="Rectangle 8"/>
            <p:cNvSpPr/>
            <p:nvPr/>
          </p:nvSpPr>
          <p:spPr>
            <a:xfrm>
              <a:off x="636174" y="3996720"/>
              <a:ext cx="12191999" cy="5016758"/>
            </a:xfrm>
            <a:prstGeom prst="rect">
              <a:avLst/>
            </a:prstGeom>
          </p:spPr>
          <p:txBody>
            <a:bodyPr wrap="square">
              <a:spAutoFit/>
            </a:bodyPr>
            <a:lstStyle/>
            <a:p>
              <a:r>
                <a:rPr lang="vi-VN" sz="3200" b="1" i="0" dirty="0" smtClean="0">
                  <a:solidFill>
                    <a:schemeClr val="tx2">
                      <a:lumMod val="50000"/>
                    </a:schemeClr>
                  </a:solidFill>
                  <a:effectLst/>
                  <a:latin typeface="Cambria" panose="02040503050406030204" pitchFamily="18" charset="0"/>
                  <a:ea typeface="Cambria" panose="02040503050406030204" pitchFamily="18" charset="0"/>
                </a:rPr>
                <a:t>Câu 1</a:t>
              </a:r>
              <a:r>
                <a:rPr lang="en-US" sz="3200" b="1" dirty="0">
                  <a:solidFill>
                    <a:schemeClr val="tx2">
                      <a:lumMod val="50000"/>
                    </a:schemeClr>
                  </a:solidFill>
                  <a:latin typeface="Cambria" panose="02040503050406030204" pitchFamily="18" charset="0"/>
                  <a:ea typeface="Cambria" panose="02040503050406030204" pitchFamily="18" charset="0"/>
                </a:rPr>
                <a:t>.</a:t>
              </a:r>
              <a:r>
                <a:rPr lang="en-US" sz="3200" b="1" dirty="0" smtClean="0">
                  <a:solidFill>
                    <a:schemeClr val="tx2">
                      <a:lumMod val="50000"/>
                    </a:schemeClr>
                  </a:solidFill>
                  <a:latin typeface="Cambria" panose="02040503050406030204" pitchFamily="18" charset="0"/>
                  <a:ea typeface="Cambria" panose="02040503050406030204" pitchFamily="18" charset="0"/>
                </a:rPr>
                <a:t> </a:t>
              </a:r>
              <a:r>
                <a:rPr lang="vi-VN" sz="3200" i="0" dirty="0" smtClean="0">
                  <a:solidFill>
                    <a:srgbClr val="155B55"/>
                  </a:solidFill>
                  <a:effectLst/>
                  <a:latin typeface="Cambria" panose="02040503050406030204" pitchFamily="18" charset="0"/>
                  <a:ea typeface="Cambria" panose="02040503050406030204" pitchFamily="18" charset="0"/>
                </a:rPr>
                <a:t>Hai chị em đã viết gì trong tấm thiệp tặng bố?</a:t>
              </a:r>
            </a:p>
            <a:p>
              <a:r>
                <a:rPr lang="vi-VN" sz="3200" b="1" i="0" dirty="0" smtClean="0">
                  <a:solidFill>
                    <a:schemeClr val="tx2">
                      <a:lumMod val="50000"/>
                    </a:schemeClr>
                  </a:solidFill>
                  <a:effectLst/>
                  <a:latin typeface="Cambria" panose="02040503050406030204" pitchFamily="18" charset="0"/>
                  <a:ea typeface="Cambria" panose="02040503050406030204" pitchFamily="18" charset="0"/>
                </a:rPr>
                <a:t>Câu 2</a:t>
              </a:r>
              <a:r>
                <a:rPr lang="en-US" sz="3200" b="1" dirty="0" smtClean="0">
                  <a:solidFill>
                    <a:schemeClr val="tx2">
                      <a:lumMod val="50000"/>
                    </a:schemeClr>
                  </a:solidFill>
                  <a:latin typeface="Cambria" panose="02040503050406030204" pitchFamily="18" charset="0"/>
                  <a:ea typeface="Cambria" panose="02040503050406030204" pitchFamily="18" charset="0"/>
                </a:rPr>
                <a:t>. </a:t>
              </a:r>
              <a:r>
                <a:rPr lang="vi-VN" sz="3200" i="0" dirty="0" smtClean="0">
                  <a:solidFill>
                    <a:srgbClr val="155B55"/>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200" i="0" dirty="0" smtClean="0">
                <a:solidFill>
                  <a:srgbClr val="155B55"/>
                </a:solidFill>
                <a:effectLst/>
                <a:latin typeface="Cambria" panose="02040503050406030204" pitchFamily="18" charset="0"/>
                <a:ea typeface="Cambria" panose="02040503050406030204" pitchFamily="18" charset="0"/>
              </a:endParaRPr>
            </a:p>
            <a:p>
              <a:endParaRPr lang="en-US" sz="3200" dirty="0">
                <a:solidFill>
                  <a:srgbClr val="155B55"/>
                </a:solidFill>
                <a:latin typeface="Cambria" panose="02040503050406030204" pitchFamily="18" charset="0"/>
                <a:ea typeface="Cambria" panose="02040503050406030204" pitchFamily="18" charset="0"/>
              </a:endParaRPr>
            </a:p>
            <a:p>
              <a:endParaRPr lang="en-US" sz="3200" i="0" dirty="0" smtClean="0">
                <a:solidFill>
                  <a:srgbClr val="155B55"/>
                </a:solidFill>
                <a:effectLst/>
                <a:latin typeface="Cambria" panose="02040503050406030204" pitchFamily="18" charset="0"/>
                <a:ea typeface="Cambria" panose="02040503050406030204" pitchFamily="18" charset="0"/>
              </a:endParaRPr>
            </a:p>
            <a:p>
              <a:endParaRPr lang="vi-VN" sz="3200" i="0" dirty="0" smtClean="0">
                <a:solidFill>
                  <a:srgbClr val="155B55"/>
                </a:solidFill>
                <a:effectLst/>
                <a:latin typeface="Cambria" panose="02040503050406030204" pitchFamily="18" charset="0"/>
                <a:ea typeface="Cambria" panose="02040503050406030204" pitchFamily="18" charset="0"/>
              </a:endParaRPr>
            </a:p>
            <a:p>
              <a:r>
                <a:rPr lang="vi-VN" sz="3200" b="1" i="0" dirty="0" smtClean="0">
                  <a:solidFill>
                    <a:schemeClr val="tx2">
                      <a:lumMod val="50000"/>
                    </a:schemeClr>
                  </a:solidFill>
                  <a:effectLst/>
                  <a:latin typeface="Cambria" panose="02040503050406030204" pitchFamily="18" charset="0"/>
                  <a:ea typeface="Cambria" panose="02040503050406030204" pitchFamily="18" charset="0"/>
                </a:rPr>
                <a:t>Câu 3</a:t>
              </a:r>
              <a:r>
                <a:rPr lang="en-US" sz="3200" b="1" dirty="0">
                  <a:solidFill>
                    <a:schemeClr val="tx2">
                      <a:lumMod val="50000"/>
                    </a:schemeClr>
                  </a:solidFill>
                  <a:latin typeface="Cambria" panose="02040503050406030204" pitchFamily="18" charset="0"/>
                  <a:ea typeface="Cambria" panose="02040503050406030204" pitchFamily="18" charset="0"/>
                </a:rPr>
                <a:t>.</a:t>
              </a:r>
              <a:r>
                <a:rPr lang="en-US" sz="3200" b="1" dirty="0" smtClean="0">
                  <a:solidFill>
                    <a:schemeClr val="tx2">
                      <a:lumMod val="50000"/>
                    </a:schemeClr>
                  </a:solidFill>
                  <a:latin typeface="Cambria" panose="02040503050406030204" pitchFamily="18" charset="0"/>
                  <a:ea typeface="Cambria" panose="02040503050406030204" pitchFamily="18" charset="0"/>
                </a:rPr>
                <a:t> </a:t>
              </a:r>
              <a:r>
                <a:rPr lang="vi-VN" sz="3200" i="0" dirty="0" smtClean="0">
                  <a:solidFill>
                    <a:srgbClr val="155B55"/>
                  </a:solidFill>
                  <a:effectLst/>
                  <a:latin typeface="Cambria" panose="02040503050406030204" pitchFamily="18" charset="0"/>
                  <a:ea typeface="Cambria" panose="02040503050406030204" pitchFamily="18" charset="0"/>
                </a:rPr>
                <a:t>Vì sao bố rất vui khi nhận quà mà người chị lại rơm rớm nước mắt?</a:t>
              </a:r>
            </a:p>
            <a:p>
              <a:r>
                <a:rPr lang="vi-VN" sz="3200" b="1" i="0" dirty="0" smtClean="0">
                  <a:solidFill>
                    <a:schemeClr val="tx2">
                      <a:lumMod val="50000"/>
                    </a:schemeClr>
                  </a:solidFill>
                  <a:effectLst/>
                  <a:latin typeface="Cambria" panose="02040503050406030204" pitchFamily="18" charset="0"/>
                  <a:ea typeface="Cambria" panose="02040503050406030204" pitchFamily="18" charset="0"/>
                </a:rPr>
                <a:t>Câu 4</a:t>
              </a:r>
              <a:r>
                <a:rPr lang="en-US" sz="3200" b="1" dirty="0">
                  <a:solidFill>
                    <a:schemeClr val="tx2">
                      <a:lumMod val="50000"/>
                    </a:schemeClr>
                  </a:solidFill>
                  <a:latin typeface="Cambria" panose="02040503050406030204" pitchFamily="18" charset="0"/>
                  <a:ea typeface="Cambria" panose="02040503050406030204" pitchFamily="18" charset="0"/>
                </a:rPr>
                <a:t>.</a:t>
              </a:r>
              <a:r>
                <a:rPr lang="en-US" sz="3200" b="1" dirty="0" smtClean="0">
                  <a:solidFill>
                    <a:schemeClr val="tx2">
                      <a:lumMod val="50000"/>
                    </a:schemeClr>
                  </a:solidFill>
                  <a:latin typeface="Cambria" panose="02040503050406030204" pitchFamily="18" charset="0"/>
                  <a:ea typeface="Cambria" panose="02040503050406030204" pitchFamily="18" charset="0"/>
                </a:rPr>
                <a:t> </a:t>
              </a:r>
              <a:r>
                <a:rPr lang="vi-VN" sz="3200" i="0" dirty="0" smtClean="0">
                  <a:solidFill>
                    <a:srgbClr val="155B55"/>
                  </a:solidFill>
                  <a:effectLst/>
                  <a:latin typeface="Cambria" panose="02040503050406030204" pitchFamily="18" charset="0"/>
                  <a:ea typeface="Cambria" panose="02040503050406030204" pitchFamily="18" charset="0"/>
                </a:rPr>
                <a:t>Bố đã làm gì để hai chị em cảm thấy rất vui?</a:t>
              </a:r>
            </a:p>
            <a:p>
              <a:r>
                <a:rPr lang="vi-VN" sz="3200" b="1" i="0" dirty="0" smtClean="0">
                  <a:solidFill>
                    <a:schemeClr val="tx2">
                      <a:lumMod val="50000"/>
                    </a:schemeClr>
                  </a:solidFill>
                  <a:effectLst/>
                  <a:latin typeface="Cambria" panose="02040503050406030204" pitchFamily="18" charset="0"/>
                  <a:ea typeface="Cambria" panose="02040503050406030204" pitchFamily="18" charset="0"/>
                </a:rPr>
                <a:t>Câu 5</a:t>
              </a:r>
              <a:r>
                <a:rPr lang="en-US" sz="3200" b="1" dirty="0">
                  <a:solidFill>
                    <a:schemeClr val="tx2">
                      <a:lumMod val="50000"/>
                    </a:schemeClr>
                  </a:solidFill>
                  <a:latin typeface="Cambria" panose="02040503050406030204" pitchFamily="18" charset="0"/>
                  <a:ea typeface="Cambria" panose="02040503050406030204" pitchFamily="18" charset="0"/>
                </a:rPr>
                <a:t>.</a:t>
              </a:r>
              <a:r>
                <a:rPr lang="en-US" sz="3200" b="1" dirty="0" smtClean="0">
                  <a:solidFill>
                    <a:schemeClr val="tx2">
                      <a:lumMod val="50000"/>
                    </a:schemeClr>
                  </a:solidFill>
                  <a:latin typeface="Cambria" panose="02040503050406030204" pitchFamily="18" charset="0"/>
                  <a:ea typeface="Cambria" panose="02040503050406030204" pitchFamily="18" charset="0"/>
                </a:rPr>
                <a:t> </a:t>
              </a:r>
              <a:r>
                <a:rPr lang="vi-VN" sz="3200" i="0" dirty="0" smtClean="0">
                  <a:solidFill>
                    <a:srgbClr val="155B55"/>
                  </a:solidFill>
                  <a:effectLst/>
                  <a:latin typeface="Cambria" panose="02040503050406030204" pitchFamily="18" charset="0"/>
                  <a:ea typeface="Cambria" panose="02040503050406030204" pitchFamily="18" charset="0"/>
                </a:rPr>
                <a:t>Em thích nhất chi tiết nào trong câu chuyện trên? Vì sao?</a:t>
              </a:r>
            </a:p>
          </p:txBody>
        </p:sp>
        <p:sp>
          <p:nvSpPr>
            <p:cNvPr id="14" name="Rounded Rectangle 13"/>
            <p:cNvSpPr/>
            <p:nvPr/>
          </p:nvSpPr>
          <p:spPr>
            <a:xfrm>
              <a:off x="3943252" y="5255653"/>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a. băn khoăn</a:t>
              </a:r>
              <a:endParaRPr lang="vi-VN" sz="3200" dirty="0">
                <a:solidFill>
                  <a:srgbClr val="155B55"/>
                </a:solidFill>
                <a:latin typeface="Cambria" panose="02040503050406030204" pitchFamily="18" charset="0"/>
                <a:ea typeface="Cambria" panose="02040503050406030204" pitchFamily="18" charset="0"/>
              </a:endParaRPr>
            </a:p>
          </p:txBody>
        </p:sp>
        <p:sp>
          <p:nvSpPr>
            <p:cNvPr id="15" name="Rounded Rectangle 14"/>
            <p:cNvSpPr/>
            <p:nvPr/>
          </p:nvSpPr>
          <p:spPr>
            <a:xfrm>
              <a:off x="7662727" y="5251987"/>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b. đăm chiêu</a:t>
              </a:r>
            </a:p>
          </p:txBody>
        </p:sp>
        <p:sp>
          <p:nvSpPr>
            <p:cNvPr id="16" name="Rounded Rectangle 15"/>
            <p:cNvSpPr/>
            <p:nvPr/>
          </p:nvSpPr>
          <p:spPr>
            <a:xfrm>
              <a:off x="3943253" y="611717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155B55"/>
                  </a:solidFill>
                  <a:latin typeface="Cambria" panose="02040503050406030204" pitchFamily="18" charset="0"/>
                  <a:ea typeface="Cambria" panose="02040503050406030204" pitchFamily="18" charset="0"/>
                </a:rPr>
                <a:t>  </a:t>
              </a:r>
              <a:r>
                <a:rPr lang="vi-VN" sz="3200" dirty="0" smtClean="0">
                  <a:solidFill>
                    <a:srgbClr val="155B55"/>
                  </a:solidFill>
                  <a:latin typeface="Cambria" panose="02040503050406030204" pitchFamily="18" charset="0"/>
                  <a:ea typeface="Cambria" panose="02040503050406030204" pitchFamily="18" charset="0"/>
                </a:rPr>
                <a:t>c. hồi hộp</a:t>
              </a:r>
            </a:p>
          </p:txBody>
        </p:sp>
        <p:sp>
          <p:nvSpPr>
            <p:cNvPr id="17" name="Rounded Rectangle 16"/>
            <p:cNvSpPr/>
            <p:nvPr/>
          </p:nvSpPr>
          <p:spPr>
            <a:xfrm>
              <a:off x="7662728" y="611275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d. ngạc nhiên</a:t>
              </a:r>
            </a:p>
          </p:txBody>
        </p:sp>
      </p:grpSp>
    </p:spTree>
    <p:extLst>
      <p:ext uri="{BB962C8B-B14F-4D97-AF65-F5344CB8AC3E}">
        <p14:creationId xmlns:p14="http://schemas.microsoft.com/office/powerpoint/2010/main" val="332318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4920" y="421781"/>
            <a:ext cx="9839201" cy="5509200"/>
          </a:xfrm>
          <a:prstGeom prst="rect">
            <a:avLst/>
          </a:prstGeom>
          <a:solidFill>
            <a:srgbClr val="FDDACA"/>
          </a:solidFill>
        </p:spPr>
        <p:txBody>
          <a:bodyPr wrap="square">
            <a:spAutoFit/>
          </a:bodyPr>
          <a:lstStyle/>
          <a:p>
            <a:pPr algn="just"/>
            <a:endParaRPr lang="en-US" sz="3200" b="1" i="0" dirty="0" smtClean="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1" i="0" dirty="0" smtClean="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vi-VN" sz="3200" b="0" i="0" dirty="0" smtClean="0">
              <a:solidFill>
                <a:srgbClr val="459B97"/>
              </a:solidFill>
              <a:effectLst/>
              <a:latin typeface="Cambria" panose="02040503050406030204" pitchFamily="18" charset="0"/>
              <a:ea typeface="Cambria" panose="02040503050406030204" pitchFamily="18" charset="0"/>
            </a:endParaRPr>
          </a:p>
        </p:txBody>
      </p:sp>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9891" b="93811" l="28823" r="89988">
                        <a14:backgroundMark x1="33010" y1="42900" x2="20328" y2="60680"/>
                        <a14:backgroundMark x1="33677" y1="31796" x2="18143" y2="53823"/>
                        <a14:backgroundMark x1="34769" y1="24697" x2="24333" y2="54915"/>
                        <a14:backgroundMark x1="41019" y1="26032" x2="32342" y2="45995"/>
                      </a14:backgroundRemoval>
                    </a14:imgEffect>
                  </a14:imgLayer>
                </a14:imgProps>
              </a:ext>
              <a:ext uri="{28A0092B-C50C-407E-A947-70E740481C1C}">
                <a14:useLocalDpi xmlns:a14="http://schemas.microsoft.com/office/drawing/2010/main" val="0"/>
              </a:ext>
            </a:extLst>
          </a:blip>
          <a:stretch>
            <a:fillRect/>
          </a:stretch>
        </p:blipFill>
        <p:spPr>
          <a:xfrm>
            <a:off x="7421048" y="2434154"/>
            <a:ext cx="4653735" cy="4653735"/>
          </a:xfrm>
          <a:prstGeom prst="rect">
            <a:avLst/>
          </a:prstGeom>
        </p:spPr>
      </p:pic>
      <p:grpSp>
        <p:nvGrpSpPr>
          <p:cNvPr id="7" name="Group 6"/>
          <p:cNvGrpSpPr/>
          <p:nvPr/>
        </p:nvGrpSpPr>
        <p:grpSpPr>
          <a:xfrm rot="20565164" flipH="1">
            <a:off x="-82946" y="55707"/>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 xmlns:asvg="http://schemas.microsoft.com/office/drawing/2016/SVG/main" r:embed="rId13"/>
                </a:ext>
              </a:extLst>
            </a:blip>
            <a:stretch>
              <a:fillRect/>
            </a:stretch>
          </p:blipFill>
          <p:spPr>
            <a:xfrm>
              <a:off x="9182934" y="2615537"/>
              <a:ext cx="1979915" cy="927652"/>
            </a:xfrm>
            <a:prstGeom prst="rect">
              <a:avLst/>
            </a:prstGeom>
          </p:spPr>
        </p:pic>
      </p:grpSp>
      <p:sp>
        <p:nvSpPr>
          <p:cNvPr id="5" name="Rectangle 4"/>
          <p:cNvSpPr/>
          <p:nvPr/>
        </p:nvSpPr>
        <p:spPr>
          <a:xfrm>
            <a:off x="1112833" y="37183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1</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dirty="0">
                <a:solidFill>
                  <a:schemeClr val="accent1">
                    <a:lumMod val="50000"/>
                  </a:schemeClr>
                </a:solidFill>
                <a:latin typeface="Cambria" panose="02040503050406030204" pitchFamily="18" charset="0"/>
                <a:ea typeface="Cambria" panose="02040503050406030204" pitchFamily="18" charset="0"/>
              </a:rPr>
              <a:t>Hai chị em đã viết gì trong tấm thiệp tặng bố?</a:t>
            </a:r>
          </a:p>
        </p:txBody>
      </p:sp>
      <p:sp>
        <p:nvSpPr>
          <p:cNvPr id="46" name="Rectangle 45"/>
          <p:cNvSpPr/>
          <p:nvPr/>
        </p:nvSpPr>
        <p:spPr>
          <a:xfrm>
            <a:off x="613809" y="1697622"/>
            <a:ext cx="9141456" cy="4031873"/>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Hai chị em đã viết ra những điểm tốt và cả điểm chưa tốt của bố, cụ thể là:</a:t>
            </a:r>
          </a:p>
          <a:p>
            <a:pPr lvl="0" algn="just"/>
            <a:r>
              <a:rPr lang="vi-VN" sz="3200" dirty="0">
                <a:solidFill>
                  <a:srgbClr val="F16761"/>
                </a:solidFill>
                <a:latin typeface="Cambria" panose="02040503050406030204" pitchFamily="18" charset="0"/>
                <a:ea typeface="Cambria" panose="02040503050406030204" pitchFamily="18" charset="0"/>
              </a:rPr>
              <a:t>- Tính rất hiền</a:t>
            </a:r>
          </a:p>
          <a:p>
            <a:pPr lvl="0" algn="just"/>
            <a:r>
              <a:rPr lang="vi-VN" sz="3200" dirty="0">
                <a:solidFill>
                  <a:srgbClr val="F16761"/>
                </a:solidFill>
                <a:latin typeface="Cambria" panose="02040503050406030204" pitchFamily="18" charset="0"/>
                <a:ea typeface="Cambria" panose="02040503050406030204" pitchFamily="18" charset="0"/>
              </a:rPr>
              <a:t>- Nói rất to</a:t>
            </a:r>
          </a:p>
          <a:p>
            <a:pPr lvl="0" algn="just"/>
            <a:r>
              <a:rPr lang="vi-VN" sz="3200" dirty="0">
                <a:solidFill>
                  <a:srgbClr val="F16761"/>
                </a:solidFill>
                <a:latin typeface="Cambria" panose="02040503050406030204" pitchFamily="18" charset="0"/>
                <a:ea typeface="Cambria" panose="02040503050406030204" pitchFamily="18" charset="0"/>
              </a:rPr>
              <a:t>- Ngủ rất nhanh</a:t>
            </a:r>
          </a:p>
          <a:p>
            <a:pPr lvl="0" algn="just"/>
            <a:r>
              <a:rPr lang="vi-VN" sz="3200" dirty="0">
                <a:solidFill>
                  <a:srgbClr val="F16761"/>
                </a:solidFill>
                <a:latin typeface="Cambria" panose="02040503050406030204" pitchFamily="18" charset="0"/>
                <a:ea typeface="Cambria" panose="02040503050406030204" pitchFamily="18" charset="0"/>
              </a:rPr>
              <a:t>- Ghét nói dối</a:t>
            </a:r>
          </a:p>
          <a:p>
            <a:pPr lvl="0" algn="just"/>
            <a:r>
              <a:rPr lang="vi-VN" sz="3200" dirty="0">
                <a:solidFill>
                  <a:srgbClr val="F16761"/>
                </a:solidFill>
                <a:latin typeface="Cambria" panose="02040503050406030204" pitchFamily="18" charset="0"/>
                <a:ea typeface="Cambria" panose="02040503050406030204" pitchFamily="18" charset="0"/>
              </a:rPr>
              <a:t>- Nấu ăn không ngon</a:t>
            </a:r>
          </a:p>
          <a:p>
            <a:pPr lvl="0" algn="just"/>
            <a:r>
              <a:rPr lang="en-US" sz="3200" dirty="0">
                <a:solidFill>
                  <a:srgbClr val="F16761"/>
                </a:solidFill>
                <a:latin typeface="Cambria" panose="02040503050406030204" pitchFamily="18" charset="0"/>
                <a:ea typeface="Cambria" panose="02040503050406030204" pitchFamily="18" charset="0"/>
              </a:rPr>
              <a:t>- </a:t>
            </a:r>
            <a:r>
              <a:rPr lang="vi-VN" sz="3200" dirty="0">
                <a:solidFill>
                  <a:srgbClr val="F16761"/>
                </a:solidFill>
                <a:latin typeface="Cambria" panose="02040503050406030204" pitchFamily="18" charset="0"/>
                <a:ea typeface="Cambria" panose="02040503050406030204" pitchFamily="18" charset="0"/>
              </a:rPr>
              <a:t>Yêu mẹ</a:t>
            </a:r>
            <a:endParaRPr lang="en-US" sz="3200" dirty="0">
              <a:solidFill>
                <a:srgbClr val="F167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51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509200"/>
          </a:xfrm>
          <a:prstGeom prst="rect">
            <a:avLst/>
          </a:prstGeom>
          <a:solidFill>
            <a:srgbClr val="FDDACA"/>
          </a:solidFill>
        </p:spPr>
        <p:txBody>
          <a:bodyPr wrap="square">
            <a:spAutoFit/>
          </a:bodyPr>
          <a:lstStyle/>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600235" y="2196822"/>
            <a:ext cx="4574819" cy="5537107"/>
            <a:chOff x="-600235" y="2196822"/>
            <a:chExt cx="4574819" cy="5537107"/>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5996" b="89945" l="9994" r="89945"/>
                      </a14:imgEffect>
                    </a14:imgLayer>
                  </a14:imgProps>
                </a:ext>
                <a:ext uri="{28A0092B-C50C-407E-A947-70E740481C1C}">
                  <a14:useLocalDpi xmlns:a14="http://schemas.microsoft.com/office/drawing/2010/main" val="0"/>
                </a:ext>
              </a:extLst>
            </a:blip>
            <a:stretch>
              <a:fillRect/>
            </a:stretch>
          </p:blipFill>
          <p:spPr>
            <a:xfrm flipH="1">
              <a:off x="-600235" y="3159110"/>
              <a:ext cx="4574819" cy="4574819"/>
            </a:xfrm>
            <a:prstGeom prst="rect">
              <a:avLst/>
            </a:prstGeom>
          </p:spPr>
        </p:pic>
      </p:grpSp>
      <p:grpSp>
        <p:nvGrpSpPr>
          <p:cNvPr id="7" name="Group 6"/>
          <p:cNvGrpSpPr/>
          <p:nvPr/>
        </p:nvGrpSpPr>
        <p:grpSpPr>
          <a:xfrm flipH="1">
            <a:off x="952054" y="768553"/>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7">
              <a:extLst>
                <a:ext uri="{96DAC541-7B7A-43D3-8B79-37D633B846F1}">
                  <asvg:svgBlip xmlns="" xmlns:asvg="http://schemas.microsoft.com/office/drawing/2016/SVG/main" r:embed="rId13"/>
                </a:ext>
              </a:extLst>
            </a:blip>
            <a:stretch>
              <a:fillRect/>
            </a:stretch>
          </p:blipFill>
          <p:spPr>
            <a:xfrm>
              <a:off x="9182934" y="2615537"/>
              <a:ext cx="1979915" cy="927652"/>
            </a:xfrm>
            <a:prstGeom prst="rect">
              <a:avLst/>
            </a:prstGeom>
          </p:spPr>
        </p:pic>
      </p:grpSp>
      <p:sp>
        <p:nvSpPr>
          <p:cNvPr id="5" name="Rectangle 4"/>
          <p:cNvSpPr/>
          <p:nvPr/>
        </p:nvSpPr>
        <p:spPr>
          <a:xfrm>
            <a:off x="2274105" y="1200975"/>
            <a:ext cx="9677400" cy="1200329"/>
          </a:xfrm>
          <a:prstGeom prst="rect">
            <a:avLst/>
          </a:prstGeom>
        </p:spPr>
        <p:txBody>
          <a:bodyPr wrap="square">
            <a:spAutoFit/>
          </a:bodyPr>
          <a:lstStyle/>
          <a:p>
            <a:r>
              <a:rPr lang="vi-VN" sz="3600" b="1" i="0" dirty="0" smtClean="0">
                <a:solidFill>
                  <a:schemeClr val="accent1">
                    <a:lumMod val="50000"/>
                  </a:schemeClr>
                </a:solidFill>
                <a:effectLst/>
                <a:latin typeface="Cambria" panose="02040503050406030204" pitchFamily="18" charset="0"/>
                <a:ea typeface="Cambria" panose="02040503050406030204" pitchFamily="18" charset="0"/>
              </a:rPr>
              <a:t>Câu 2</a:t>
            </a:r>
            <a:r>
              <a:rPr lang="en-US" sz="3600" b="1" dirty="0" smtClean="0">
                <a:solidFill>
                  <a:schemeClr val="accent1">
                    <a:lumMod val="50000"/>
                  </a:schemeClr>
                </a:solidFill>
                <a:latin typeface="Cambria" panose="02040503050406030204" pitchFamily="18" charset="0"/>
                <a:ea typeface="Cambria" panose="02040503050406030204" pitchFamily="18" charset="0"/>
              </a:rPr>
              <a:t>. </a:t>
            </a:r>
            <a:r>
              <a:rPr lang="vi-VN" sz="3600" b="1" i="0" dirty="0" smtClean="0">
                <a:solidFill>
                  <a:schemeClr val="accent1">
                    <a:lumMod val="50000"/>
                  </a:schemeClr>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600" b="1" i="0" dirty="0" smtClean="0">
              <a:solidFill>
                <a:schemeClr val="accent1">
                  <a:lumMod val="50000"/>
                </a:schemeClr>
              </a:solidFill>
              <a:effectLst/>
              <a:latin typeface="Cambria" panose="02040503050406030204" pitchFamily="18" charset="0"/>
              <a:ea typeface="Cambria" panose="02040503050406030204" pitchFamily="18" charset="0"/>
            </a:endParaRPr>
          </a:p>
        </p:txBody>
      </p:sp>
      <p:sp>
        <p:nvSpPr>
          <p:cNvPr id="53" name="Rounded Rectangle 52"/>
          <p:cNvSpPr/>
          <p:nvPr/>
        </p:nvSpPr>
        <p:spPr>
          <a:xfrm>
            <a:off x="4073173" y="3370002"/>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a. băn khoăn</a:t>
            </a:r>
            <a:endParaRPr lang="vi-VN" sz="3200" dirty="0">
              <a:solidFill>
                <a:srgbClr val="155B55"/>
              </a:solidFill>
              <a:latin typeface="Cambria" panose="02040503050406030204" pitchFamily="18" charset="0"/>
              <a:ea typeface="Cambria" panose="02040503050406030204" pitchFamily="18" charset="0"/>
            </a:endParaRPr>
          </a:p>
        </p:txBody>
      </p:sp>
      <p:sp>
        <p:nvSpPr>
          <p:cNvPr id="54" name="Rounded Rectangle 53"/>
          <p:cNvSpPr/>
          <p:nvPr/>
        </p:nvSpPr>
        <p:spPr>
          <a:xfrm>
            <a:off x="7792648" y="3366336"/>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b. đăm chiêu</a:t>
            </a:r>
          </a:p>
        </p:txBody>
      </p:sp>
      <p:sp>
        <p:nvSpPr>
          <p:cNvPr id="55" name="Rounded Rectangle 54"/>
          <p:cNvSpPr/>
          <p:nvPr/>
        </p:nvSpPr>
        <p:spPr>
          <a:xfrm>
            <a:off x="4073174" y="423152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155B55"/>
                </a:solidFill>
                <a:latin typeface="Cambria" panose="02040503050406030204" pitchFamily="18" charset="0"/>
                <a:ea typeface="Cambria" panose="02040503050406030204" pitchFamily="18" charset="0"/>
              </a:rPr>
              <a:t>  </a:t>
            </a:r>
            <a:r>
              <a:rPr lang="vi-VN" sz="3200" dirty="0" smtClean="0">
                <a:solidFill>
                  <a:srgbClr val="155B55"/>
                </a:solidFill>
                <a:latin typeface="Cambria" panose="02040503050406030204" pitchFamily="18" charset="0"/>
                <a:ea typeface="Cambria" panose="02040503050406030204" pitchFamily="18" charset="0"/>
              </a:rPr>
              <a:t>c. hồi hộp</a:t>
            </a:r>
          </a:p>
        </p:txBody>
      </p:sp>
      <p:sp>
        <p:nvSpPr>
          <p:cNvPr id="56" name="Rounded Rectangle 55"/>
          <p:cNvSpPr/>
          <p:nvPr/>
        </p:nvSpPr>
        <p:spPr>
          <a:xfrm>
            <a:off x="7792649" y="422710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smtClean="0">
                <a:solidFill>
                  <a:srgbClr val="155B55"/>
                </a:solidFill>
                <a:latin typeface="Cambria" panose="02040503050406030204" pitchFamily="18" charset="0"/>
                <a:ea typeface="Cambria" panose="02040503050406030204" pitchFamily="18" charset="0"/>
              </a:rPr>
              <a:t>d. ngạc nhiên</a:t>
            </a: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2000" fill="hold" grpId="1" nodeType="clickEffect">
                                  <p:stCondLst>
                                    <p:cond delay="0"/>
                                  </p:stCondLst>
                                  <p:childTnLst>
                                    <p:animClr clrSpc="hsl" dir="cw">
                                      <p:cBhvr override="childStyle">
                                        <p:cTn id="6" dur="500" fill="hold"/>
                                        <p:tgtEl>
                                          <p:spTgt spid="56"/>
                                        </p:tgtEl>
                                        <p:attrNameLst>
                                          <p:attrName>style.color</p:attrName>
                                        </p:attrNameLst>
                                      </p:cBhvr>
                                      <p:by>
                                        <p:hsl h="0" s="12549" l="25098"/>
                                      </p:by>
                                    </p:animClr>
                                    <p:animClr clrSpc="hsl" dir="cw">
                                      <p:cBhvr>
                                        <p:cTn id="7" dur="500" fill="hold"/>
                                        <p:tgtEl>
                                          <p:spTgt spid="56"/>
                                        </p:tgtEl>
                                        <p:attrNameLst>
                                          <p:attrName>fillcolor</p:attrName>
                                        </p:attrNameLst>
                                      </p:cBhvr>
                                      <p:by>
                                        <p:hsl h="0" s="12549" l="25098"/>
                                      </p:by>
                                    </p:animClr>
                                    <p:animClr clrSpc="hsl" dir="cw">
                                      <p:cBhvr>
                                        <p:cTn id="8" dur="500" fill="hold"/>
                                        <p:tgtEl>
                                          <p:spTgt spid="56"/>
                                        </p:tgtEl>
                                        <p:attrNameLst>
                                          <p:attrName>stroke.color</p:attrName>
                                        </p:attrNameLst>
                                      </p:cBhvr>
                                      <p:by>
                                        <p:hsl h="0" s="12549" l="25098"/>
                                      </p:by>
                                    </p:animClr>
                                    <p:set>
                                      <p:cBhvr>
                                        <p:cTn id="9" dur="500" fill="hold"/>
                                        <p:tgtEl>
                                          <p:spTgt spid="5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smtClean="0">
              <a:solidFill>
                <a:srgbClr val="459B97"/>
              </a:solidFill>
              <a:effectLst/>
              <a:latin typeface="Cambria" panose="02040503050406030204" pitchFamily="18" charset="0"/>
              <a:ea typeface="Cambria" panose="02040503050406030204" pitchFamily="18" charset="0"/>
            </a:endParaRPr>
          </a:p>
          <a:p>
            <a:pPr algn="just"/>
            <a:endParaRPr lang="vi-VN" sz="3200" b="0" i="0" dirty="0" smtClean="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 xmlns:asvg="http://schemas.microsoft.com/office/drawing/2016/SVG/main" r:embed="rId1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smtClean="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smtClean="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14">
                <a:extLst>
                  <a:ext uri="{96DAC541-7B7A-43D3-8B79-37D633B846F1}">
                    <asvg:svgBlip xmlns=""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016758"/>
          </a:xfrm>
          <a:prstGeom prst="rect">
            <a:avLst/>
          </a:prstGeom>
          <a:solidFill>
            <a:srgbClr val="FDDACA"/>
          </a:solidFill>
        </p:spPr>
        <p:txBody>
          <a:bodyPr wrap="square">
            <a:spAutoFit/>
          </a:bodyPr>
          <a:lstStyle/>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smtClean="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4574819" cy="4720021"/>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3436999" y="76725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 xmlns:asvg="http://schemas.microsoft.com/office/drawing/2016/SVG/main" r:embed="rId13"/>
                </a:ext>
              </a:extLst>
            </a:blip>
            <a:stretch>
              <a:fillRect/>
            </a:stretch>
          </p:blipFill>
          <p:spPr>
            <a:xfrm>
              <a:off x="9182934" y="2615537"/>
              <a:ext cx="1979915" cy="927652"/>
            </a:xfrm>
            <a:prstGeom prst="rect">
              <a:avLst/>
            </a:prstGeom>
          </p:spPr>
        </p:pic>
      </p:grpSp>
      <p:sp>
        <p:nvSpPr>
          <p:cNvPr id="5" name="Rectangle 4"/>
          <p:cNvSpPr/>
          <p:nvPr/>
        </p:nvSpPr>
        <p:spPr>
          <a:xfrm>
            <a:off x="3619459" y="1656397"/>
            <a:ext cx="8073178" cy="1200329"/>
          </a:xfrm>
          <a:prstGeom prst="rect">
            <a:avLst/>
          </a:prstGeom>
        </p:spPr>
        <p:txBody>
          <a:bodyPr wrap="square">
            <a:spAutoFit/>
          </a:bodyPr>
          <a:lstStyle/>
          <a:p>
            <a:r>
              <a:rPr lang="vi-VN" sz="3600" b="1" i="0" dirty="0" smtClean="0">
                <a:solidFill>
                  <a:schemeClr val="accent1">
                    <a:lumMod val="50000"/>
                  </a:schemeClr>
                </a:solidFill>
                <a:effectLst/>
                <a:latin typeface="Cambria" panose="02040503050406030204" pitchFamily="18" charset="0"/>
                <a:ea typeface="Cambria" panose="02040503050406030204" pitchFamily="18" charset="0"/>
              </a:rPr>
              <a:t>Câu </a:t>
            </a:r>
            <a:r>
              <a:rPr lang="en-US" sz="3600" b="1" i="0" dirty="0" smtClean="0">
                <a:solidFill>
                  <a:schemeClr val="accent1">
                    <a:lumMod val="50000"/>
                  </a:schemeClr>
                </a:solidFill>
                <a:effectLst/>
                <a:latin typeface="Cambria" panose="02040503050406030204" pitchFamily="18" charset="0"/>
                <a:ea typeface="Cambria" panose="02040503050406030204" pitchFamily="18" charset="0"/>
              </a:rPr>
              <a:t>4</a:t>
            </a:r>
            <a:r>
              <a:rPr lang="en-US" sz="3600" b="1" dirty="0" smtClean="0">
                <a:solidFill>
                  <a:schemeClr val="accent1">
                    <a:lumMod val="50000"/>
                  </a:schemeClr>
                </a:solidFill>
                <a:latin typeface="Cambria" panose="02040503050406030204" pitchFamily="18" charset="0"/>
                <a:ea typeface="Cambria" panose="02040503050406030204" pitchFamily="18" charset="0"/>
              </a:rPr>
              <a:t>. </a:t>
            </a:r>
            <a:r>
              <a:rPr lang="vi-VN" sz="3600" b="1" i="0" dirty="0" smtClean="0">
                <a:solidFill>
                  <a:schemeClr val="accent1">
                    <a:lumMod val="50000"/>
                  </a:schemeClr>
                </a:solidFill>
                <a:effectLst/>
                <a:latin typeface="Cambria" panose="02040503050406030204" pitchFamily="18" charset="0"/>
                <a:ea typeface="Cambria" panose="02040503050406030204" pitchFamily="18" charset="0"/>
              </a:rPr>
              <a:t>Bố đã làm gì để hai chị em cảm thấy rất vui?</a:t>
            </a:r>
          </a:p>
        </p:txBody>
      </p:sp>
      <p:sp>
        <p:nvSpPr>
          <p:cNvPr id="3" name="Rectangle 2"/>
          <p:cNvSpPr/>
          <p:nvPr/>
        </p:nvSpPr>
        <p:spPr>
          <a:xfrm>
            <a:off x="3113649" y="3340692"/>
            <a:ext cx="8321040" cy="1569660"/>
          </a:xfrm>
          <a:prstGeom prst="rect">
            <a:avLst/>
          </a:prstGeom>
        </p:spPr>
        <p:txBody>
          <a:bodyPr wrap="square">
            <a:spAutoFit/>
          </a:bodyPr>
          <a:lstStyle/>
          <a:p>
            <a:pPr algn="just"/>
            <a:r>
              <a:rPr lang="vi-VN" sz="3200" b="1" i="0" dirty="0" smtClean="0">
                <a:solidFill>
                  <a:srgbClr val="F16761"/>
                </a:solidFill>
                <a:effectLst/>
                <a:latin typeface="Cambria" panose="02040503050406030204" pitchFamily="18" charset="0"/>
                <a:ea typeface="Cambria" panose="02040503050406030204" pitchFamily="18" charset="0"/>
              </a:rPr>
              <a:t>Bố đã choàng tay ôm hai chị em vào lòng và cảm ơn hai chị em. Bố còn nói là bố rất yêu hai chị em nữa.</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smtClean="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 xmlns:asvg="http://schemas.microsoft.com/office/drawing/2016/SVG/main" r:embed="rId13"/>
                </a:ext>
              </a:extLst>
            </a:blip>
            <a:stretch>
              <a:fillRect/>
            </a:stretch>
          </p:blipFill>
          <p:spPr>
            <a:xfrm>
              <a:off x="9182934" y="2615537"/>
              <a:ext cx="1979915" cy="927652"/>
            </a:xfrm>
            <a:prstGeom prst="rect">
              <a:avLst/>
            </a:prstGeom>
          </p:spPr>
        </p:pic>
      </p:grpSp>
      <p:sp>
        <p:nvSpPr>
          <p:cNvPr id="5" name="Rectangle 4"/>
          <p:cNvSpPr/>
          <p:nvPr/>
        </p:nvSpPr>
        <p:spPr>
          <a:xfrm>
            <a:off x="903063" y="1968327"/>
            <a:ext cx="8808407" cy="1200329"/>
          </a:xfrm>
          <a:prstGeom prst="rect">
            <a:avLst/>
          </a:prstGeom>
        </p:spPr>
        <p:txBody>
          <a:bodyPr wrap="square">
            <a:spAutoFit/>
          </a:bodyPr>
          <a:lstStyle/>
          <a:p>
            <a:pPr lvl="0"/>
            <a:r>
              <a:rPr lang="en-US" sz="3600" b="1" dirty="0" err="1" smtClean="0">
                <a:solidFill>
                  <a:srgbClr val="97D3C9">
                    <a:lumMod val="50000"/>
                  </a:srgbClr>
                </a:solidFill>
                <a:latin typeface="Cambria" panose="02040503050406030204" pitchFamily="18" charset="0"/>
                <a:ea typeface="Cambria" panose="02040503050406030204" pitchFamily="18" charset="0"/>
              </a:rPr>
              <a:t>Câu</a:t>
            </a:r>
            <a:r>
              <a:rPr lang="en-US" sz="3600" b="1" dirty="0" smtClean="0">
                <a:solidFill>
                  <a:srgbClr val="97D3C9">
                    <a:lumMod val="50000"/>
                  </a:srgbClr>
                </a:solidFill>
                <a:latin typeface="Cambria" panose="02040503050406030204" pitchFamily="18" charset="0"/>
                <a:ea typeface="Cambria" panose="02040503050406030204" pitchFamily="18" charset="0"/>
              </a:rPr>
              <a:t> 5. </a:t>
            </a:r>
            <a:r>
              <a:rPr lang="vi-VN" sz="3600" b="1" dirty="0" smtClean="0">
                <a:solidFill>
                  <a:srgbClr val="97D3C9">
                    <a:lumMod val="50000"/>
                  </a:srgbClr>
                </a:solidFill>
                <a:latin typeface="Cambria" panose="02040503050406030204" pitchFamily="18" charset="0"/>
                <a:ea typeface="Cambria" panose="02040503050406030204" pitchFamily="18" charset="0"/>
              </a:rPr>
              <a:t>Em </a:t>
            </a:r>
            <a:r>
              <a:rPr lang="vi-VN" sz="3600" b="1" dirty="0">
                <a:solidFill>
                  <a:srgbClr val="97D3C9">
                    <a:lumMod val="50000"/>
                  </a:srgbClr>
                </a:solidFill>
                <a:latin typeface="Cambria" panose="02040503050406030204" pitchFamily="18" charset="0"/>
                <a:ea typeface="Cambria" panose="02040503050406030204" pitchFamily="18" charset="0"/>
              </a:rPr>
              <a:t>thích nhất chi tiết nào trong câu chuyện trên? Vì sao?</a:t>
            </a:r>
          </a:p>
        </p:txBody>
      </p:sp>
      <p:grpSp>
        <p:nvGrpSpPr>
          <p:cNvPr id="3" name="Group 2"/>
          <p:cNvGrpSpPr/>
          <p:nvPr/>
        </p:nvGrpSpPr>
        <p:grpSpPr>
          <a:xfrm>
            <a:off x="5779702" y="196832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14">
                <a:extLst>
                  <a:ext uri="{96DAC541-7B7A-43D3-8B79-37D633B846F1}">
                    <asvg:svgBlip xmlns=""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98357" y="670274"/>
            <a:ext cx="6017324" cy="4953285"/>
          </a:xfrm>
          <a:prstGeom prst="rect">
            <a:avLst/>
          </a:prstGeom>
        </p:spPr>
      </p:pic>
    </p:spTree>
    <p:extLst>
      <p:ext uri="{BB962C8B-B14F-4D97-AF65-F5344CB8AC3E}">
        <p14:creationId xmlns:p14="http://schemas.microsoft.com/office/powerpoint/2010/main" val="405608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Cả chiều, hai chị em hì hụi chuẩn bị quà sinh nhật cho bố. Tấm thiệp đặc biệt được chị nắn nót viết:</a:t>
            </a: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Ngắm ngh</a:t>
            </a:r>
            <a:r>
              <a:rPr kumimoji="0" lang="en-US" sz="2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ía</a:t>
            </a: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tấm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thiệp, </a:t>
            </a:r>
            <a:r>
              <a:rPr kumimoji="0" lang="en-US" sz="2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băn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khoăn: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khi chỉ viết điều tốt thôi. Chị xóa dòng “Nấu ăn không ngon” đi chị!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 Em thấy viết thế có ít quá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bố rất đẹp trai nữa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Chị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cắm cúi viết thêm vào tấm thiệp. Quà “bí mật” tặng bố đã xong. Bố đang ngồi trước máy tính, mặt đăm chiêu</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smtClean="0">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hiền</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Ghét</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dối</a:t>
                  </a:r>
                  <a:endPar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Nấu</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ngon</a:t>
                  </a:r>
                  <a:endPar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Ngủ</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nhanh</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mẹ</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352134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725" y="1360944"/>
            <a:ext cx="12020550" cy="5355312"/>
          </a:xfrm>
          <a:prstGeom prst="rect">
            <a:avLst/>
          </a:prstGeom>
        </p:spPr>
        <p:txBody>
          <a:bodyPr wrap="square">
            <a:spAutoFit/>
          </a:bodyPr>
          <a:lstStyle/>
          <a:p>
            <a:r>
              <a:rPr lang="vi-VN" b="1" dirty="0" smtClean="0">
                <a:solidFill>
                  <a:srgbClr val="F16761"/>
                </a:solidFill>
              </a:rPr>
              <a:t>1. Năng lực đặc thù:</a:t>
            </a:r>
          </a:p>
          <a:p>
            <a:r>
              <a:rPr lang="vi-VN" dirty="0" smtClean="0">
                <a:solidFill>
                  <a:srgbClr val="F16761"/>
                </a:solidFill>
              </a:rPr>
              <a:t>- Đọc đúng, rõ ràng văn bản truyện Món quà đặc biệt. Bước đầu làm quen với văn bản đa phương thức, biết đọc phân biệt nội dung của câu chuyện và nội dung trong tấm thiệp; đọc diễn cảm đạon văn bộc lộ cảm xúc, biết nhấn vào từ ngữ thể hiện cảm xúc của nhận vật như băn khoăn, đăm chiêu, hồi hộp, ngạc nhiên...; đọc lời của nhân vật trong câu chuyện với ngữ điệu phù hợp. </a:t>
            </a:r>
          </a:p>
          <a:p>
            <a:r>
              <a:rPr lang="vi-VN" dirty="0" smtClean="0">
                <a:solidFill>
                  <a:srgbClr val="F16761"/>
                </a:solidFill>
              </a:rPr>
              <a:t>- Hiểu nội dung câu chuyện: nhận biết được tình cảm của con cái dành cho cha mẹ và ngược lại. Hiểu được điều tác giả muốn nói qua câu chuyện: Tình cảm yêu thương của những người than trong gia đình là rất quý giá.</a:t>
            </a:r>
          </a:p>
          <a:p>
            <a:r>
              <a:rPr lang="vi-VN" dirty="0" smtClean="0">
                <a:solidFill>
                  <a:srgbClr val="F16761"/>
                </a:solidFill>
              </a:rPr>
              <a:t>- Tìm được từ chỉ đặc điểm trong đoan thơ. Nhận biết được câu khiến ( nêu được dấu hiệu nhận biết); đặt được câu khiến trong cá tình huống khác nhau.</a:t>
            </a:r>
          </a:p>
          <a:p>
            <a:r>
              <a:rPr lang="vi-VN" dirty="0" smtClean="0">
                <a:solidFill>
                  <a:srgbClr val="F16761"/>
                </a:solidFill>
              </a:rPr>
              <a:t>- Phát triển năng lực ngôn ngữ.</a:t>
            </a:r>
          </a:p>
          <a:p>
            <a:r>
              <a:rPr lang="vi-VN" b="1" dirty="0" smtClean="0">
                <a:solidFill>
                  <a:srgbClr val="61A4B5"/>
                </a:solidFill>
              </a:rPr>
              <a:t>2. Năng lực chung.</a:t>
            </a:r>
          </a:p>
          <a:p>
            <a:r>
              <a:rPr lang="vi-VN" dirty="0" smtClean="0">
                <a:solidFill>
                  <a:srgbClr val="61A4B5"/>
                </a:solidFill>
              </a:rPr>
              <a:t>- Năng lực tự chủ, tự học: lắng nghe, đọc bài và trả lời các câu hỏi. Nêu được nội dung bài.</a:t>
            </a:r>
          </a:p>
          <a:p>
            <a:r>
              <a:rPr lang="vi-VN" dirty="0" smtClean="0">
                <a:solidFill>
                  <a:srgbClr val="61A4B5"/>
                </a:solidFill>
              </a:rPr>
              <a:t>- Năng lực giải quyết vấn đề và sáng tạo: tham gia trò chơi, vận dụng.</a:t>
            </a:r>
          </a:p>
          <a:p>
            <a:r>
              <a:rPr lang="vi-VN" dirty="0" smtClean="0">
                <a:solidFill>
                  <a:srgbClr val="61A4B5"/>
                </a:solidFill>
              </a:rPr>
              <a:t>- Năng lực giao tiếp và hợp tác: tham gia đọc trong nhóm.</a:t>
            </a:r>
          </a:p>
          <a:p>
            <a:r>
              <a:rPr lang="vi-VN" b="1" dirty="0" smtClean="0">
                <a:solidFill>
                  <a:srgbClr val="CA80B3"/>
                </a:solidFill>
              </a:rPr>
              <a:t>3. Phẩm chất.</a:t>
            </a:r>
          </a:p>
          <a:p>
            <a:r>
              <a:rPr lang="vi-VN" dirty="0" smtClean="0">
                <a:solidFill>
                  <a:srgbClr val="CA80B3"/>
                </a:solidFill>
              </a:rPr>
              <a:t>- Phẩm chất yêu nước: Biết yêu quê hương, đất nước qua bài thơ.</a:t>
            </a:r>
          </a:p>
          <a:p>
            <a:r>
              <a:rPr lang="vi-VN" dirty="0" smtClean="0">
                <a:solidFill>
                  <a:srgbClr val="CA80B3"/>
                </a:solidFill>
              </a:rPr>
              <a:t>- Phẩm chất nhân ái: Biết yêu quý bà và những người thân qua bài thơ.</a:t>
            </a:r>
          </a:p>
          <a:p>
            <a:r>
              <a:rPr lang="vi-VN" dirty="0" smtClean="0">
                <a:solidFill>
                  <a:srgbClr val="CA80B3"/>
                </a:solidFill>
              </a:rPr>
              <a:t>- Phẩm chất chăm chỉ: Chăm chỉ đọc bài, trả lời câu hỏi.</a:t>
            </a:r>
          </a:p>
          <a:p>
            <a:r>
              <a:rPr lang="vi-VN" dirty="0" smtClean="0">
                <a:solidFill>
                  <a:srgbClr val="CA80B3"/>
                </a:solidFill>
              </a:rPr>
              <a:t>- Phẩm chất trách nhiệm: Giữ trật tự, học tập nghiêm túc.</a:t>
            </a:r>
          </a:p>
        </p:txBody>
      </p:sp>
      <p:pic>
        <p:nvPicPr>
          <p:cNvPr id="6" name="Picture 5"/>
          <p:cNvPicPr>
            <a:picLocks noChangeAspect="1"/>
          </p:cNvPicPr>
          <p:nvPr/>
        </p:nvPicPr>
        <p:blipFill>
          <a:blip r:embed="rId2"/>
          <a:stretch>
            <a:fillRect/>
          </a:stretch>
        </p:blipFill>
        <p:spPr>
          <a:xfrm>
            <a:off x="1169634" y="126803"/>
            <a:ext cx="10024181" cy="1783277"/>
          </a:xfrm>
          <a:prstGeom prst="rect">
            <a:avLst/>
          </a:prstGeom>
        </p:spPr>
      </p:pic>
    </p:spTree>
    <p:extLst>
      <p:ext uri="{BB962C8B-B14F-4D97-AF65-F5344CB8AC3E}">
        <p14:creationId xmlns:p14="http://schemas.microsoft.com/office/powerpoint/2010/main" val="15789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Bố ơi…</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Bố nhìn hai chị em.</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Hai chị em sao thế?</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Chúng con…</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1" i="1" dirty="0" smtClean="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406927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782466" y="2289438"/>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176942" y="-115834"/>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750627" y="1655354"/>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9327537" y="2778918"/>
            <a:ext cx="2377235" cy="379590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3032206" y="2908913"/>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686699" y="1857369"/>
            <a:ext cx="2111368" cy="1805584"/>
          </a:xfrm>
          <a:prstGeom prst="rect">
            <a:avLst/>
          </a:prstGeom>
        </p:spPr>
      </p:pic>
      <p:pic>
        <p:nvPicPr>
          <p:cNvPr id="40" name="Picture 39"/>
          <p:cNvPicPr>
            <a:picLocks noChangeAspect="1"/>
          </p:cNvPicPr>
          <p:nvPr/>
        </p:nvPicPr>
        <p:blipFill>
          <a:blip r:embed="rId21"/>
          <a:stretch>
            <a:fillRect/>
          </a:stretch>
        </p:blipFill>
        <p:spPr>
          <a:xfrm>
            <a:off x="2827513" y="4677388"/>
            <a:ext cx="6406794" cy="258758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057050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6"/>
          <a:stretch>
            <a:fillRect/>
          </a:stretch>
        </p:blipFill>
        <p:spPr>
          <a:xfrm>
            <a:off x="957569" y="542636"/>
            <a:ext cx="10276642" cy="2364625"/>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yrics - Cha già rồi đúng không - Ali Hoàng Dương (OST Bố Già 2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502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3482" y="658682"/>
            <a:ext cx="12118518" cy="1871242"/>
          </a:xfrm>
          <a:prstGeom prst="rect">
            <a:avLst/>
          </a:prstGeom>
        </p:spPr>
      </p:pic>
    </p:spTree>
    <p:extLst>
      <p:ext uri="{BB962C8B-B14F-4D97-AF65-F5344CB8AC3E}">
        <p14:creationId xmlns:p14="http://schemas.microsoft.com/office/powerpoint/2010/main" val="6916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 xmlns:asvg="http://schemas.microsoft.com/office/drawing/2016/SVG/main" r:embed="rId13"/>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 xmlns:asvg="http://schemas.microsoft.com/office/drawing/2016/SVG/main" r:embed="rId13"/>
              </a:ext>
            </a:extLst>
          </a:blip>
          <a:stretch>
            <a:fillRect/>
          </a:stretch>
        </p:blipFill>
        <p:spPr>
          <a:xfrm>
            <a:off x="9564618" y="4011918"/>
            <a:ext cx="1712149" cy="802195"/>
          </a:xfrm>
          <a:prstGeom prst="rect">
            <a:avLst/>
          </a:prstGeom>
        </p:spPr>
      </p:pic>
      <p:pic>
        <p:nvPicPr>
          <p:cNvPr id="21" name="Picture 20"/>
          <p:cNvPicPr>
            <a:picLocks noChangeAspect="1"/>
          </p:cNvPicPr>
          <p:nvPr/>
        </p:nvPicPr>
        <p:blipFill>
          <a:blip r:embed="rId14"/>
          <a:stretch>
            <a:fillRect/>
          </a:stretch>
        </p:blipFill>
        <p:spPr>
          <a:xfrm>
            <a:off x="1452699" y="2061913"/>
            <a:ext cx="8967993" cy="2243522"/>
          </a:xfrm>
          <a:prstGeom prst="rect">
            <a:avLst/>
          </a:prstGeom>
        </p:spPr>
      </p:pic>
    </p:spTree>
    <p:extLst>
      <p:ext uri="{BB962C8B-B14F-4D97-AF65-F5344CB8AC3E}">
        <p14:creationId xmlns:p14="http://schemas.microsoft.com/office/powerpoint/2010/main" val="30212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endParaRPr lang="en-US" sz="2800" b="0" i="0" dirty="0" smtClean="0">
              <a:solidFill>
                <a:srgbClr val="000000"/>
              </a:solidFill>
              <a:effectLst/>
              <a:latin typeface="Cambria" panose="02040503050406030204" pitchFamily="18" charset="0"/>
              <a:ea typeface="Cambria" panose="02040503050406030204" pitchFamily="18" charset="0"/>
            </a:endParaRPr>
          </a:p>
          <a:p>
            <a:r>
              <a:rPr lang="en-US" sz="2800" b="0" i="0" dirty="0" smtClean="0">
                <a:solidFill>
                  <a:srgbClr val="000000"/>
                </a:solidFill>
                <a:effectLst/>
                <a:latin typeface="Cambria" panose="02040503050406030204" pitchFamily="18" charset="0"/>
                <a:ea typeface="Cambria" panose="02040503050406030204" pitchFamily="18" charset="0"/>
              </a:rPr>
              <a:t>     </a:t>
            </a:r>
            <a:r>
              <a:rPr lang="vi-VN" sz="2800" b="0" i="0" dirty="0" smtClean="0">
                <a:solidFill>
                  <a:srgbClr val="000000"/>
                </a:solidFill>
                <a:effectLst/>
                <a:latin typeface="Cambria" panose="02040503050406030204" pitchFamily="18" charset="0"/>
                <a:ea typeface="Cambria" panose="02040503050406030204" pitchFamily="18" charset="0"/>
              </a:rPr>
              <a:t>Cả chiều, hai chị em hì hụi chuẩn bị quà sinh nhật cho bố. Tấm thiệp đặc biệt được chị nắn nót viết:</a:t>
            </a:r>
            <a:r>
              <a:rPr lang="en-US" sz="2800" b="0" i="0" dirty="0" smtClean="0">
                <a:solidFill>
                  <a:srgbClr val="000000"/>
                </a:solidFill>
                <a:effectLst/>
                <a:latin typeface="Cambria" panose="02040503050406030204" pitchFamily="18" charset="0"/>
                <a:ea typeface="Cambria" panose="02040503050406030204" pitchFamily="18" charset="0"/>
              </a:rPr>
              <a:t> </a:t>
            </a: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smtClean="0">
              <a:solidFill>
                <a:srgbClr val="000000"/>
              </a:solidFill>
              <a:effectLst/>
              <a:latin typeface="Cambria" panose="02040503050406030204" pitchFamily="18" charset="0"/>
              <a:ea typeface="Cambria" panose="02040503050406030204" pitchFamily="18" charset="0"/>
            </a:endParaRP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smtClean="0">
              <a:solidFill>
                <a:srgbClr val="000000"/>
              </a:solidFill>
              <a:effectLst/>
              <a:latin typeface="Cambria" panose="02040503050406030204" pitchFamily="18" charset="0"/>
              <a:ea typeface="Cambria" panose="02040503050406030204" pitchFamily="18" charset="0"/>
            </a:endParaRPr>
          </a:p>
          <a:p>
            <a:endParaRPr lang="en-US" sz="2800" b="0" i="0" dirty="0" smtClean="0">
              <a:solidFill>
                <a:srgbClr val="000000"/>
              </a:solidFill>
              <a:effectLst/>
              <a:latin typeface="Cambria" panose="02040503050406030204" pitchFamily="18" charset="0"/>
              <a:ea typeface="Cambria" panose="02040503050406030204" pitchFamily="18" charset="0"/>
            </a:endParaRPr>
          </a:p>
          <a:p>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Ngắm ngh</a:t>
            </a:r>
            <a:r>
              <a:rPr lang="en-US" sz="2800" dirty="0" err="1" smtClean="0">
                <a:solidFill>
                  <a:srgbClr val="000000"/>
                </a:solidFill>
                <a:latin typeface="Cambria" panose="02040503050406030204" pitchFamily="18" charset="0"/>
                <a:ea typeface="Cambria" panose="02040503050406030204" pitchFamily="18" charset="0"/>
              </a:rPr>
              <a:t>ía</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tấm </a:t>
            </a:r>
            <a:r>
              <a:rPr lang="vi-VN" sz="2800" dirty="0">
                <a:solidFill>
                  <a:srgbClr val="000000"/>
                </a:solidFill>
                <a:latin typeface="Cambria" panose="02040503050406030204" pitchFamily="18" charset="0"/>
                <a:ea typeface="Cambria" panose="02040503050406030204" pitchFamily="18" charset="0"/>
              </a:rPr>
              <a:t>thiệp, </a:t>
            </a:r>
            <a:r>
              <a:rPr lang="en-US" sz="2800" dirty="0" err="1" smtClean="0">
                <a:solidFill>
                  <a:srgbClr val="000000"/>
                </a:solidFill>
                <a:latin typeface="Cambria" panose="02040503050406030204" pitchFamily="18" charset="0"/>
                <a:ea typeface="Cambria" panose="02040503050406030204" pitchFamily="18" charset="0"/>
              </a:rPr>
              <a:t>em</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băn </a:t>
            </a:r>
            <a:r>
              <a:rPr lang="vi-VN" sz="2800" dirty="0">
                <a:solidFill>
                  <a:srgbClr val="000000"/>
                </a:solidFill>
                <a:latin typeface="Cambria" panose="02040503050406030204" pitchFamily="18" charset="0"/>
                <a:ea typeface="Cambria" panose="02040503050406030204" pitchFamily="18" charset="0"/>
              </a:rPr>
              <a:t>khoăn:</a:t>
            </a:r>
          </a:p>
          <a:p>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Có khi chỉ viết điều tốt thôi. Chị xóa dòng “Nấu ăn không ngon” đi chị!</a:t>
            </a:r>
          </a:p>
          <a:p>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Ừ. Em thấy viết thế có ít quá không?</a:t>
            </a:r>
          </a:p>
          <a:p>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A, bố rất đẹp trai nữa ạ!</a:t>
            </a:r>
          </a:p>
          <a:p>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Chị </a:t>
            </a:r>
            <a:r>
              <a:rPr lang="vi-VN" sz="2800" dirty="0">
                <a:solidFill>
                  <a:srgbClr val="000000"/>
                </a:solidFill>
                <a:latin typeface="Cambria" panose="02040503050406030204" pitchFamily="18" charset="0"/>
                <a:ea typeface="Cambria" panose="02040503050406030204" pitchFamily="18" charset="0"/>
              </a:rPr>
              <a:t>cắm cúi viết thêm vào tấm thiệp. Quà “bí mật” tặng bố đã xong. Bố đang ngồi trước máy tính, mặt đăm chiêu</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lvl="0"/>
                  <a:r>
                    <a:rPr lang="en-US" sz="2800" dirty="0" err="1" smtClean="0">
                      <a:ln w="101600">
                        <a:solidFill>
                          <a:srgbClr val="FFFFFF"/>
                        </a:solidFill>
                      </a:ln>
                      <a:solidFill>
                        <a:srgbClr val="002060"/>
                      </a:solidFill>
                      <a:latin typeface="Cambria" panose="02040503050406030204" pitchFamily="18" charset="0"/>
                      <a:ea typeface="Cambria" panose="02040503050406030204" pitchFamily="18" charset="0"/>
                    </a:rPr>
                    <a:t>Bố</a:t>
                  </a:r>
                  <a:r>
                    <a:rPr lang="en-US" sz="2800" dirty="0" smtClean="0">
                      <a:ln w="101600">
                        <a:solidFill>
                          <a:srgbClr val="FFFFFF"/>
                        </a:solidFill>
                      </a:ln>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r>
                    <a:rPr lang="en-US" sz="2800" dirty="0" err="1" smtClean="0">
                      <a:solidFill>
                        <a:srgbClr val="000000"/>
                      </a:solidFill>
                      <a:latin typeface="Cambria" panose="02040503050406030204" pitchFamily="18" charset="0"/>
                      <a:ea typeface="Cambria" panose="02040503050406030204" pitchFamily="18" charset="0"/>
                    </a:rPr>
                    <a:t>Bố</a:t>
                  </a:r>
                  <a:r>
                    <a:rPr lang="en-US" sz="2800" dirty="0" smtClean="0">
                      <a:solidFill>
                        <a:srgbClr val="000000"/>
                      </a:solidFill>
                      <a:latin typeface="Cambria" panose="02040503050406030204" pitchFamily="18" charset="0"/>
                      <a:ea typeface="Cambria" panose="02040503050406030204" pitchFamily="18" charset="0"/>
                    </a:rPr>
                    <a:t>:</a:t>
                  </a:r>
                </a:p>
                <a:p>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Tính</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rất</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hiền</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Ghét</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nói</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dối</a:t>
                  </a:r>
                  <a:endParaRPr lang="en-US" sz="2800" i="1" dirty="0" smtClean="0">
                    <a:solidFill>
                      <a:srgbClr val="000000"/>
                    </a:solidFill>
                    <a:latin typeface="Cambria" panose="02040503050406030204" pitchFamily="18" charset="0"/>
                    <a:ea typeface="Cambria" panose="02040503050406030204" pitchFamily="18" charset="0"/>
                  </a:endParaRPr>
                </a:p>
                <a:p>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Nói</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rất</a:t>
                  </a:r>
                  <a:r>
                    <a:rPr lang="en-US" sz="2800" i="1" dirty="0" smtClean="0">
                      <a:solidFill>
                        <a:srgbClr val="000000"/>
                      </a:solidFill>
                      <a:latin typeface="Cambria" panose="02040503050406030204" pitchFamily="18" charset="0"/>
                      <a:ea typeface="Cambria" panose="02040503050406030204" pitchFamily="18" charset="0"/>
                    </a:rPr>
                    <a:t> to		</a:t>
                  </a:r>
                  <a:r>
                    <a:rPr lang="en-US" sz="2800" i="1" dirty="0" err="1" smtClean="0">
                      <a:solidFill>
                        <a:srgbClr val="000000"/>
                      </a:solidFill>
                      <a:latin typeface="Cambria" panose="02040503050406030204" pitchFamily="18" charset="0"/>
                      <a:ea typeface="Cambria" panose="02040503050406030204" pitchFamily="18" charset="0"/>
                    </a:rPr>
                    <a:t>Nấu</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ăn</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không</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ngon</a:t>
                  </a:r>
                  <a:endParaRPr lang="en-US" sz="2800" i="1" dirty="0" smtClean="0">
                    <a:solidFill>
                      <a:srgbClr val="000000"/>
                    </a:solidFill>
                    <a:latin typeface="Cambria" panose="02040503050406030204" pitchFamily="18" charset="0"/>
                    <a:ea typeface="Cambria" panose="02040503050406030204" pitchFamily="18" charset="0"/>
                  </a:endParaRPr>
                </a:p>
                <a:p>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Ngủ</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rất</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nhanh</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Yêu</a:t>
                  </a:r>
                  <a:r>
                    <a:rPr lang="en-US" sz="2800" i="1" dirty="0" smtClean="0">
                      <a:solidFill>
                        <a:srgbClr val="000000"/>
                      </a:solidFill>
                      <a:latin typeface="Cambria" panose="02040503050406030204" pitchFamily="18" charset="0"/>
                      <a:ea typeface="Cambria" panose="02040503050406030204" pitchFamily="18" charset="0"/>
                    </a:rPr>
                    <a:t> </a:t>
                  </a:r>
                  <a:r>
                    <a:rPr lang="en-US" sz="2800" i="1" dirty="0" err="1" smtClean="0">
                      <a:solidFill>
                        <a:srgbClr val="000000"/>
                      </a:solidFill>
                      <a:latin typeface="Cambria" panose="02040503050406030204" pitchFamily="18" charset="0"/>
                      <a:ea typeface="Cambria" panose="02040503050406030204" pitchFamily="18" charset="0"/>
                    </a:rPr>
                    <a:t>mẹ</a:t>
                  </a:r>
                  <a:endParaRPr lang="en-US" sz="2800" i="1" dirty="0">
                    <a:solidFill>
                      <a:srgbClr val="000000"/>
                    </a:solidFill>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290533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Bố ơi…</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Bố nhìn hai chị em.</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Hai chị em sao thế?</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Chúng con…</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0" i="0" dirty="0" smtClean="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smtClean="0">
                <a:solidFill>
                  <a:srgbClr val="000000"/>
                </a:solidFill>
                <a:effectLst/>
                <a:latin typeface="Cambria" panose="02040503050406030204" pitchFamily="18" charset="0"/>
                <a:ea typeface="Cambria" panose="02040503050406030204" pitchFamily="18" charset="0"/>
              </a:rPr>
              <a:t>		</a:t>
            </a:r>
            <a:r>
              <a:rPr lang="vi-VN" sz="2700" b="1" i="1" dirty="0" smtClean="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28460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Oval 855">
            <a:extLst>
              <a:ext uri="{FF2B5EF4-FFF2-40B4-BE49-F238E27FC236}">
                <a16:creationId xmlns:a16="http://schemas.microsoft.com/office/drawing/2014/main" id="{D9DDC65E-7BAB-4F09-8663-5CA2A56F4156}"/>
              </a:ext>
            </a:extLst>
          </p:cNvPr>
          <p:cNvSpPr/>
          <p:nvPr/>
        </p:nvSpPr>
        <p:spPr>
          <a:xfrm>
            <a:off x="1496121" y="5402565"/>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834" name="Graphic 154">
            <a:extLst>
              <a:ext uri="{FF2B5EF4-FFF2-40B4-BE49-F238E27FC236}">
                <a16:creationId xmlns:a16="http://schemas.microsoft.com/office/drawing/2014/main" id="{F03F700D-6C66-42DC-8F74-B42764CB2872}"/>
              </a:ext>
            </a:extLst>
          </p:cNvPr>
          <p:cNvGrpSpPr/>
          <p:nvPr/>
        </p:nvGrpSpPr>
        <p:grpSpPr>
          <a:xfrm rot="5241908">
            <a:off x="1978326" y="4004052"/>
            <a:ext cx="1734184" cy="1380521"/>
            <a:chOff x="9167261" y="3475651"/>
            <a:chExt cx="1734184" cy="1380521"/>
          </a:xfrm>
        </p:grpSpPr>
        <p:sp>
          <p:nvSpPr>
            <p:cNvPr id="835" name="Freeform: Shape 834">
              <a:extLst>
                <a:ext uri="{FF2B5EF4-FFF2-40B4-BE49-F238E27FC236}">
                  <a16:creationId xmlns:a16="http://schemas.microsoft.com/office/drawing/2014/main" id="{870DF9CA-1B22-40FA-A816-3DAB6F26204D}"/>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6" name="Freeform: Shape 835">
              <a:extLst>
                <a:ext uri="{FF2B5EF4-FFF2-40B4-BE49-F238E27FC236}">
                  <a16:creationId xmlns:a16="http://schemas.microsoft.com/office/drawing/2014/main" id="{BD29B9E8-611E-47FF-BF6C-0E84AE0026D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7" name="Freeform: Shape 836">
              <a:extLst>
                <a:ext uri="{FF2B5EF4-FFF2-40B4-BE49-F238E27FC236}">
                  <a16:creationId xmlns:a16="http://schemas.microsoft.com/office/drawing/2014/main" id="{3E83E135-250E-4085-A5B3-9CD5A24BD38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8" name="Freeform: Shape 837">
              <a:extLst>
                <a:ext uri="{FF2B5EF4-FFF2-40B4-BE49-F238E27FC236}">
                  <a16:creationId xmlns:a16="http://schemas.microsoft.com/office/drawing/2014/main" id="{5FFC9C1C-0CF6-492A-BCAD-0C9FA3D519E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9" name="Freeform: Shape 838">
              <a:extLst>
                <a:ext uri="{FF2B5EF4-FFF2-40B4-BE49-F238E27FC236}">
                  <a16:creationId xmlns:a16="http://schemas.microsoft.com/office/drawing/2014/main" id="{F37694FE-8117-4D2F-8BB4-DF8C590B119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0" name="Freeform: Shape 839">
              <a:extLst>
                <a:ext uri="{FF2B5EF4-FFF2-40B4-BE49-F238E27FC236}">
                  <a16:creationId xmlns:a16="http://schemas.microsoft.com/office/drawing/2014/main" id="{342BDAF5-8B65-487D-A663-37B9734777C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1" name="Freeform: Shape 840">
              <a:extLst>
                <a:ext uri="{FF2B5EF4-FFF2-40B4-BE49-F238E27FC236}">
                  <a16:creationId xmlns:a16="http://schemas.microsoft.com/office/drawing/2014/main" id="{199D5011-73CB-48DD-8E84-3BBFDB072BCA}"/>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2" name="Freeform: Shape 841">
              <a:extLst>
                <a:ext uri="{FF2B5EF4-FFF2-40B4-BE49-F238E27FC236}">
                  <a16:creationId xmlns:a16="http://schemas.microsoft.com/office/drawing/2014/main" id="{F331FDE9-5303-4B25-B4F5-C5E5B59ED848}"/>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3" name="Freeform: Shape 842">
              <a:extLst>
                <a:ext uri="{FF2B5EF4-FFF2-40B4-BE49-F238E27FC236}">
                  <a16:creationId xmlns:a16="http://schemas.microsoft.com/office/drawing/2014/main" id="{4B296D1B-8AA1-420E-8BBF-B41FF9FCD1B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4" name="Freeform: Shape 843">
              <a:extLst>
                <a:ext uri="{FF2B5EF4-FFF2-40B4-BE49-F238E27FC236}">
                  <a16:creationId xmlns:a16="http://schemas.microsoft.com/office/drawing/2014/main" id="{401D4ADC-B740-4582-B05E-93A5FFBADC41}"/>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5" name="Freeform: Shape 844">
              <a:extLst>
                <a:ext uri="{FF2B5EF4-FFF2-40B4-BE49-F238E27FC236}">
                  <a16:creationId xmlns:a16="http://schemas.microsoft.com/office/drawing/2014/main" id="{0E69B112-D403-4D8F-8C5D-A20D3564103F}"/>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6" name="Freeform: Shape 845">
              <a:extLst>
                <a:ext uri="{FF2B5EF4-FFF2-40B4-BE49-F238E27FC236}">
                  <a16:creationId xmlns:a16="http://schemas.microsoft.com/office/drawing/2014/main" id="{5C455E93-0260-4529-A469-778971C4411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7" name="Freeform: Shape 846">
              <a:extLst>
                <a:ext uri="{FF2B5EF4-FFF2-40B4-BE49-F238E27FC236}">
                  <a16:creationId xmlns:a16="http://schemas.microsoft.com/office/drawing/2014/main" id="{39AE90BE-42B2-4A6E-B18B-9F08A2C99C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8" name="Freeform: Shape 847">
              <a:extLst>
                <a:ext uri="{FF2B5EF4-FFF2-40B4-BE49-F238E27FC236}">
                  <a16:creationId xmlns:a16="http://schemas.microsoft.com/office/drawing/2014/main" id="{AA7C12FD-92B8-4E07-91EB-06E055D85E76}"/>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9" name="Freeform: Shape 848">
              <a:extLst>
                <a:ext uri="{FF2B5EF4-FFF2-40B4-BE49-F238E27FC236}">
                  <a16:creationId xmlns:a16="http://schemas.microsoft.com/office/drawing/2014/main" id="{406A4291-49C5-424D-AF06-5914F2EF58A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0" name="Freeform: Shape 849">
              <a:extLst>
                <a:ext uri="{FF2B5EF4-FFF2-40B4-BE49-F238E27FC236}">
                  <a16:creationId xmlns:a16="http://schemas.microsoft.com/office/drawing/2014/main" id="{E5ADDF47-A4DF-4750-B326-D3F4FF4706C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1" name="Freeform: Shape 850">
              <a:extLst>
                <a:ext uri="{FF2B5EF4-FFF2-40B4-BE49-F238E27FC236}">
                  <a16:creationId xmlns:a16="http://schemas.microsoft.com/office/drawing/2014/main" id="{C8E7F6E1-D71E-4B11-86EB-14E863B0CB24}"/>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2" name="Freeform: Shape 851">
              <a:extLst>
                <a:ext uri="{FF2B5EF4-FFF2-40B4-BE49-F238E27FC236}">
                  <a16:creationId xmlns:a16="http://schemas.microsoft.com/office/drawing/2014/main" id="{CA265397-A89F-4B57-B31D-1462DA32F2F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3" name="Freeform: Shape 852">
              <a:extLst>
                <a:ext uri="{FF2B5EF4-FFF2-40B4-BE49-F238E27FC236}">
                  <a16:creationId xmlns:a16="http://schemas.microsoft.com/office/drawing/2014/main" id="{07275883-56CF-4462-A522-DC024527A5A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cxnSp>
        <p:nvCxnSpPr>
          <p:cNvPr id="6" name="Straight Connector 5">
            <a:extLst>
              <a:ext uri="{FF2B5EF4-FFF2-40B4-BE49-F238E27FC236}">
                <a16:creationId xmlns:a16="http://schemas.microsoft.com/office/drawing/2014/main" id="{87522EC4-A9DF-4FD4-AF85-9B202B0790BC}"/>
              </a:ext>
            </a:extLst>
          </p:cNvPr>
          <p:cNvCxnSpPr>
            <a:cxnSpLocks/>
          </p:cNvCxnSpPr>
          <p:nvPr/>
        </p:nvCxnSpPr>
        <p:spPr>
          <a:xfrm>
            <a:off x="8898376" y="2019654"/>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CA78B4-C0DB-4040-ACD8-A2C970B5736D}"/>
              </a:ext>
            </a:extLst>
          </p:cNvPr>
          <p:cNvCxnSpPr>
            <a:cxnSpLocks/>
          </p:cNvCxnSpPr>
          <p:nvPr/>
        </p:nvCxnSpPr>
        <p:spPr>
          <a:xfrm>
            <a:off x="6833521"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540BFC-D76E-4C89-9A04-9BEBC88C6DA9}"/>
              </a:ext>
            </a:extLst>
          </p:cNvPr>
          <p:cNvSpPr/>
          <p:nvPr/>
        </p:nvSpPr>
        <p:spPr>
          <a:xfrm>
            <a:off x="6592844" y="2363329"/>
            <a:ext cx="2346184"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FF7978"/>
                </a:solidFill>
                <a:effectLst/>
                <a:uLnTx/>
                <a:uFillTx/>
                <a:ea typeface="Adobe Gothic Std B" panose="020B0800000000000000" pitchFamily="34" charset="-128"/>
              </a:rPr>
              <a:t>hì</a:t>
            </a:r>
            <a:r>
              <a:rPr kumimoji="0" lang="en-US" sz="6000" b="0" i="0" u="none" strike="noStrike" kern="1200" cap="none" spc="0" normalizeH="0" noProof="0" dirty="0" smtClean="0">
                <a:ln>
                  <a:noFill/>
                </a:ln>
                <a:solidFill>
                  <a:srgbClr val="FF7978"/>
                </a:solidFill>
                <a:effectLst/>
                <a:uLnTx/>
                <a:uFillTx/>
                <a:ea typeface="Adobe Gothic Std B" panose="020B0800000000000000" pitchFamily="34" charset="-128"/>
              </a:rPr>
              <a:t> </a:t>
            </a:r>
            <a:r>
              <a:rPr kumimoji="0" lang="en-US" sz="6000" b="0" i="0" u="none" strike="noStrike" kern="1200" cap="none" spc="0" normalizeH="0" noProof="0" dirty="0" err="1" smtClean="0">
                <a:ln>
                  <a:noFill/>
                </a:ln>
                <a:solidFill>
                  <a:srgbClr val="FF7978"/>
                </a:solidFill>
                <a:effectLst/>
                <a:uLnTx/>
                <a:uFillTx/>
                <a:ea typeface="Adobe Gothic Std B" panose="020B0800000000000000" pitchFamily="34" charset="-128"/>
              </a:rPr>
              <a:t>hụi</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398" name="Graphic 170">
            <a:extLst>
              <a:ext uri="{FF2B5EF4-FFF2-40B4-BE49-F238E27FC236}">
                <a16:creationId xmlns:a16="http://schemas.microsoft.com/office/drawing/2014/main" id="{180AB5CB-1627-44B9-8558-44B12FA1039D}"/>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99" name="Graphic 398">
            <a:extLst>
              <a:ext uri="{FF2B5EF4-FFF2-40B4-BE49-F238E27FC236}">
                <a16:creationId xmlns:a16="http://schemas.microsoft.com/office/drawing/2014/main" id="{3D80CFFB-B7D7-4C0B-8963-4BD351CF87F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64567" y="5560063"/>
            <a:ext cx="1712149" cy="802195"/>
          </a:xfrm>
          <a:prstGeom prst="rect">
            <a:avLst/>
          </a:prstGeom>
        </p:spPr>
      </p:pic>
      <p:grpSp>
        <p:nvGrpSpPr>
          <p:cNvPr id="784" name="Graphic 7">
            <a:extLst>
              <a:ext uri="{FF2B5EF4-FFF2-40B4-BE49-F238E27FC236}">
                <a16:creationId xmlns:a16="http://schemas.microsoft.com/office/drawing/2014/main" id="{0D761DD2-F49F-41DB-B10E-26D552FBC53F}"/>
              </a:ext>
            </a:extLst>
          </p:cNvPr>
          <p:cNvGrpSpPr/>
          <p:nvPr/>
        </p:nvGrpSpPr>
        <p:grpSpPr>
          <a:xfrm>
            <a:off x="1959935" y="285234"/>
            <a:ext cx="3012906" cy="5311487"/>
            <a:chOff x="0" y="2213069"/>
            <a:chExt cx="2613113" cy="4606687"/>
          </a:xfrm>
        </p:grpSpPr>
        <p:sp>
          <p:nvSpPr>
            <p:cNvPr id="785" name="Freeform: Shape 784">
              <a:extLst>
                <a:ext uri="{FF2B5EF4-FFF2-40B4-BE49-F238E27FC236}">
                  <a16:creationId xmlns:a16="http://schemas.microsoft.com/office/drawing/2014/main" id="{A015F0D6-7B92-42CD-8307-E56847665506}"/>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86" name="Graphic 7">
              <a:extLst>
                <a:ext uri="{FF2B5EF4-FFF2-40B4-BE49-F238E27FC236}">
                  <a16:creationId xmlns:a16="http://schemas.microsoft.com/office/drawing/2014/main" id="{FB251430-0E18-4CC3-A994-DE7708F95775}"/>
                </a:ext>
              </a:extLst>
            </p:cNvPr>
            <p:cNvGrpSpPr/>
            <p:nvPr/>
          </p:nvGrpSpPr>
          <p:grpSpPr>
            <a:xfrm>
              <a:off x="101106" y="2960878"/>
              <a:ext cx="1687576" cy="3858878"/>
              <a:chOff x="101106" y="2960878"/>
              <a:chExt cx="1687576" cy="3858878"/>
            </a:xfrm>
          </p:grpSpPr>
          <p:sp>
            <p:nvSpPr>
              <p:cNvPr id="800" name="Freeform: Shape 799">
                <a:extLst>
                  <a:ext uri="{FF2B5EF4-FFF2-40B4-BE49-F238E27FC236}">
                    <a16:creationId xmlns:a16="http://schemas.microsoft.com/office/drawing/2014/main" id="{1B6F22E2-A31F-4687-B5FF-017DD0EBE5A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1" name="Freeform: Shape 800">
                <a:extLst>
                  <a:ext uri="{FF2B5EF4-FFF2-40B4-BE49-F238E27FC236}">
                    <a16:creationId xmlns:a16="http://schemas.microsoft.com/office/drawing/2014/main" id="{B0787395-2401-4159-B626-A4D53AE56DB6}"/>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2" name="Freeform: Shape 801">
                <a:extLst>
                  <a:ext uri="{FF2B5EF4-FFF2-40B4-BE49-F238E27FC236}">
                    <a16:creationId xmlns:a16="http://schemas.microsoft.com/office/drawing/2014/main" id="{19473467-2837-4742-8F35-D36AFC9B85FD}"/>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3" name="Freeform: Shape 802">
                <a:extLst>
                  <a:ext uri="{FF2B5EF4-FFF2-40B4-BE49-F238E27FC236}">
                    <a16:creationId xmlns:a16="http://schemas.microsoft.com/office/drawing/2014/main" id="{5D0D6DFE-682A-49EC-A179-4AEC8C65E476}"/>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4" name="Freeform: Shape 803">
                <a:extLst>
                  <a:ext uri="{FF2B5EF4-FFF2-40B4-BE49-F238E27FC236}">
                    <a16:creationId xmlns:a16="http://schemas.microsoft.com/office/drawing/2014/main" id="{3BE2440E-CA62-4118-8533-A5F1482A9D60}"/>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5" name="Freeform: Shape 804">
                <a:extLst>
                  <a:ext uri="{FF2B5EF4-FFF2-40B4-BE49-F238E27FC236}">
                    <a16:creationId xmlns:a16="http://schemas.microsoft.com/office/drawing/2014/main" id="{5EC9B57E-CF28-499D-8D5D-DF3F961B8967}"/>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6" name="Freeform: Shape 805">
                <a:extLst>
                  <a:ext uri="{FF2B5EF4-FFF2-40B4-BE49-F238E27FC236}">
                    <a16:creationId xmlns:a16="http://schemas.microsoft.com/office/drawing/2014/main" id="{7A2D09FE-216D-45FC-B07D-577E483F3827}"/>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7" name="Freeform: Shape 806">
                <a:extLst>
                  <a:ext uri="{FF2B5EF4-FFF2-40B4-BE49-F238E27FC236}">
                    <a16:creationId xmlns:a16="http://schemas.microsoft.com/office/drawing/2014/main" id="{09D3E405-3F54-4594-874F-3621CFAE199D}"/>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8" name="Freeform: Shape 807">
                <a:extLst>
                  <a:ext uri="{FF2B5EF4-FFF2-40B4-BE49-F238E27FC236}">
                    <a16:creationId xmlns:a16="http://schemas.microsoft.com/office/drawing/2014/main" id="{029F786A-BE43-4016-AA06-47A96D701111}"/>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9" name="Freeform: Shape 808">
                <a:extLst>
                  <a:ext uri="{FF2B5EF4-FFF2-40B4-BE49-F238E27FC236}">
                    <a16:creationId xmlns:a16="http://schemas.microsoft.com/office/drawing/2014/main" id="{D50E3F1C-E12F-46F2-AE9A-41CFEA3A6469}"/>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0" name="Freeform: Shape 809">
                <a:extLst>
                  <a:ext uri="{FF2B5EF4-FFF2-40B4-BE49-F238E27FC236}">
                    <a16:creationId xmlns:a16="http://schemas.microsoft.com/office/drawing/2014/main" id="{D6CE50B0-3999-4DEB-8F86-23E92C6FA4B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1" name="Freeform: Shape 810">
                <a:extLst>
                  <a:ext uri="{FF2B5EF4-FFF2-40B4-BE49-F238E27FC236}">
                    <a16:creationId xmlns:a16="http://schemas.microsoft.com/office/drawing/2014/main" id="{0E67C60B-7D48-4AAD-8674-D793072BE73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87" name="Graphic 7">
              <a:extLst>
                <a:ext uri="{FF2B5EF4-FFF2-40B4-BE49-F238E27FC236}">
                  <a16:creationId xmlns:a16="http://schemas.microsoft.com/office/drawing/2014/main" id="{E57B85A4-A9F6-4653-8EA5-04E7D3BDD26D}"/>
                </a:ext>
              </a:extLst>
            </p:cNvPr>
            <p:cNvGrpSpPr/>
            <p:nvPr/>
          </p:nvGrpSpPr>
          <p:grpSpPr>
            <a:xfrm>
              <a:off x="199901" y="2459662"/>
              <a:ext cx="2180577" cy="1990110"/>
              <a:chOff x="199901" y="2459662"/>
              <a:chExt cx="2180577" cy="1990110"/>
            </a:xfrm>
          </p:grpSpPr>
          <p:sp>
            <p:nvSpPr>
              <p:cNvPr id="788" name="Freeform: Shape 787">
                <a:extLst>
                  <a:ext uri="{FF2B5EF4-FFF2-40B4-BE49-F238E27FC236}">
                    <a16:creationId xmlns:a16="http://schemas.microsoft.com/office/drawing/2014/main" id="{4C334BEC-C220-4062-A4EC-1783D467A01B}"/>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9" name="Freeform: Shape 788">
                <a:extLst>
                  <a:ext uri="{FF2B5EF4-FFF2-40B4-BE49-F238E27FC236}">
                    <a16:creationId xmlns:a16="http://schemas.microsoft.com/office/drawing/2014/main" id="{FF3A3BF6-DD8D-4F5E-A11F-EEF0BD4F4ECD}"/>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0" name="Freeform: Shape 789">
                <a:extLst>
                  <a:ext uri="{FF2B5EF4-FFF2-40B4-BE49-F238E27FC236}">
                    <a16:creationId xmlns:a16="http://schemas.microsoft.com/office/drawing/2014/main" id="{4E199951-B412-40F5-9B37-CDBB41612AC3}"/>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1" name="Freeform: Shape 790">
                <a:extLst>
                  <a:ext uri="{FF2B5EF4-FFF2-40B4-BE49-F238E27FC236}">
                    <a16:creationId xmlns:a16="http://schemas.microsoft.com/office/drawing/2014/main" id="{5D334FA9-09C2-4667-8789-E41DB4D7A755}"/>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2" name="Freeform: Shape 791">
                <a:extLst>
                  <a:ext uri="{FF2B5EF4-FFF2-40B4-BE49-F238E27FC236}">
                    <a16:creationId xmlns:a16="http://schemas.microsoft.com/office/drawing/2014/main" id="{FBC00DE4-861D-48BB-9ADD-FB35B3D7FB5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3" name="Freeform: Shape 792">
                <a:extLst>
                  <a:ext uri="{FF2B5EF4-FFF2-40B4-BE49-F238E27FC236}">
                    <a16:creationId xmlns:a16="http://schemas.microsoft.com/office/drawing/2014/main" id="{46F3A62D-BB42-4277-BA8F-9FABD11000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4" name="Freeform: Shape 793">
                <a:extLst>
                  <a:ext uri="{FF2B5EF4-FFF2-40B4-BE49-F238E27FC236}">
                    <a16:creationId xmlns:a16="http://schemas.microsoft.com/office/drawing/2014/main" id="{34B1DB01-0AA4-48CB-93A4-BDD0026873EA}"/>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5" name="Freeform: Shape 794">
                <a:extLst>
                  <a:ext uri="{FF2B5EF4-FFF2-40B4-BE49-F238E27FC236}">
                    <a16:creationId xmlns:a16="http://schemas.microsoft.com/office/drawing/2014/main" id="{481D92F1-2A3B-4C18-B600-86D400BCC50A}"/>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6" name="Freeform: Shape 795">
                <a:extLst>
                  <a:ext uri="{FF2B5EF4-FFF2-40B4-BE49-F238E27FC236}">
                    <a16:creationId xmlns:a16="http://schemas.microsoft.com/office/drawing/2014/main" id="{763E6334-48DA-42D9-8844-881B4CC52628}"/>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7" name="Freeform: Shape 796">
                <a:extLst>
                  <a:ext uri="{FF2B5EF4-FFF2-40B4-BE49-F238E27FC236}">
                    <a16:creationId xmlns:a16="http://schemas.microsoft.com/office/drawing/2014/main" id="{F75FF6A4-E6DB-477F-8945-426C716AF339}"/>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8" name="Freeform: Shape 797">
                <a:extLst>
                  <a:ext uri="{FF2B5EF4-FFF2-40B4-BE49-F238E27FC236}">
                    <a16:creationId xmlns:a16="http://schemas.microsoft.com/office/drawing/2014/main" id="{B68CA6C2-3C04-485C-AB92-2B05F1FAA0B5}"/>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9" name="Freeform: Shape 798">
                <a:extLst>
                  <a:ext uri="{FF2B5EF4-FFF2-40B4-BE49-F238E27FC236}">
                    <a16:creationId xmlns:a16="http://schemas.microsoft.com/office/drawing/2014/main" id="{F9224346-4DC5-47DE-8E5F-C8BB0B055DF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813" name="Graphic 153">
            <a:extLst>
              <a:ext uri="{FF2B5EF4-FFF2-40B4-BE49-F238E27FC236}">
                <a16:creationId xmlns:a16="http://schemas.microsoft.com/office/drawing/2014/main" id="{D4D05578-31BD-47AF-850E-14A55A05B37A}"/>
              </a:ext>
            </a:extLst>
          </p:cNvPr>
          <p:cNvGrpSpPr/>
          <p:nvPr/>
        </p:nvGrpSpPr>
        <p:grpSpPr>
          <a:xfrm>
            <a:off x="11080917" y="2607583"/>
            <a:ext cx="1068908" cy="1281259"/>
            <a:chOff x="11161825" y="3187825"/>
            <a:chExt cx="1068908" cy="1281259"/>
          </a:xfrm>
        </p:grpSpPr>
        <p:sp>
          <p:nvSpPr>
            <p:cNvPr id="814" name="Freeform: Shape 813">
              <a:extLst>
                <a:ext uri="{FF2B5EF4-FFF2-40B4-BE49-F238E27FC236}">
                  <a16:creationId xmlns:a16="http://schemas.microsoft.com/office/drawing/2014/main" id="{B4F1EBFE-CB7D-497A-945C-7CAABB24B51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5" name="Freeform: Shape 814">
              <a:extLst>
                <a:ext uri="{FF2B5EF4-FFF2-40B4-BE49-F238E27FC236}">
                  <a16:creationId xmlns:a16="http://schemas.microsoft.com/office/drawing/2014/main" id="{1B8B0947-23EE-4A71-8460-DF7D99FD9B28}"/>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6" name="Freeform: Shape 815">
              <a:extLst>
                <a:ext uri="{FF2B5EF4-FFF2-40B4-BE49-F238E27FC236}">
                  <a16:creationId xmlns:a16="http://schemas.microsoft.com/office/drawing/2014/main" id="{C28A2300-57C3-4950-A528-0FDB3FD0566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7" name="Freeform: Shape 816">
              <a:extLst>
                <a:ext uri="{FF2B5EF4-FFF2-40B4-BE49-F238E27FC236}">
                  <a16:creationId xmlns:a16="http://schemas.microsoft.com/office/drawing/2014/main" id="{BCF4F70F-A386-4260-8C7D-CF32B87D30A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8" name="Freeform: Shape 817">
              <a:extLst>
                <a:ext uri="{FF2B5EF4-FFF2-40B4-BE49-F238E27FC236}">
                  <a16:creationId xmlns:a16="http://schemas.microsoft.com/office/drawing/2014/main" id="{E7ED83BC-E396-4383-B829-C46CBD4CEF00}"/>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28" name="Graphic 243">
            <a:extLst>
              <a:ext uri="{FF2B5EF4-FFF2-40B4-BE49-F238E27FC236}">
                <a16:creationId xmlns:a16="http://schemas.microsoft.com/office/drawing/2014/main" id="{A58B7B92-5F2B-438F-AF44-3AD79B4CB063}"/>
              </a:ext>
            </a:extLst>
          </p:cNvPr>
          <p:cNvGrpSpPr/>
          <p:nvPr/>
        </p:nvGrpSpPr>
        <p:grpSpPr>
          <a:xfrm rot="1263797">
            <a:off x="813306" y="4130664"/>
            <a:ext cx="1630724" cy="1255170"/>
            <a:chOff x="7982733" y="5589867"/>
            <a:chExt cx="1630724" cy="1255170"/>
          </a:xfrm>
        </p:grpSpPr>
        <p:sp>
          <p:nvSpPr>
            <p:cNvPr id="829" name="Freeform: Shape 828">
              <a:extLst>
                <a:ext uri="{FF2B5EF4-FFF2-40B4-BE49-F238E27FC236}">
                  <a16:creationId xmlns:a16="http://schemas.microsoft.com/office/drawing/2014/main" id="{0C0780ED-4C34-4933-9051-B4AE6B6B149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0" name="Freeform: Shape 829">
              <a:extLst>
                <a:ext uri="{FF2B5EF4-FFF2-40B4-BE49-F238E27FC236}">
                  <a16:creationId xmlns:a16="http://schemas.microsoft.com/office/drawing/2014/main" id="{CF619637-F632-4F9B-868A-FEFB0A39B0C9}"/>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1" name="Freeform: Shape 830">
              <a:extLst>
                <a:ext uri="{FF2B5EF4-FFF2-40B4-BE49-F238E27FC236}">
                  <a16:creationId xmlns:a16="http://schemas.microsoft.com/office/drawing/2014/main" id="{E6BA1695-D968-417F-8D46-5A0E1F9FBF56}"/>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2" name="Freeform: Shape 831">
              <a:extLst>
                <a:ext uri="{FF2B5EF4-FFF2-40B4-BE49-F238E27FC236}">
                  <a16:creationId xmlns:a16="http://schemas.microsoft.com/office/drawing/2014/main" id="{443A191B-9463-47E1-9B5F-7E73D592369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3" name="Freeform: Shape 832">
              <a:extLst>
                <a:ext uri="{FF2B5EF4-FFF2-40B4-BE49-F238E27FC236}">
                  <a16:creationId xmlns:a16="http://schemas.microsoft.com/office/drawing/2014/main" id="{A2BBEA38-E70B-49AF-9669-1DDF9445C2B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19" name="Graphic 233">
            <a:extLst>
              <a:ext uri="{FF2B5EF4-FFF2-40B4-BE49-F238E27FC236}">
                <a16:creationId xmlns:a16="http://schemas.microsoft.com/office/drawing/2014/main" id="{1E25EF6D-D466-4680-81F7-107B19F677E2}"/>
              </a:ext>
            </a:extLst>
          </p:cNvPr>
          <p:cNvGrpSpPr/>
          <p:nvPr/>
        </p:nvGrpSpPr>
        <p:grpSpPr>
          <a:xfrm>
            <a:off x="2595002" y="4098686"/>
            <a:ext cx="1484013" cy="1429614"/>
            <a:chOff x="2651548" y="5448024"/>
            <a:chExt cx="1484013" cy="1429614"/>
          </a:xfrm>
        </p:grpSpPr>
        <p:sp>
          <p:nvSpPr>
            <p:cNvPr id="820" name="Freeform: Shape 819">
              <a:extLst>
                <a:ext uri="{FF2B5EF4-FFF2-40B4-BE49-F238E27FC236}">
                  <a16:creationId xmlns:a16="http://schemas.microsoft.com/office/drawing/2014/main" id="{0E55A99C-C960-4E56-8389-83927518CC2B}"/>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1" name="Freeform: Shape 820">
              <a:extLst>
                <a:ext uri="{FF2B5EF4-FFF2-40B4-BE49-F238E27FC236}">
                  <a16:creationId xmlns:a16="http://schemas.microsoft.com/office/drawing/2014/main" id="{B546BA5C-C1D2-477F-8D65-D248CBCB68F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2" name="Freeform: Shape 821">
              <a:extLst>
                <a:ext uri="{FF2B5EF4-FFF2-40B4-BE49-F238E27FC236}">
                  <a16:creationId xmlns:a16="http://schemas.microsoft.com/office/drawing/2014/main" id="{ED8E531D-DB1A-4CE4-9742-61FCB1B531B0}"/>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3" name="Freeform: Shape 822">
              <a:extLst>
                <a:ext uri="{FF2B5EF4-FFF2-40B4-BE49-F238E27FC236}">
                  <a16:creationId xmlns:a16="http://schemas.microsoft.com/office/drawing/2014/main" id="{6E7F802C-8ACF-439B-B505-D87E1EB92259}"/>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4" name="Freeform: Shape 823">
              <a:extLst>
                <a:ext uri="{FF2B5EF4-FFF2-40B4-BE49-F238E27FC236}">
                  <a16:creationId xmlns:a16="http://schemas.microsoft.com/office/drawing/2014/main" id="{63708C3D-1DE4-46F3-AEA2-B060E1527985}"/>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5" name="Freeform: Shape 824">
              <a:extLst>
                <a:ext uri="{FF2B5EF4-FFF2-40B4-BE49-F238E27FC236}">
                  <a16:creationId xmlns:a16="http://schemas.microsoft.com/office/drawing/2014/main" id="{E2FC010E-9939-469F-9522-2FC4EFC9B07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6" name="Freeform: Shape 825">
              <a:extLst>
                <a:ext uri="{FF2B5EF4-FFF2-40B4-BE49-F238E27FC236}">
                  <a16:creationId xmlns:a16="http://schemas.microsoft.com/office/drawing/2014/main" id="{5E4EA77F-142C-4383-AA5B-E1F32443E08F}"/>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7" name="Freeform: Shape 826">
              <a:extLst>
                <a:ext uri="{FF2B5EF4-FFF2-40B4-BE49-F238E27FC236}">
                  <a16:creationId xmlns:a16="http://schemas.microsoft.com/office/drawing/2014/main" id="{457DA395-0673-409A-9B4B-41FB1204D73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854" name="Graphic 853">
            <a:extLst>
              <a:ext uri="{FF2B5EF4-FFF2-40B4-BE49-F238E27FC236}">
                <a16:creationId xmlns:a16="http://schemas.microsoft.com/office/drawing/2014/main" id="{3E597AB0-17BF-4592-9656-25D3E052D985}"/>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5086751" y="360848"/>
            <a:ext cx="1641739" cy="1686110"/>
          </a:xfrm>
          <a:prstGeom prst="rect">
            <a:avLst/>
          </a:prstGeom>
        </p:spPr>
      </p:pic>
      <p:pic>
        <p:nvPicPr>
          <p:cNvPr id="857" name="Graphic 856">
            <a:extLst>
              <a:ext uri="{FF2B5EF4-FFF2-40B4-BE49-F238E27FC236}">
                <a16:creationId xmlns:a16="http://schemas.microsoft.com/office/drawing/2014/main" id="{4184B06B-AF4C-4A41-AEF0-714F22DCB8C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02601" y="613320"/>
            <a:ext cx="1000125" cy="1085850"/>
          </a:xfrm>
          <a:prstGeom prst="rect">
            <a:avLst/>
          </a:prstGeom>
        </p:spPr>
      </p:pic>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17059" y="2748976"/>
            <a:ext cx="6748857" cy="1170533"/>
          </a:xfrm>
          <a:prstGeom prst="rect">
            <a:avLst/>
          </a:prstGeom>
        </p:spPr>
      </p:pic>
      <p:sp>
        <p:nvSpPr>
          <p:cNvPr id="95" name="Rectangle 94">
            <a:extLst>
              <a:ext uri="{FF2B5EF4-FFF2-40B4-BE49-F238E27FC236}">
                <a16:creationId xmlns:a16="http://schemas.microsoft.com/office/drawing/2014/main" id="{2A540BFC-D76E-4C89-9A04-9BEBC88C6DA9}"/>
              </a:ext>
            </a:extLst>
          </p:cNvPr>
          <p:cNvSpPr/>
          <p:nvPr/>
        </p:nvSpPr>
        <p:spPr>
          <a:xfrm>
            <a:off x="8848375" y="2313092"/>
            <a:ext cx="2632260"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7978"/>
                </a:solidFill>
                <a:ea typeface="Adobe Gothic Std B" panose="020B0800000000000000" pitchFamily="34" charset="-128"/>
              </a:rPr>
              <a:t>n</a:t>
            </a:r>
            <a:r>
              <a:rPr kumimoji="0" lang="en-US" sz="6000" b="0" i="0" u="none" strike="noStrike" kern="1200" cap="none" spc="0" normalizeH="0" baseline="0" noProof="0" dirty="0" err="1" smtClean="0">
                <a:ln>
                  <a:noFill/>
                </a:ln>
                <a:solidFill>
                  <a:srgbClr val="FF7978"/>
                </a:solidFill>
                <a:effectLst/>
                <a:uLnTx/>
                <a:uFillTx/>
                <a:ea typeface="Adobe Gothic Std B" panose="020B0800000000000000" pitchFamily="34" charset="-128"/>
              </a:rPr>
              <a:t>ắn</a:t>
            </a:r>
            <a:r>
              <a:rPr kumimoji="0" lang="en-US" sz="6000" b="0" i="0" u="none" strike="noStrike" kern="1200" cap="none" spc="0" normalizeH="0" baseline="0" noProof="0" dirty="0" smtClean="0">
                <a:ln>
                  <a:noFill/>
                </a:ln>
                <a:solidFill>
                  <a:srgbClr val="FF7978"/>
                </a:solidFill>
                <a:effectLst/>
                <a:uLnTx/>
                <a:uFillTx/>
                <a:ea typeface="Adobe Gothic Std B" panose="020B0800000000000000" pitchFamily="34" charset="-128"/>
              </a:rPr>
              <a:t> </a:t>
            </a:r>
            <a:r>
              <a:rPr kumimoji="0" lang="en-US" sz="6000" b="0" i="0" u="none" strike="noStrike" kern="1200" cap="none" spc="0" normalizeH="0" baseline="0" noProof="0" dirty="0" err="1" smtClean="0">
                <a:ln>
                  <a:noFill/>
                </a:ln>
                <a:solidFill>
                  <a:srgbClr val="FF7978"/>
                </a:solidFill>
                <a:effectLst/>
                <a:uLnTx/>
                <a:uFillTx/>
                <a:ea typeface="Adobe Gothic Std B" panose="020B0800000000000000" pitchFamily="34" charset="-128"/>
              </a:rPr>
              <a:t>nót</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96" name="Rectangle 95">
            <a:extLst>
              <a:ext uri="{FF2B5EF4-FFF2-40B4-BE49-F238E27FC236}">
                <a16:creationId xmlns:a16="http://schemas.microsoft.com/office/drawing/2014/main" id="{2A540BFC-D76E-4C89-9A04-9BEBC88C6DA9}"/>
              </a:ext>
            </a:extLst>
          </p:cNvPr>
          <p:cNvSpPr/>
          <p:nvPr/>
        </p:nvSpPr>
        <p:spPr>
          <a:xfrm>
            <a:off x="8688154" y="3863269"/>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7978"/>
                </a:solidFill>
                <a:ea typeface="Adobe Gothic Std B" panose="020B0800000000000000" pitchFamily="34" charset="-128"/>
              </a:rPr>
              <a:t>đ</a:t>
            </a:r>
            <a:r>
              <a:rPr lang="en-US" sz="6000" dirty="0" err="1" smtClean="0">
                <a:solidFill>
                  <a:srgbClr val="FF7978"/>
                </a:solidFill>
                <a:ea typeface="Adobe Gothic Std B" panose="020B0800000000000000" pitchFamily="34" charset="-128"/>
              </a:rPr>
              <a:t>ăm</a:t>
            </a:r>
            <a:r>
              <a:rPr lang="en-US" sz="6000" dirty="0" smtClean="0">
                <a:solidFill>
                  <a:srgbClr val="FF7978"/>
                </a:solidFill>
                <a:ea typeface="Adobe Gothic Std B" panose="020B0800000000000000" pitchFamily="34" charset="-128"/>
              </a:rPr>
              <a:t> </a:t>
            </a:r>
            <a:r>
              <a:rPr lang="en-US" sz="6000" dirty="0" err="1" smtClean="0">
                <a:solidFill>
                  <a:srgbClr val="FF7978"/>
                </a:solidFill>
                <a:ea typeface="Adobe Gothic Std B" panose="020B0800000000000000" pitchFamily="34" charset="-128"/>
              </a:rPr>
              <a:t>chiêu</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97" name="Rectangle 96">
            <a:extLst>
              <a:ext uri="{FF2B5EF4-FFF2-40B4-BE49-F238E27FC236}">
                <a16:creationId xmlns:a16="http://schemas.microsoft.com/office/drawing/2014/main" id="{2A540BFC-D76E-4C89-9A04-9BEBC88C6DA9}"/>
              </a:ext>
            </a:extLst>
          </p:cNvPr>
          <p:cNvSpPr/>
          <p:nvPr/>
        </p:nvSpPr>
        <p:spPr>
          <a:xfrm>
            <a:off x="5347636" y="5247986"/>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smtClean="0">
                <a:solidFill>
                  <a:srgbClr val="FF7978"/>
                </a:solidFill>
                <a:ea typeface="Adobe Gothic Std B" panose="020B0800000000000000" pitchFamily="34" charset="-128"/>
              </a:rPr>
              <a:t>giòn</a:t>
            </a:r>
            <a:r>
              <a:rPr lang="en-US" sz="6000" dirty="0" smtClean="0">
                <a:solidFill>
                  <a:srgbClr val="FF7978"/>
                </a:solidFill>
                <a:ea typeface="Adobe Gothic Std B" panose="020B0800000000000000" pitchFamily="34" charset="-128"/>
              </a:rPr>
              <a:t> </a:t>
            </a:r>
            <a:r>
              <a:rPr lang="en-US" sz="6000" dirty="0" err="1" smtClean="0">
                <a:solidFill>
                  <a:srgbClr val="FF7978"/>
                </a:solidFill>
                <a:ea typeface="Adobe Gothic Std B" panose="020B0800000000000000" pitchFamily="34" charset="-128"/>
              </a:rPr>
              <a:t>giã</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cxnSp>
        <p:nvCxnSpPr>
          <p:cNvPr id="98" name="Straight Connector 97">
            <a:extLst>
              <a:ext uri="{FF2B5EF4-FFF2-40B4-BE49-F238E27FC236}">
                <a16:creationId xmlns:a16="http://schemas.microsoft.com/office/drawing/2014/main" id="{04CA78B4-C0DB-4040-ACD8-A2C970B5736D}"/>
              </a:ext>
            </a:extLst>
          </p:cNvPr>
          <p:cNvCxnSpPr>
            <a:cxnSpLocks/>
          </p:cNvCxnSpPr>
          <p:nvPr/>
        </p:nvCxnSpPr>
        <p:spPr>
          <a:xfrm>
            <a:off x="6728490"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A540BFC-D76E-4C89-9A04-9BEBC88C6DA9}"/>
              </a:ext>
            </a:extLst>
          </p:cNvPr>
          <p:cNvSpPr/>
          <p:nvPr/>
        </p:nvSpPr>
        <p:spPr>
          <a:xfrm>
            <a:off x="8688153" y="5247986"/>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smtClean="0">
                <a:solidFill>
                  <a:srgbClr val="FF7978"/>
                </a:solidFill>
                <a:ea typeface="Adobe Gothic Std B" panose="020B0800000000000000" pitchFamily="34" charset="-128"/>
              </a:rPr>
              <a:t>rơm</a:t>
            </a:r>
            <a:r>
              <a:rPr lang="en-US" sz="6000" dirty="0" smtClean="0">
                <a:solidFill>
                  <a:srgbClr val="FF7978"/>
                </a:solidFill>
                <a:ea typeface="Adobe Gothic Std B" panose="020B0800000000000000" pitchFamily="34" charset="-128"/>
              </a:rPr>
              <a:t> </a:t>
            </a:r>
            <a:r>
              <a:rPr lang="en-US" sz="6000" dirty="0" err="1" smtClean="0">
                <a:solidFill>
                  <a:srgbClr val="FF7978"/>
                </a:solidFill>
                <a:ea typeface="Adobe Gothic Std B" panose="020B0800000000000000" pitchFamily="34" charset="-128"/>
              </a:rPr>
              <a:t>rớm</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100" name="Rectangle 99">
            <a:extLst>
              <a:ext uri="{FF2B5EF4-FFF2-40B4-BE49-F238E27FC236}">
                <a16:creationId xmlns:a16="http://schemas.microsoft.com/office/drawing/2014/main" id="{2A540BFC-D76E-4C89-9A04-9BEBC88C6DA9}"/>
              </a:ext>
            </a:extLst>
          </p:cNvPr>
          <p:cNvSpPr/>
          <p:nvPr/>
        </p:nvSpPr>
        <p:spPr>
          <a:xfrm>
            <a:off x="5223263" y="3858535"/>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smtClean="0">
                <a:solidFill>
                  <a:srgbClr val="FF7978"/>
                </a:solidFill>
                <a:ea typeface="Adobe Gothic Std B" panose="020B0800000000000000" pitchFamily="34" charset="-128"/>
              </a:rPr>
              <a:t>băn</a:t>
            </a:r>
            <a:r>
              <a:rPr lang="en-US" sz="6000" dirty="0" smtClean="0">
                <a:solidFill>
                  <a:srgbClr val="FF7978"/>
                </a:solidFill>
                <a:ea typeface="Adobe Gothic Std B" panose="020B0800000000000000" pitchFamily="34" charset="-128"/>
              </a:rPr>
              <a:t> </a:t>
            </a:r>
            <a:r>
              <a:rPr lang="en-US" sz="6000" dirty="0" err="1" smtClean="0">
                <a:solidFill>
                  <a:srgbClr val="FF7978"/>
                </a:solidFill>
                <a:ea typeface="Adobe Gothic Std B" panose="020B0800000000000000" pitchFamily="34" charset="-128"/>
              </a:rPr>
              <a:t>khoăn</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Tree>
    <p:extLst>
      <p:ext uri="{BB962C8B-B14F-4D97-AF65-F5344CB8AC3E}">
        <p14:creationId xmlns:p14="http://schemas.microsoft.com/office/powerpoint/2010/main" val="362952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randombar(horizontal)">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randombar(horizontal)">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randombar(horizontal)">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randombar(horizontal)">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randombar(horizontal)">
                                      <p:cBhvr>
                                        <p:cTn id="3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5" grpId="0"/>
      <p:bldP spid="96" grpId="0"/>
      <p:bldP spid="97" grpId="0"/>
      <p:bldP spid="99" grpId="0"/>
      <p:bldP spid="10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51695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1302</Words>
  <Application>Microsoft Office PowerPoint</Application>
  <PresentationFormat>Widescreen</PresentationFormat>
  <Paragraphs>152</Paragraphs>
  <Slides>22</Slides>
  <Notes>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22</vt:i4>
      </vt:variant>
    </vt:vector>
  </HeadingPairs>
  <TitlesOfParts>
    <vt:vector size="42" baseType="lpstr">
      <vt:lpstr>Calibri</vt:lpstr>
      <vt:lpstr>#9Slide05 ViceroyJF</vt:lpstr>
      <vt:lpstr>Arial</vt:lpstr>
      <vt:lpstr>Cambria</vt:lpstr>
      <vt:lpstr>SVN-Newton</vt:lpstr>
      <vt:lpstr>UTM Avo</vt:lpstr>
      <vt:lpstr>字魂27号-布丁体</vt:lpstr>
      <vt:lpstr>#9Slide07 HoneyCream</vt:lpstr>
      <vt:lpstr>SVN-Dancing Script</vt:lpstr>
      <vt:lpstr>UTM Aquarelle</vt:lpstr>
      <vt:lpstr>UYa Respective</vt:lpstr>
      <vt:lpstr>#9Slide05 Bodega Script</vt:lpstr>
      <vt:lpstr>Calibri Light</vt:lpstr>
      <vt:lpstr>Times New Roman</vt:lpstr>
      <vt:lpstr>Adobe Gothic Std B</vt:lpstr>
      <vt:lpstr>Cordia New</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Nguyễn Thị Hồng Linh</cp:lastModifiedBy>
  <cp:revision>37</cp:revision>
  <dcterms:created xsi:type="dcterms:W3CDTF">2022-10-15T03:21:08Z</dcterms:created>
  <dcterms:modified xsi:type="dcterms:W3CDTF">2022-10-18T07:59:53Z</dcterms:modified>
</cp:coreProperties>
</file>