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sldIdLst>
    <p:sldId id="256" r:id="rId3"/>
    <p:sldId id="258" r:id="rId4"/>
    <p:sldId id="260" r:id="rId5"/>
    <p:sldId id="288" r:id="rId6"/>
    <p:sldId id="257" r:id="rId7"/>
    <p:sldId id="263" r:id="rId8"/>
    <p:sldId id="289" r:id="rId9"/>
    <p:sldId id="290" r:id="rId10"/>
    <p:sldId id="291" r:id="rId11"/>
    <p:sldId id="270" r:id="rId12"/>
    <p:sldId id="292" r:id="rId13"/>
    <p:sldId id="294" r:id="rId14"/>
    <p:sldId id="295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E7FF"/>
    <a:srgbClr val="E5F3D5"/>
    <a:srgbClr val="D4ECBA"/>
    <a:srgbClr val="C7E6A4"/>
    <a:srgbClr val="F8E5E4"/>
    <a:srgbClr val="FFE1FF"/>
    <a:srgbClr val="FFCCFF"/>
    <a:srgbClr val="3333CC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0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6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3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4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9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6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5.wdp"/><Relationship Id="rId4" Type="http://schemas.microsoft.com/office/2007/relationships/media" Target="../media/media3.mp3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5.wdp"/><Relationship Id="rId4" Type="http://schemas.microsoft.com/office/2007/relationships/media" Target="../media/media3.mp3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1297504" y="2702425"/>
            <a:ext cx="9520518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 w="38100">
            <a:noFill/>
          </a:ln>
          <a:effectLst>
            <a:glow rad="101600">
              <a:srgbClr val="3333CC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5215778"/>
            <a:ext cx="1543050" cy="140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0350" y="5085509"/>
            <a:ext cx="1866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trang web thường có các loại thông tin nào sau đây? 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/>
              <a:t>.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6625886" y="4928584"/>
            <a:ext cx="294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.</a:t>
            </a:r>
            <a:endParaRPr lang="fr-FR" sz="2800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016569" y="1632552"/>
            <a:ext cx="779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886819" y="3524497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411375" y="3864985"/>
            <a:ext cx="425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873727" y="3548098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404537" y="3902510"/>
            <a:ext cx="434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1056098" y="1331900"/>
            <a:ext cx="10132746" cy="47051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trả lời câu hỏi sau: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Dấu hiệu nào giúp em nhận ra siêu liên kết trên một trang web?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Tại sao người ta gọi trang web là một siêu văn bản?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Dấu hiệu nào giúp em nhận ra trên trang web có video?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57317" y="1391954"/>
            <a:ext cx="10930308" cy="3620849"/>
          </a:xfrm>
          <a:prstGeom prst="round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457200" indent="-457200"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thực hiện: </a:t>
            </a:r>
            <a:endParaRPr lang="en-US" sz="3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vào trang web của Bộ Giáo dục và Đào tạo có địa chỉ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moet.gov.vn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ra và gọi tên các loại thông tin có trên trang web.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siêu liên kết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dạy học trực tuyến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xem một video về môn học em yêu thích.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93" y="5093280"/>
            <a:ext cx="2229939" cy="12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456028"/>
            <a:ext cx="11182350" cy="590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584856" y="1749306"/>
            <a:ext cx="8092794" cy="4087310"/>
          </a:xfrm>
          <a:prstGeom prst="horizontalScroll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118" y="1953340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1058" y="1961624"/>
            <a:ext cx="7021847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TRÊN TRANG WEB</a:t>
            </a:r>
            <a:endParaRPr lang="en-US" sz="4400" b="1" spc="-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629" t="2941" r="25837" b="-14707"/>
          <a:stretch/>
        </p:blipFill>
        <p:spPr>
          <a:xfrm>
            <a:off x="4839700" y="1693506"/>
            <a:ext cx="2689412" cy="255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629" t="2941" r="25837" b="-14707"/>
          <a:stretch/>
        </p:blipFill>
        <p:spPr>
          <a:xfrm>
            <a:off x="4839700" y="4604188"/>
            <a:ext cx="2689412" cy="2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0102" y="1324173"/>
            <a:ext cx="10722668" cy="5090277"/>
            <a:chOff x="510102" y="1324173"/>
            <a:chExt cx="10722668" cy="5090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102" y="3996781"/>
              <a:ext cx="1756681" cy="24176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193755">
              <a:off x="1831693" y="4151993"/>
              <a:ext cx="346105" cy="838200"/>
            </a:xfrm>
            <a:prstGeom prst="rect">
              <a:avLst/>
            </a:prstGeom>
          </p:spPr>
        </p:pic>
        <p:sp>
          <p:nvSpPr>
            <p:cNvPr id="9" name="Cloud 8"/>
            <p:cNvSpPr/>
            <p:nvPr/>
          </p:nvSpPr>
          <p:spPr>
            <a:xfrm rot="167190">
              <a:off x="1512261" y="1324173"/>
              <a:ext cx="9720509" cy="3816189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7891" y="1909861"/>
              <a:ext cx="7407062" cy="159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duyệt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Coccoc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Google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2156612">
              <a:off x="2011494" y="4261763"/>
              <a:ext cx="346105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4157" y="3565806"/>
              <a:ext cx="900030" cy="8859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8526" y="3523270"/>
              <a:ext cx="936665" cy="9140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6"/>
          <p:cNvSpPr/>
          <p:nvPr/>
        </p:nvSpPr>
        <p:spPr>
          <a:xfrm>
            <a:off x="1479175" y="1815216"/>
            <a:ext cx="9440128" cy="418217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136083" tIns="68040" rIns="136083" bIns="680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4010" y="1219668"/>
            <a:ext cx="2396295" cy="10850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1056" y="2433918"/>
            <a:ext cx="8032837" cy="1251028"/>
            <a:chOff x="3733796" y="1738053"/>
            <a:chExt cx="12329704" cy="1622306"/>
          </a:xfrm>
        </p:grpSpPr>
        <p:sp>
          <p:nvSpPr>
            <p:cNvPr id="7" name="Rounded Rectangle 6"/>
            <p:cNvSpPr/>
            <p:nvPr/>
          </p:nvSpPr>
          <p:spPr>
            <a:xfrm>
              <a:off x="3733796" y="1738053"/>
              <a:ext cx="12329704" cy="162230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63951" y="1924665"/>
              <a:ext cx="10734433" cy="1317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10423" y="4164612"/>
            <a:ext cx="8003470" cy="1268000"/>
            <a:chOff x="3733798" y="1879965"/>
            <a:chExt cx="14929552" cy="2189966"/>
          </a:xfrm>
        </p:grpSpPr>
        <p:sp>
          <p:nvSpPr>
            <p:cNvPr id="12" name="Rounded Rectangle 11"/>
            <p:cNvSpPr/>
            <p:nvPr/>
          </p:nvSpPr>
          <p:spPr>
            <a:xfrm>
              <a:off x="3733798" y="1879965"/>
              <a:ext cx="14929552" cy="218996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7090" y="2017995"/>
              <a:ext cx="13045587" cy="1901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17" y="148477"/>
            <a:ext cx="3885275" cy="9272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083" y="312705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472952" y="306261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528" y="2594369"/>
            <a:ext cx="959614" cy="93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528" y="4340422"/>
            <a:ext cx="1013402" cy="921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026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533" y="1687294"/>
            <a:ext cx="6505575" cy="46196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4710" y="897625"/>
            <a:ext cx="5573568" cy="1096855"/>
            <a:chOff x="696577" y="1274916"/>
            <a:chExt cx="5573568" cy="1096855"/>
          </a:xfrm>
        </p:grpSpPr>
        <p:grpSp>
          <p:nvGrpSpPr>
            <p:cNvPr id="21" name="Group 20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70672" y="1294553"/>
              <a:ext cx="509947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Thông tin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</a:t>
              </a:r>
            </a:p>
            <a:p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81900" y="2032043"/>
            <a:ext cx="4304822" cy="2248488"/>
          </a:xfrm>
          <a:prstGeom prst="roundRect">
            <a:avLst/>
          </a:prstGeom>
          <a:solidFill>
            <a:srgbClr val="E5F3D5"/>
          </a:solidFill>
        </p:spPr>
        <p:txBody>
          <a:bodyPr wrap="square">
            <a:spAutoFit/>
          </a:bodyPr>
          <a:lstStyle/>
          <a:p>
            <a:pPr marL="2540" indent="-4445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1900" y="4559389"/>
            <a:ext cx="4304822" cy="1152018"/>
          </a:xfrm>
          <a:prstGeom prst="roundRect">
            <a:avLst/>
          </a:prstGeom>
          <a:solidFill>
            <a:srgbClr val="FFE1FF"/>
          </a:solidFill>
        </p:spPr>
        <p:txBody>
          <a:bodyPr wrap="square">
            <a:spAutoFit/>
          </a:bodyPr>
          <a:lstStyle/>
          <a:p>
            <a:pPr indent="-1905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1394" y="1725018"/>
            <a:ext cx="10502153" cy="4625788"/>
            <a:chOff x="245564" y="1485865"/>
            <a:chExt cx="10502153" cy="4625788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245564" y="1485865"/>
              <a:ext cx="10502153" cy="4625788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579" y="2169241"/>
              <a:ext cx="9904459" cy="3865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4508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mục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 trợ dạy học trực tuyến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(siêu liên kết). Một trang web mới được mở ra; 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4508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mục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em học lớp 3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(siêu liên kết). Trang web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 học liệu số ngành giáo dục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được mở ra (Hình 5.2). Trên trang web này có các video bài giảng hỗ trợ học tập trực tuyến các môn học cho các em.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541" y="1134117"/>
            <a:ext cx="1883507" cy="122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80" y="1754989"/>
            <a:ext cx="5665388" cy="40200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017" y="1910388"/>
            <a:ext cx="6485898" cy="3815025"/>
            <a:chOff x="-6017" y="1910388"/>
            <a:chExt cx="6485898" cy="3815025"/>
          </a:xfrm>
        </p:grpSpPr>
        <p:sp>
          <p:nvSpPr>
            <p:cNvPr id="13" name="Cloud 12"/>
            <p:cNvSpPr/>
            <p:nvPr/>
          </p:nvSpPr>
          <p:spPr>
            <a:xfrm rot="167190">
              <a:off x="-6017" y="1910388"/>
              <a:ext cx="6485898" cy="3815025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7114" y="2541826"/>
              <a:ext cx="5204501" cy="211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web,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ngoài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văn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siêu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liên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chúng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ta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còn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nữa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17" name="Group 16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1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07" y="1653815"/>
            <a:ext cx="5665388" cy="40200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1981" y="2144298"/>
            <a:ext cx="5185031" cy="3039130"/>
          </a:xfrm>
          <a:prstGeom prst="roundRect">
            <a:avLst/>
          </a:prstGeom>
          <a:solidFill>
            <a:srgbClr val="FFE7FF"/>
          </a:solidFill>
        </p:spPr>
        <p:txBody>
          <a:bodyPr wrap="square">
            <a:spAutoFit/>
          </a:bodyPr>
          <a:lstStyle/>
          <a:p>
            <a:pPr indent="-1905"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rên một trang web thường có các loại thông tin: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đặc biệt là có các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 liên kết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16" name="Group 15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81883" y="1730983"/>
            <a:ext cx="10073227" cy="206716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455295" indent="-4572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5295" indent="-4572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4710" y="897625"/>
            <a:ext cx="3298907" cy="604412"/>
            <a:chOff x="696577" y="1274916"/>
            <a:chExt cx="3298907" cy="604412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70672" y="1294553"/>
              <a:ext cx="282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93213" y="3772479"/>
            <a:ext cx="7718180" cy="2568603"/>
            <a:chOff x="1745857" y="1461848"/>
            <a:chExt cx="8480052" cy="46711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857" y="3855108"/>
              <a:ext cx="1307602" cy="22779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193755">
              <a:off x="2836335" y="3870576"/>
              <a:ext cx="346105" cy="838199"/>
            </a:xfrm>
            <a:prstGeom prst="rect">
              <a:avLst/>
            </a:prstGeom>
          </p:spPr>
        </p:pic>
        <p:sp>
          <p:nvSpPr>
            <p:cNvPr id="24" name="Cloud 23"/>
            <p:cNvSpPr/>
            <p:nvPr/>
          </p:nvSpPr>
          <p:spPr>
            <a:xfrm rot="167190">
              <a:off x="3127039" y="1461848"/>
              <a:ext cx="7098870" cy="3816188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8992" y="2345666"/>
              <a:ext cx="5117205" cy="204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602</Words>
  <Application>Microsoft Office PowerPoint</Application>
  <PresentationFormat>Widescreen</PresentationFormat>
  <Paragraphs>61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Open Sans Extrabold</vt:lpstr>
      <vt:lpstr>Tahoma</vt:lpstr>
      <vt:lpstr>Wingdings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LoanNT</cp:lastModifiedBy>
  <cp:revision>138</cp:revision>
  <dcterms:created xsi:type="dcterms:W3CDTF">2023-02-06T08:51:07Z</dcterms:created>
  <dcterms:modified xsi:type="dcterms:W3CDTF">2024-10-07T01:52:53Z</dcterms:modified>
</cp:coreProperties>
</file>