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3" r:id="rId3"/>
    <p:sldId id="271" r:id="rId4"/>
    <p:sldId id="257" r:id="rId5"/>
    <p:sldId id="258" r:id="rId6"/>
    <p:sldId id="267" r:id="rId7"/>
    <p:sldId id="268" r:id="rId8"/>
    <p:sldId id="265" r:id="rId9"/>
  </p:sldIdLst>
  <p:sldSz cx="18288000" cy="10287000"/>
  <p:notesSz cx="6858000" cy="9144000"/>
  <p:embeddedFontLst>
    <p:embeddedFont>
      <p:font typeface="Arial Bold" panose="020B0704020202020204" pitchFamily="34" charset="0"/>
      <p:bold r:id="rId10"/>
    </p:embeddedFont>
    <p:embeddedFont>
      <p:font typeface="Tahoma" panose="020B0604030504040204" pitchFamily="34" charset="0"/>
      <p:regular r:id="rId11"/>
      <p:bold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  <a:srgbClr val="0000FF"/>
    <a:srgbClr val="FF2929"/>
    <a:srgbClr val="FDD07E"/>
    <a:srgbClr val="BE636B"/>
    <a:srgbClr val="F4E1E0"/>
    <a:srgbClr val="FFFFCD"/>
    <a:srgbClr val="FFD8A3"/>
    <a:srgbClr val="81A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72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6711" y="1832480"/>
            <a:ext cx="12629837" cy="5577957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" y="774809"/>
            <a:ext cx="15239999" cy="810249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2972855" y="2552700"/>
            <a:ext cx="11717548" cy="3527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5200" b="1" cap="all" dirty="0">
                <a:solidFill>
                  <a:srgbClr val="BE636B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CHƯƠNG 5. ỨNG DỤNG TIN HỌC</a:t>
            </a:r>
          </a:p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4800" b="1" u="sng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BÀI 13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50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LUYỆN TẬP ĐỊNH DẠNG VĂN BẢN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7CF904AA-1B3F-9AAB-787C-D60876B64868}"/>
              </a:ext>
            </a:extLst>
          </p:cNvPr>
          <p:cNvSpPr/>
          <p:nvPr/>
        </p:nvSpPr>
        <p:spPr>
          <a:xfrm rot="19842602">
            <a:off x="-327447" y="467688"/>
            <a:ext cx="4344456" cy="173293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9A99786-2C78-632D-61B1-386CF437A228}"/>
              </a:ext>
            </a:extLst>
          </p:cNvPr>
          <p:cNvSpPr/>
          <p:nvPr/>
        </p:nvSpPr>
        <p:spPr>
          <a:xfrm>
            <a:off x="1676400" y="2275134"/>
            <a:ext cx="14097000" cy="4572000"/>
          </a:xfrm>
          <a:prstGeom prst="cloudCallout">
            <a:avLst>
              <a:gd name="adj1" fmla="val 41533"/>
              <a:gd name="adj2" fmla="val 55544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" indent="-1905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Em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xoá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di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BE40BA4C-5A43-3B37-3216-591CEB5A470F}"/>
              </a:ext>
            </a:extLst>
          </p:cNvPr>
          <p:cNvSpPr/>
          <p:nvPr/>
        </p:nvSpPr>
        <p:spPr>
          <a:xfrm>
            <a:off x="14069160" y="5330244"/>
            <a:ext cx="3368263" cy="4192366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7CF904AA-1B3F-9AAB-787C-D60876B64868}"/>
              </a:ext>
            </a:extLst>
          </p:cNvPr>
          <p:cNvSpPr/>
          <p:nvPr/>
        </p:nvSpPr>
        <p:spPr>
          <a:xfrm rot="2118116">
            <a:off x="14542200" y="558654"/>
            <a:ext cx="3724114" cy="1571375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5CF9A2-7C86-98DA-1E7E-ADFDD5B46FFA}"/>
              </a:ext>
            </a:extLst>
          </p:cNvPr>
          <p:cNvGrpSpPr/>
          <p:nvPr/>
        </p:nvGrpSpPr>
        <p:grpSpPr>
          <a:xfrm>
            <a:off x="179435" y="303330"/>
            <a:ext cx="14797454" cy="7665663"/>
            <a:chOff x="425953" y="610338"/>
            <a:chExt cx="14797454" cy="7665663"/>
          </a:xfrm>
        </p:grpSpPr>
        <p:sp>
          <p:nvSpPr>
            <p:cNvPr id="13" name="TextBox 13"/>
            <p:cNvSpPr txBox="1"/>
            <p:nvPr/>
          </p:nvSpPr>
          <p:spPr>
            <a:xfrm>
              <a:off x="2877509" y="4052965"/>
              <a:ext cx="12345898" cy="4223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425953" y="610338"/>
              <a:ext cx="1798851" cy="1766178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24727" b="-109305"/>
              </a:stretch>
            </a:blipFill>
          </p:spPr>
        </p:sp>
      </p:grpSp>
      <p:sp>
        <p:nvSpPr>
          <p:cNvPr id="10" name="Freeform 28">
            <a:extLst>
              <a:ext uri="{FF2B5EF4-FFF2-40B4-BE49-F238E27FC236}">
                <a16:creationId xmlns:a16="http://schemas.microsoft.com/office/drawing/2014/main" id="{1E38438C-F6E5-534A-3D74-8150429F36A6}"/>
              </a:ext>
            </a:extLst>
          </p:cNvPr>
          <p:cNvSpPr/>
          <p:nvPr/>
        </p:nvSpPr>
        <p:spPr>
          <a:xfrm flipH="1">
            <a:off x="16521044" y="8275099"/>
            <a:ext cx="1565399" cy="1722579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6"/>
            <a:stretch>
              <a:fillRect l="-94647" t="-123326" r="-157783"/>
            </a:stretch>
          </a:blipFill>
        </p:spPr>
      </p: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61BC6F6E-AD7C-931A-A99C-006D0F6B84DA}"/>
              </a:ext>
            </a:extLst>
          </p:cNvPr>
          <p:cNvSpPr/>
          <p:nvPr/>
        </p:nvSpPr>
        <p:spPr>
          <a:xfrm>
            <a:off x="1755440" y="2377265"/>
            <a:ext cx="14097000" cy="4572000"/>
          </a:xfrm>
          <a:prstGeom prst="cloudCallout">
            <a:avLst>
              <a:gd name="adj1" fmla="val -37979"/>
              <a:gd name="adj2" fmla="val 5651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" indent="-1905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 Em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phông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cỡ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B052EC-B171-0F2B-3578-0455450C93AC}"/>
              </a:ext>
            </a:extLst>
          </p:cNvPr>
          <p:cNvGrpSpPr/>
          <p:nvPr/>
        </p:nvGrpSpPr>
        <p:grpSpPr>
          <a:xfrm>
            <a:off x="404004" y="6428242"/>
            <a:ext cx="3148564" cy="3339846"/>
            <a:chOff x="2930639" y="6564748"/>
            <a:chExt cx="3148564" cy="33398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69F9D4-0BDB-A04F-F8FE-BBBF61D38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0639" y="6564748"/>
              <a:ext cx="2936800" cy="33398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7DB53E-E84F-090C-9195-8D32D240E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05846">
              <a:off x="5361686" y="6975113"/>
              <a:ext cx="717517" cy="903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38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9838" y="8938929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775023" y="7936194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214172" y="29186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578F0D-8521-10A2-38DE-6DC8910558DC}"/>
              </a:ext>
            </a:extLst>
          </p:cNvPr>
          <p:cNvSpPr/>
          <p:nvPr/>
        </p:nvSpPr>
        <p:spPr>
          <a:xfrm>
            <a:off x="7086600" y="266700"/>
            <a:ext cx="4648200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40911B-2BCE-CE68-9CE4-EB889A11237F}"/>
              </a:ext>
            </a:extLst>
          </p:cNvPr>
          <p:cNvGrpSpPr/>
          <p:nvPr/>
        </p:nvGrpSpPr>
        <p:grpSpPr>
          <a:xfrm>
            <a:off x="872073" y="2282276"/>
            <a:ext cx="8079861" cy="6099253"/>
            <a:chOff x="800099" y="2019300"/>
            <a:chExt cx="9193639" cy="7620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575F641-20D6-CBF1-547E-7720FBEB0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0099" y="2019300"/>
              <a:ext cx="9193639" cy="7620000"/>
            </a:xfrm>
            <a:prstGeom prst="rect">
              <a:avLst/>
            </a:prstGeom>
          </p:spPr>
        </p:pic>
        <p:sp>
          <p:nvSpPr>
            <p:cNvPr id="27" name="TextBox 14">
              <a:extLst>
                <a:ext uri="{FF2B5EF4-FFF2-40B4-BE49-F238E27FC236}">
                  <a16:creationId xmlns:a16="http://schemas.microsoft.com/office/drawing/2014/main" id="{00F51914-503C-53F3-8113-06D33081EAAD}"/>
                </a:ext>
              </a:extLst>
            </p:cNvPr>
            <p:cNvSpPr txBox="1"/>
            <p:nvPr/>
          </p:nvSpPr>
          <p:spPr>
            <a:xfrm>
              <a:off x="1296772" y="4395707"/>
              <a:ext cx="8098970" cy="3721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</a:t>
              </a:r>
              <a:r>
                <a:rPr lang="vi-VN" sz="4000" dirty="0">
                  <a:solidFill>
                    <a:schemeClr val="bg1"/>
                  </a:solidFill>
                </a:rPr>
                <a:t>uan sát và đề xuất ý kiến để soạn thảo và trình bày bài hát </a:t>
              </a:r>
              <a:r>
                <a:rPr lang="en-US" sz="4000" b="1" dirty="0">
                  <a:solidFill>
                    <a:srgbClr val="FFFF00"/>
                  </a:solidFill>
                </a:rPr>
                <a:t>BÀI HÁT THẦY DẠY</a:t>
              </a:r>
              <a:r>
                <a:rPr lang="vi-VN" sz="4000" b="1" dirty="0">
                  <a:solidFill>
                    <a:schemeClr val="bg1"/>
                  </a:solidFill>
                </a:rPr>
                <a:t> </a:t>
              </a:r>
              <a:r>
                <a:rPr lang="vi-VN" sz="4000" dirty="0">
                  <a:solidFill>
                    <a:schemeClr val="bg1"/>
                  </a:solidFill>
                </a:rPr>
                <a:t>như gợi ý ở hình 13.1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Double Wave 30">
              <a:extLst>
                <a:ext uri="{FF2B5EF4-FFF2-40B4-BE49-F238E27FC236}">
                  <a16:creationId xmlns:a16="http://schemas.microsoft.com/office/drawing/2014/main" id="{90E9C56B-0361-EE9B-7295-0844FB5D0260}"/>
                </a:ext>
              </a:extLst>
            </p:cNvPr>
            <p:cNvSpPr/>
            <p:nvPr/>
          </p:nvSpPr>
          <p:spPr>
            <a:xfrm>
              <a:off x="1982560" y="2786767"/>
              <a:ext cx="6676199" cy="996368"/>
            </a:xfrm>
            <a:prstGeom prst="doubleWave">
              <a:avLst/>
            </a:prstGeom>
            <a:solidFill>
              <a:srgbClr val="FFFF8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ĐÔI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5A84ED5-5BFB-8DB9-CE0C-B14F7A91D972}"/>
              </a:ext>
            </a:extLst>
          </p:cNvPr>
          <p:cNvSpPr txBox="1"/>
          <p:nvPr/>
        </p:nvSpPr>
        <p:spPr>
          <a:xfrm>
            <a:off x="11328742" y="8486019"/>
            <a:ext cx="2409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13.1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FCC1C9-1936-7EF2-C513-641D77F0D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012" y="1785145"/>
            <a:ext cx="6723131" cy="65963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5537" y="182551"/>
            <a:ext cx="17754469" cy="9867900"/>
            <a:chOff x="-111032" y="-76200"/>
            <a:chExt cx="4589204" cy="2404275"/>
          </a:xfrm>
        </p:grpSpPr>
        <p:sp>
          <p:nvSpPr>
            <p:cNvPr id="4" name="Freeform 4"/>
            <p:cNvSpPr/>
            <p:nvPr/>
          </p:nvSpPr>
          <p:spPr>
            <a:xfrm>
              <a:off x="-111032" y="0"/>
              <a:ext cx="4589204" cy="2328075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-811852" y="1866900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6584991" y="9070377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A74786A-A811-9EF6-68E7-C548ECB6FA33}"/>
              </a:ext>
            </a:extLst>
          </p:cNvPr>
          <p:cNvSpPr/>
          <p:nvPr/>
        </p:nvSpPr>
        <p:spPr>
          <a:xfrm>
            <a:off x="6928114" y="168273"/>
            <a:ext cx="4648200" cy="8565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8EEFEC-A5BB-1820-A068-C9D1C206C947}"/>
              </a:ext>
            </a:extLst>
          </p:cNvPr>
          <p:cNvGrpSpPr/>
          <p:nvPr/>
        </p:nvGrpSpPr>
        <p:grpSpPr>
          <a:xfrm>
            <a:off x="716302" y="1082814"/>
            <a:ext cx="17038298" cy="707886"/>
            <a:chOff x="696578" y="1345466"/>
            <a:chExt cx="17038298" cy="70788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A1C55E3-9BD6-A0EB-C107-FA7C4F6094B2}"/>
                </a:ext>
              </a:extLst>
            </p:cNvPr>
            <p:cNvGrpSpPr/>
            <p:nvPr/>
          </p:nvGrpSpPr>
          <p:grpSpPr>
            <a:xfrm>
              <a:off x="696578" y="1345466"/>
              <a:ext cx="513201" cy="707886"/>
              <a:chOff x="1089340" y="1345406"/>
              <a:chExt cx="513201" cy="70788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833C1A4-D8A8-FB02-B7F0-C8826F0ACF77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11678" cy="46517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6F8760F-16C0-8227-D9EA-E1FC9384B936}"/>
                  </a:ext>
                </a:extLst>
              </p:cNvPr>
              <p:cNvSpPr txBox="1"/>
              <p:nvPr/>
            </p:nvSpPr>
            <p:spPr>
              <a:xfrm>
                <a:off x="1090862" y="1345406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43B0B8-A446-AE75-DD88-9A9943430302}"/>
                </a:ext>
              </a:extLst>
            </p:cNvPr>
            <p:cNvSpPr txBox="1"/>
            <p:nvPr/>
          </p:nvSpPr>
          <p:spPr>
            <a:xfrm>
              <a:off x="1097369" y="1407859"/>
              <a:ext cx="1663750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xoá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chép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, di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soạn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3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A67BCF-BE30-4A75-4744-F86CDA8A1F36}"/>
              </a:ext>
            </a:extLst>
          </p:cNvPr>
          <p:cNvGrpSpPr/>
          <p:nvPr/>
        </p:nvGrpSpPr>
        <p:grpSpPr>
          <a:xfrm>
            <a:off x="267994" y="1718474"/>
            <a:ext cx="9287109" cy="8305800"/>
            <a:chOff x="721218" y="1714500"/>
            <a:chExt cx="8869928" cy="8305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07B7FF-70A4-9C25-A9A9-67385197C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582" t="5694" r="1" b="916"/>
            <a:stretch/>
          </p:blipFill>
          <p:spPr>
            <a:xfrm>
              <a:off x="756371" y="2242096"/>
              <a:ext cx="8834775" cy="777820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274B4BF-C997-4CCB-5F02-401CE5FF3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218" y="1714500"/>
              <a:ext cx="3164978" cy="61555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7FD9AB1-5932-EC59-263E-4B291A421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4899" y="2996924"/>
            <a:ext cx="8564502" cy="5431652"/>
          </a:xfrm>
          <a:prstGeom prst="rect">
            <a:avLst/>
          </a:prstGeom>
        </p:spPr>
      </p:pic>
      <p:sp>
        <p:nvSpPr>
          <p:cNvPr id="28" name="Freeform 28"/>
          <p:cNvSpPr/>
          <p:nvPr/>
        </p:nvSpPr>
        <p:spPr>
          <a:xfrm flipH="1">
            <a:off x="2456" y="8836610"/>
            <a:ext cx="1484731" cy="1423978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7"/>
            <a:stretch>
              <a:fillRect l="-94647" t="-123326" r="-15778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92600" y="1972063"/>
            <a:ext cx="1423610" cy="1495037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4647" t="-123326" r="-157783"/>
            </a:stretch>
          </a:blipFill>
        </p:spPr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6A65A17-7467-A86B-B765-A5CF14C0F19A}"/>
              </a:ext>
            </a:extLst>
          </p:cNvPr>
          <p:cNvCxnSpPr/>
          <p:nvPr/>
        </p:nvCxnSpPr>
        <p:spPr>
          <a:xfrm>
            <a:off x="9525000" y="2085717"/>
            <a:ext cx="0" cy="796473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8853" y="518912"/>
            <a:ext cx="17380100" cy="9249176"/>
            <a:chOff x="-110259" y="-76200"/>
            <a:chExt cx="4577475" cy="2435997"/>
          </a:xfrm>
        </p:grpSpPr>
        <p:sp>
          <p:nvSpPr>
            <p:cNvPr id="4" name="Freeform 4"/>
            <p:cNvSpPr/>
            <p:nvPr/>
          </p:nvSpPr>
          <p:spPr>
            <a:xfrm>
              <a:off x="-110259" y="-76200"/>
              <a:ext cx="4577475" cy="24359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3383979" flipV="1">
            <a:off x="-1626152" y="-690796"/>
            <a:ext cx="4586585" cy="294588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142F82-4547-852D-2D03-BCBA75D8E03D}"/>
              </a:ext>
            </a:extLst>
          </p:cNvPr>
          <p:cNvGrpSpPr/>
          <p:nvPr/>
        </p:nvGrpSpPr>
        <p:grpSpPr>
          <a:xfrm>
            <a:off x="1482586" y="876300"/>
            <a:ext cx="8259792" cy="707886"/>
            <a:chOff x="655164" y="1349439"/>
            <a:chExt cx="8259792" cy="7078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D4527B7-5774-0F49-5126-CCF43DBECC85}"/>
                </a:ext>
              </a:extLst>
            </p:cNvPr>
            <p:cNvGrpSpPr/>
            <p:nvPr/>
          </p:nvGrpSpPr>
          <p:grpSpPr>
            <a:xfrm>
              <a:off x="655164" y="1349439"/>
              <a:ext cx="553092" cy="707886"/>
              <a:chOff x="1047926" y="1349379"/>
              <a:chExt cx="553092" cy="70788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DC7B876-18E8-02E0-35EB-413C50AAD2EA}"/>
                  </a:ext>
                </a:extLst>
              </p:cNvPr>
              <p:cNvSpPr/>
              <p:nvPr/>
            </p:nvSpPr>
            <p:spPr>
              <a:xfrm>
                <a:off x="1089340" y="1470216"/>
                <a:ext cx="511678" cy="55320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235B18-F2FD-06B4-D895-6579E591EA4B}"/>
                  </a:ext>
                </a:extLst>
              </p:cNvPr>
              <p:cNvSpPr txBox="1"/>
              <p:nvPr/>
            </p:nvSpPr>
            <p:spPr>
              <a:xfrm>
                <a:off x="1047926" y="1349379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7668AA-4F4E-2867-FAD6-EEA695724FD9}"/>
                </a:ext>
              </a:extLst>
            </p:cNvPr>
            <p:cNvSpPr txBox="1"/>
            <p:nvPr/>
          </p:nvSpPr>
          <p:spPr>
            <a:xfrm>
              <a:off x="1097369" y="1407859"/>
              <a:ext cx="7817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kí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endParaRPr lang="en-US" sz="3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291F68-0A06-7548-E616-D6062EC8A17C}"/>
              </a:ext>
            </a:extLst>
          </p:cNvPr>
          <p:cNvGrpSpPr/>
          <p:nvPr/>
        </p:nvGrpSpPr>
        <p:grpSpPr>
          <a:xfrm>
            <a:off x="847492" y="1722634"/>
            <a:ext cx="16573063" cy="7866072"/>
            <a:chOff x="847492" y="1722634"/>
            <a:chExt cx="16573063" cy="786607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A7CBB5E-1242-ED83-20C8-82F9C6E34912}"/>
                </a:ext>
              </a:extLst>
            </p:cNvPr>
            <p:cNvGrpSpPr/>
            <p:nvPr/>
          </p:nvGrpSpPr>
          <p:grpSpPr>
            <a:xfrm>
              <a:off x="847492" y="1722634"/>
              <a:ext cx="16573063" cy="7866072"/>
              <a:chOff x="857856" y="1905726"/>
              <a:chExt cx="16573063" cy="7866072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6CFAD6B-B28C-C848-3E1D-5569448C6C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7398" y="3294798"/>
                <a:ext cx="73688" cy="6073062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1B0D99C-F716-B95C-DAC7-6691917410F6}"/>
                  </a:ext>
                </a:extLst>
              </p:cNvPr>
              <p:cNvSpPr/>
              <p:nvPr/>
            </p:nvSpPr>
            <p:spPr>
              <a:xfrm>
                <a:off x="857856" y="2555802"/>
                <a:ext cx="16573063" cy="7215996"/>
              </a:xfrm>
              <a:prstGeom prst="round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7BA842CA-6C57-A5CB-A270-01CE7E323264}"/>
                  </a:ext>
                </a:extLst>
              </p:cNvPr>
              <p:cNvSpPr/>
              <p:nvPr/>
            </p:nvSpPr>
            <p:spPr>
              <a:xfrm>
                <a:off x="5573486" y="1905726"/>
                <a:ext cx="7315200" cy="111300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688592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1688592"/>
                    </a:lnTo>
                    <a:lnTo>
                      <a:pt x="0" y="16885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 anchor="ctr"/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 HÀNH THEO NHÓM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B9A389-B3F2-6260-507D-5166029AC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3412"/>
            <a:stretch/>
          </p:blipFill>
          <p:spPr>
            <a:xfrm>
              <a:off x="1066800" y="2857500"/>
              <a:ext cx="7984081" cy="6629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B2F7FB-93C8-4D57-408B-84CC5F8CA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12770" y="3695700"/>
              <a:ext cx="7884630" cy="46482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-2177259">
            <a:off x="14890699" y="7756453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51055" y="9009525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4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189845">
            <a:off x="16352586" y="1287224"/>
            <a:ext cx="1966543" cy="253095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655824" y="5705178"/>
            <a:ext cx="2105843" cy="280510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5891" y="382135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962400" y="858778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10580" y="1248072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0FBCA5F-A693-C901-3D45-85F5CB328A61}"/>
              </a:ext>
            </a:extLst>
          </p:cNvPr>
          <p:cNvGrpSpPr/>
          <p:nvPr/>
        </p:nvGrpSpPr>
        <p:grpSpPr>
          <a:xfrm>
            <a:off x="1516791" y="2857499"/>
            <a:ext cx="3458402" cy="4145707"/>
            <a:chOff x="2073400" y="3013470"/>
            <a:chExt cx="3132237" cy="3967198"/>
          </a:xfrm>
        </p:grpSpPr>
        <p:grpSp>
          <p:nvGrpSpPr>
            <p:cNvPr id="7" name="Group 21">
              <a:extLst>
                <a:ext uri="{FF2B5EF4-FFF2-40B4-BE49-F238E27FC236}">
                  <a16:creationId xmlns:a16="http://schemas.microsoft.com/office/drawing/2014/main" id="{9B2E96A4-2312-1389-401F-3B6414AE5A65}"/>
                </a:ext>
              </a:extLst>
            </p:cNvPr>
            <p:cNvGrpSpPr/>
            <p:nvPr/>
          </p:nvGrpSpPr>
          <p:grpSpPr>
            <a:xfrm rot="-646107">
              <a:off x="2073400" y="3013470"/>
              <a:ext cx="3132237" cy="3967198"/>
              <a:chOff x="333384" y="58766"/>
              <a:chExt cx="4176315" cy="5289597"/>
            </a:xfrm>
          </p:grpSpPr>
          <p:grpSp>
            <p:nvGrpSpPr>
              <p:cNvPr id="8" name="Group 22">
                <a:extLst>
                  <a:ext uri="{FF2B5EF4-FFF2-40B4-BE49-F238E27FC236}">
                    <a16:creationId xmlns:a16="http://schemas.microsoft.com/office/drawing/2014/main" id="{73D9C9B9-FB8E-91D1-762D-2DAB8B19A151}"/>
                  </a:ext>
                </a:extLst>
              </p:cNvPr>
              <p:cNvGrpSpPr/>
              <p:nvPr/>
            </p:nvGrpSpPr>
            <p:grpSpPr>
              <a:xfrm rot="514076">
                <a:off x="508132" y="538435"/>
                <a:ext cx="4001567" cy="4775243"/>
                <a:chOff x="0" y="-47625"/>
                <a:chExt cx="1133221" cy="1352322"/>
              </a:xfrm>
            </p:grpSpPr>
            <p:sp>
              <p:nvSpPr>
                <p:cNvPr id="31" name="Freeform 23">
                  <a:extLst>
                    <a:ext uri="{FF2B5EF4-FFF2-40B4-BE49-F238E27FC236}">
                      <a16:creationId xmlns:a16="http://schemas.microsoft.com/office/drawing/2014/main" id="{02BB30BA-7EB6-E2B8-AACC-C507F2B0EB28}"/>
                    </a:ext>
                  </a:extLst>
                </p:cNvPr>
                <p:cNvSpPr/>
                <p:nvPr/>
              </p:nvSpPr>
              <p:spPr>
                <a:xfrm>
                  <a:off x="1" y="0"/>
                  <a:ext cx="1133220" cy="130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220" h="1304697">
                      <a:moveTo>
                        <a:pt x="0" y="0"/>
                      </a:moveTo>
                      <a:lnTo>
                        <a:pt x="1133220" y="0"/>
                      </a:lnTo>
                      <a:lnTo>
                        <a:pt x="1133220" y="1304697"/>
                      </a:lnTo>
                      <a:lnTo>
                        <a:pt x="0" y="1304697"/>
                      </a:lnTo>
                      <a:close/>
                    </a:path>
                  </a:pathLst>
                </a:custGeom>
                <a:solidFill>
                  <a:srgbClr val="AACB73"/>
                </a:solidFill>
              </p:spPr>
            </p:sp>
            <p:sp>
              <p:nvSpPr>
                <p:cNvPr id="32" name="TextBox 24">
                  <a:extLst>
                    <a:ext uri="{FF2B5EF4-FFF2-40B4-BE49-F238E27FC236}">
                      <a16:creationId xmlns:a16="http://schemas.microsoft.com/office/drawing/2014/main" id="{B6890BDE-BF24-95DA-C394-31AA25E4EAE5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133220" cy="1352322"/>
                </a:xfrm>
                <a:prstGeom prst="rect">
                  <a:avLst/>
                </a:prstGeom>
              </p:spPr>
              <p:txBody>
                <a:bodyPr lIns="27877" tIns="27877" rIns="27877" bIns="27877" rtlCol="0" anchor="ctr"/>
                <a:lstStyle/>
                <a:p>
                  <a:pPr algn="ctr">
                    <a:lnSpc>
                      <a:spcPts val="3499"/>
                    </a:lnSpc>
                  </a:pPr>
                  <a:endParaRPr/>
                </a:p>
              </p:txBody>
            </p:sp>
          </p:grpSp>
          <p:grpSp>
            <p:nvGrpSpPr>
              <p:cNvPr id="12" name="Group 25">
                <a:extLst>
                  <a:ext uri="{FF2B5EF4-FFF2-40B4-BE49-F238E27FC236}">
                    <a16:creationId xmlns:a16="http://schemas.microsoft.com/office/drawing/2014/main" id="{2222C967-BCC9-56CA-CBDB-245B56C0AF10}"/>
                  </a:ext>
                </a:extLst>
              </p:cNvPr>
              <p:cNvGrpSpPr/>
              <p:nvPr/>
            </p:nvGrpSpPr>
            <p:grpSpPr>
              <a:xfrm rot="514076">
                <a:off x="333384" y="323904"/>
                <a:ext cx="4001563" cy="4775243"/>
                <a:chOff x="0" y="-47625"/>
                <a:chExt cx="1133220" cy="1352322"/>
              </a:xfrm>
            </p:grpSpPr>
            <p:sp>
              <p:nvSpPr>
                <p:cNvPr id="15" name="Freeform 26">
                  <a:extLst>
                    <a:ext uri="{FF2B5EF4-FFF2-40B4-BE49-F238E27FC236}">
                      <a16:creationId xmlns:a16="http://schemas.microsoft.com/office/drawing/2014/main" id="{E9B053E5-3BB1-1125-5141-F5FC23F8E3D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33220" cy="130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220" h="1304697">
                      <a:moveTo>
                        <a:pt x="0" y="0"/>
                      </a:moveTo>
                      <a:lnTo>
                        <a:pt x="1133220" y="0"/>
                      </a:lnTo>
                      <a:lnTo>
                        <a:pt x="1133220" y="1304697"/>
                      </a:lnTo>
                      <a:lnTo>
                        <a:pt x="0" y="1304697"/>
                      </a:lnTo>
                      <a:close/>
                    </a:path>
                  </a:pathLst>
                </a:custGeom>
                <a:solidFill>
                  <a:srgbClr val="DFEFC3"/>
                </a:solidFill>
              </p:spPr>
            </p:sp>
            <p:sp>
              <p:nvSpPr>
                <p:cNvPr id="30" name="TextBox 27">
                  <a:extLst>
                    <a:ext uri="{FF2B5EF4-FFF2-40B4-BE49-F238E27FC236}">
                      <a16:creationId xmlns:a16="http://schemas.microsoft.com/office/drawing/2014/main" id="{11820ABE-C69E-EC17-6D3B-4DBD3EEDDE65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133220" cy="1352322"/>
                </a:xfrm>
                <a:prstGeom prst="rect">
                  <a:avLst/>
                </a:prstGeom>
              </p:spPr>
              <p:txBody>
                <a:bodyPr lIns="27877" tIns="27877" rIns="27877" bIns="27877" rtlCol="0" anchor="ctr"/>
                <a:lstStyle/>
                <a:p>
                  <a:pPr algn="ctr">
                    <a:lnSpc>
                      <a:spcPts val="3499"/>
                    </a:lnSpc>
                  </a:pPr>
                  <a:endParaRPr/>
                </a:p>
              </p:txBody>
            </p:sp>
          </p:grpSp>
          <p:sp>
            <p:nvSpPr>
              <p:cNvPr id="13" name="Freeform 28">
                <a:extLst>
                  <a:ext uri="{FF2B5EF4-FFF2-40B4-BE49-F238E27FC236}">
                    <a16:creationId xmlns:a16="http://schemas.microsoft.com/office/drawing/2014/main" id="{DA6576D0-C950-B7A0-29E0-5A82BF5B2F1A}"/>
                  </a:ext>
                </a:extLst>
              </p:cNvPr>
              <p:cNvSpPr/>
              <p:nvPr/>
            </p:nvSpPr>
            <p:spPr>
              <a:xfrm rot="514076">
                <a:off x="2529407" y="4421692"/>
                <a:ext cx="1606902" cy="926671"/>
              </a:xfrm>
              <a:custGeom>
                <a:avLst/>
                <a:gdLst/>
                <a:ahLst/>
                <a:cxnLst/>
                <a:rect l="l" t="t" r="r" b="b"/>
                <a:pathLst>
                  <a:path w="1606902" h="926671">
                    <a:moveTo>
                      <a:pt x="0" y="0"/>
                    </a:moveTo>
                    <a:lnTo>
                      <a:pt x="1606901" y="0"/>
                    </a:lnTo>
                    <a:lnTo>
                      <a:pt x="1606901" y="926672"/>
                    </a:lnTo>
                    <a:lnTo>
                      <a:pt x="0" y="9266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 l="-223031" t="-240917" r="-68214"/>
                </a:stretch>
              </a:blipFill>
            </p:spPr>
          </p:sp>
          <p:sp>
            <p:nvSpPr>
              <p:cNvPr id="14" name="Freeform 29">
                <a:extLst>
                  <a:ext uri="{FF2B5EF4-FFF2-40B4-BE49-F238E27FC236}">
                    <a16:creationId xmlns:a16="http://schemas.microsoft.com/office/drawing/2014/main" id="{D317F339-C7BC-2152-7E55-AF03110A19B9}"/>
                  </a:ext>
                </a:extLst>
              </p:cNvPr>
              <p:cNvSpPr/>
              <p:nvPr/>
            </p:nvSpPr>
            <p:spPr>
              <a:xfrm rot="514076">
                <a:off x="833755" y="58766"/>
                <a:ext cx="841611" cy="703736"/>
              </a:xfrm>
              <a:custGeom>
                <a:avLst/>
                <a:gdLst/>
                <a:ahLst/>
                <a:cxnLst/>
                <a:rect l="l" t="t" r="r" b="b"/>
                <a:pathLst>
                  <a:path w="841611" h="703736">
                    <a:moveTo>
                      <a:pt x="0" y="0"/>
                    </a:moveTo>
                    <a:lnTo>
                      <a:pt x="841611" y="0"/>
                    </a:lnTo>
                    <a:lnTo>
                      <a:pt x="841611" y="703735"/>
                    </a:lnTo>
                    <a:lnTo>
                      <a:pt x="0" y="7037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 l="-404840" r="-479289" b="-491412"/>
                </a:stretch>
              </a:blipFill>
            </p:spPr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38B6B1-5AC1-7292-6E2C-0D5F645F0B14}"/>
                </a:ext>
              </a:extLst>
            </p:cNvPr>
            <p:cNvSpPr txBox="1"/>
            <p:nvPr/>
          </p:nvSpPr>
          <p:spPr>
            <a:xfrm>
              <a:off x="2217153" y="4554604"/>
              <a:ext cx="2726330" cy="799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GHI NHỚ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59DDCD-D1F4-0DB7-022F-536ECA6A12BA}"/>
              </a:ext>
            </a:extLst>
          </p:cNvPr>
          <p:cNvGrpSpPr/>
          <p:nvPr/>
        </p:nvGrpSpPr>
        <p:grpSpPr>
          <a:xfrm>
            <a:off x="5657641" y="1938119"/>
            <a:ext cx="10944845" cy="6538244"/>
            <a:chOff x="5941841" y="2196202"/>
            <a:chExt cx="10479470" cy="6196131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4FA75549-AF7E-7C60-3B3F-533DCA528ABF}"/>
                </a:ext>
              </a:extLst>
            </p:cNvPr>
            <p:cNvSpPr/>
            <p:nvPr/>
          </p:nvSpPr>
          <p:spPr>
            <a:xfrm>
              <a:off x="5941841" y="2196202"/>
              <a:ext cx="10479470" cy="6196131"/>
            </a:xfrm>
            <a:custGeom>
              <a:avLst/>
              <a:gdLst/>
              <a:ahLst/>
              <a:cxnLst/>
              <a:rect l="l" t="t" r="r" b="b"/>
              <a:pathLst>
                <a:path w="5303716" h="4114800">
                  <a:moveTo>
                    <a:pt x="0" y="0"/>
                  </a:moveTo>
                  <a:lnTo>
                    <a:pt x="5303716" y="0"/>
                  </a:lnTo>
                  <a:lnTo>
                    <a:pt x="530371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2760FCC-953A-F6FC-6DA8-627AC65B562C}"/>
                </a:ext>
              </a:extLst>
            </p:cNvPr>
            <p:cNvSpPr txBox="1"/>
            <p:nvPr/>
          </p:nvSpPr>
          <p:spPr>
            <a:xfrm>
              <a:off x="6445668" y="3239167"/>
              <a:ext cx="9322212" cy="40005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5425" algn="just">
                <a:lnSpc>
                  <a:spcPct val="130000"/>
                </a:lnSpc>
                <a:spcAft>
                  <a:spcPts val="600"/>
                </a:spcAft>
                <a:tabLst>
                  <a:tab pos="1204913" algn="l"/>
                </a:tabLst>
              </a:pPr>
              <a:r>
                <a:rPr lang="vi-VN" sz="4200" dirty="0">
                  <a:solidFill>
                    <a:schemeClr val="tx1"/>
                  </a:solidFill>
                </a:rPr>
                <a:t>Phối hợp sử dụng các thao tác </a:t>
              </a:r>
              <a:r>
                <a:rPr lang="vi-VN" sz="4200" dirty="0">
                  <a:solidFill>
                    <a:srgbClr val="FF0000"/>
                  </a:solidFill>
                </a:rPr>
                <a:t>chọn, xoá, sao chép, di chuyển</a:t>
              </a:r>
              <a:r>
                <a:rPr lang="vi-VN" sz="4200" dirty="0">
                  <a:solidFill>
                    <a:schemeClr val="tx1"/>
                  </a:solidFill>
                </a:rPr>
                <a:t> và </a:t>
              </a:r>
              <a:r>
                <a:rPr lang="vi-VN" sz="4200" dirty="0">
                  <a:solidFill>
                    <a:srgbClr val="FF0000"/>
                  </a:solidFill>
                </a:rPr>
                <a:t>định dạng kí tự </a:t>
              </a:r>
              <a:r>
                <a:rPr lang="vi-VN" sz="4200" dirty="0">
                  <a:solidFill>
                    <a:schemeClr val="tx1"/>
                  </a:solidFill>
                </a:rPr>
                <a:t>linh hoạt bằng chuột và bàn phím một cách hợp lí giúp em soạn thảo nhanh và trình bày văn bản đẹp hơn.</a:t>
              </a:r>
              <a:endParaRPr lang="en-US" sz="4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7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2311">
            <a:off x="12777636" y="4771978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94757" y="3138202"/>
            <a:ext cx="7648800" cy="263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BE63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LẮNG NGHE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4661307" y="4849286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189</Words>
  <Application>Microsoft Office PowerPoint</Application>
  <PresentationFormat>Custom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Times New Roman</vt:lpstr>
      <vt:lpstr>Arial Bold</vt:lpstr>
      <vt:lpstr>Calibri</vt:lpstr>
      <vt:lpstr>Tahoma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dc:creator>Admin</dc:creator>
  <cp:lastModifiedBy>Admin</cp:lastModifiedBy>
  <cp:revision>28</cp:revision>
  <dcterms:created xsi:type="dcterms:W3CDTF">2006-08-16T00:00:00Z</dcterms:created>
  <dcterms:modified xsi:type="dcterms:W3CDTF">2024-12-05T08:56:11Z</dcterms:modified>
  <dc:identifier>DAGEvgh5pV8</dc:identifier>
</cp:coreProperties>
</file>