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1" r:id="rId13"/>
    <p:sldId id="402" r:id="rId14"/>
    <p:sldId id="403" r:id="rId15"/>
    <p:sldId id="404" r:id="rId16"/>
    <p:sldId id="405" r:id="rId17"/>
    <p:sldId id="409" r:id="rId18"/>
    <p:sldId id="406" r:id="rId19"/>
    <p:sldId id="407" r:id="rId20"/>
    <p:sldId id="408" r:id="rId21"/>
    <p:sldId id="410" r:id="rId22"/>
    <p:sldId id="411" r:id="rId23"/>
  </p:sldIdLst>
  <p:sldSz cx="6858000" cy="5143500"/>
  <p:notesSz cx="6858000" cy="9144000"/>
  <p:embeddedFontLst>
    <p:embeddedFont>
      <p:font typeface="Kalam" panose="020B0604020202020204" charset="0"/>
      <p:regular r:id="rId25"/>
      <p:bold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438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4" y="202025"/>
            <a:ext cx="5202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5 – 6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2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91DF3-6F41-412A-83B5-74622D9D37B7}"/>
              </a:ext>
            </a:extLst>
          </p:cNvPr>
          <p:cNvSpPr txBox="1"/>
          <p:nvPr/>
        </p:nvSpPr>
        <p:spPr>
          <a:xfrm>
            <a:off x="611594" y="554607"/>
            <a:ext cx="6246406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6.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4" y="2028384"/>
            <a:ext cx="6051671" cy="229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5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ree Nature Illustration with Sky, Clouds and Trees - Free PSD Files">
            <a:extLst>
              <a:ext uri="{FF2B5EF4-FFF2-40B4-BE49-F238E27FC236}">
                <a16:creationId xmlns:a16="http://schemas.microsoft.com/office/drawing/2014/main" id="{36110A16-A553-42DF-88CC-499E7E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51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C5FCB4A9-F1A8-4902-9C56-6BDB51B9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" y="663213"/>
            <a:ext cx="3543520" cy="23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7C8C19E1-C707-4C42-BC79-41084122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8" y="758276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236A40FB-D381-4BA4-98FB-EA29F4FB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75" y="2857001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68D59-53DD-4BEA-A3F9-473E89B4CBD2}"/>
              </a:ext>
            </a:extLst>
          </p:cNvPr>
          <p:cNvSpPr txBox="1"/>
          <p:nvPr/>
        </p:nvSpPr>
        <p:spPr>
          <a:xfrm>
            <a:off x="4567839" y="209306"/>
            <a:ext cx="1817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B7BC2-6C86-4EDD-BB8E-BE7C531E1637}"/>
              </a:ext>
            </a:extLst>
          </p:cNvPr>
          <p:cNvSpPr txBox="1"/>
          <p:nvPr/>
        </p:nvSpPr>
        <p:spPr>
          <a:xfrm>
            <a:off x="570646" y="3743679"/>
            <a:ext cx="2381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A69CD-5B84-44D9-BC30-8F91664174AE}"/>
              </a:ext>
            </a:extLst>
          </p:cNvPr>
          <p:cNvSpPr txBox="1"/>
          <p:nvPr/>
        </p:nvSpPr>
        <p:spPr>
          <a:xfrm>
            <a:off x="740686" y="245093"/>
            <a:ext cx="1817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32D07-4C5F-4D9C-BF98-5307AB89ECB4}"/>
              </a:ext>
            </a:extLst>
          </p:cNvPr>
          <p:cNvSpPr/>
          <p:nvPr/>
        </p:nvSpPr>
        <p:spPr>
          <a:xfrm>
            <a:off x="388450" y="1194716"/>
            <a:ext cx="25216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FB4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1BDDF1-8750-48B7-B2EC-5093C3878F5C}"/>
              </a:ext>
            </a:extLst>
          </p:cNvPr>
          <p:cNvSpPr/>
          <p:nvPr/>
        </p:nvSpPr>
        <p:spPr>
          <a:xfrm>
            <a:off x="3863369" y="1291720"/>
            <a:ext cx="252162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A1847-6802-4CC3-A059-9D57F1501D72}"/>
              </a:ext>
            </a:extLst>
          </p:cNvPr>
          <p:cNvSpPr/>
          <p:nvPr/>
        </p:nvSpPr>
        <p:spPr>
          <a:xfrm>
            <a:off x="2873127" y="3435926"/>
            <a:ext cx="252162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FB4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5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8843A-283F-431A-A393-33AE52C526B8}"/>
              </a:ext>
            </a:extLst>
          </p:cNvPr>
          <p:cNvSpPr txBox="1"/>
          <p:nvPr/>
        </p:nvSpPr>
        <p:spPr>
          <a:xfrm>
            <a:off x="484997" y="376864"/>
            <a:ext cx="604885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B1174-3549-4373-B769-23E7E2FE1916}"/>
              </a:ext>
            </a:extLst>
          </p:cNvPr>
          <p:cNvSpPr txBox="1"/>
          <p:nvPr/>
        </p:nvSpPr>
        <p:spPr>
          <a:xfrm>
            <a:off x="3021429" y="1422791"/>
            <a:ext cx="136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05E12-EE7E-4673-88B8-D9A2DDD69FFD}"/>
              </a:ext>
            </a:extLst>
          </p:cNvPr>
          <p:cNvSpPr txBox="1"/>
          <p:nvPr/>
        </p:nvSpPr>
        <p:spPr>
          <a:xfrm>
            <a:off x="436735" y="1837955"/>
            <a:ext cx="6219879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6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0E0A6-D97F-4ED9-BA15-4F3F84C9EB55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8.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88B4-553A-4D56-89B4-84EC6B3C456F}"/>
              </a:ext>
            </a:extLst>
          </p:cNvPr>
          <p:cNvSpPr/>
          <p:nvPr/>
        </p:nvSpPr>
        <p:spPr>
          <a:xfrm>
            <a:off x="471770" y="1728033"/>
            <a:ext cx="5996763" cy="222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Hay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C2F5-532D-4203-9A64-D34D74B6FD13}"/>
              </a:ext>
            </a:extLst>
          </p:cNvPr>
          <p:cNvGrpSpPr/>
          <p:nvPr/>
        </p:nvGrpSpPr>
        <p:grpSpPr>
          <a:xfrm>
            <a:off x="3702308" y="1849179"/>
            <a:ext cx="261733" cy="261733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E36502-E0C1-4432-9152-41C7748E2A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FFBFC8-2E5F-46AA-9127-AEE836CBABD0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84F4DC-5014-4D53-BC31-BB40BB909EAB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4D1AEA-FE03-4F75-888A-45916AEA36E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5705A4-8D9F-4491-AEE1-D9A17009D375}"/>
              </a:ext>
            </a:extLst>
          </p:cNvPr>
          <p:cNvSpPr txBox="1"/>
          <p:nvPr/>
        </p:nvSpPr>
        <p:spPr>
          <a:xfrm>
            <a:off x="3658243" y="1813084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5C1DC-23C0-440B-8FC6-382B5B36FDD6}"/>
              </a:ext>
            </a:extLst>
          </p:cNvPr>
          <p:cNvGrpSpPr/>
          <p:nvPr/>
        </p:nvGrpSpPr>
        <p:grpSpPr>
          <a:xfrm>
            <a:off x="4336603" y="2268362"/>
            <a:ext cx="261733" cy="261733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79E7E-1111-4A47-B04F-8811715D99C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275989-CB72-4C4A-ADFF-D33330AD832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C2D69-DACF-4BCD-B420-E9281E220D05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FA916-6B71-46F2-AC32-21CA3E11A65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0CA1B6-90DF-4EB3-B849-84B4AC947B68}"/>
              </a:ext>
            </a:extLst>
          </p:cNvPr>
          <p:cNvSpPr txBox="1"/>
          <p:nvPr/>
        </p:nvSpPr>
        <p:spPr>
          <a:xfrm>
            <a:off x="4292538" y="2232267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FB43F-3C15-4EEB-BA2B-7ED3F22BF8D6}"/>
              </a:ext>
            </a:extLst>
          </p:cNvPr>
          <p:cNvGrpSpPr/>
          <p:nvPr/>
        </p:nvGrpSpPr>
        <p:grpSpPr>
          <a:xfrm>
            <a:off x="2099827" y="2715721"/>
            <a:ext cx="261733" cy="261733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A5E969-DDA0-4C4E-84FB-46F538602AB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46A941-ECC6-4682-9067-F37E9AC85ADA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AB8DA9-2BC7-4AA6-A9C7-5C49259D786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644A5-974D-4954-B12E-E5E768D1CB3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774555-9C7A-4C0F-8960-738B488053B9}"/>
              </a:ext>
            </a:extLst>
          </p:cNvPr>
          <p:cNvSpPr txBox="1"/>
          <p:nvPr/>
        </p:nvSpPr>
        <p:spPr>
          <a:xfrm flipH="1">
            <a:off x="2230694" y="2715721"/>
            <a:ext cx="4571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60DD9-9432-443B-8DDC-5B821AEDEF8C}"/>
              </a:ext>
            </a:extLst>
          </p:cNvPr>
          <p:cNvGrpSpPr/>
          <p:nvPr/>
        </p:nvGrpSpPr>
        <p:grpSpPr>
          <a:xfrm>
            <a:off x="4467469" y="2715721"/>
            <a:ext cx="261733" cy="261733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9B22F-232E-429A-86DE-A6FC095160D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6E7BD0-154A-4750-9A67-1902183E37C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F4E1D-8882-4D28-9189-492AC117148E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DEE25-25FD-46A6-AFEB-FF4F274A7058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3C27C7-1502-46A0-9557-3A0075C90146}"/>
              </a:ext>
            </a:extLst>
          </p:cNvPr>
          <p:cNvSpPr txBox="1"/>
          <p:nvPr/>
        </p:nvSpPr>
        <p:spPr>
          <a:xfrm>
            <a:off x="4423404" y="2679626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B09EB-33DB-4C02-A442-E44D816DDC92}"/>
              </a:ext>
            </a:extLst>
          </p:cNvPr>
          <p:cNvGrpSpPr/>
          <p:nvPr/>
        </p:nvGrpSpPr>
        <p:grpSpPr>
          <a:xfrm>
            <a:off x="5122199" y="3142813"/>
            <a:ext cx="261733" cy="261733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45298A-7036-4D94-BFDC-A714A57BC00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2D01FE-5D05-4377-AC05-23DD88474CB3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81BDFB-4B8C-4744-BCF0-AFA3299F01F3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4284BD-8635-436F-AFA0-7871D4DB135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BDA2EB7-D2A0-46F4-9B0C-1E04F66C88BB}"/>
              </a:ext>
            </a:extLst>
          </p:cNvPr>
          <p:cNvSpPr txBox="1"/>
          <p:nvPr/>
        </p:nvSpPr>
        <p:spPr>
          <a:xfrm>
            <a:off x="5122199" y="3081320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21" grpId="0"/>
      <p:bldP spid="27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404CB5-AD05-444B-9366-B65DF0B5D1DE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58145A-B78D-43C7-A9FF-77313402974B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56FF3DD-8D35-41C3-ABF3-FC399D5F1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D29C10-CFBB-4097-BE43-F1D6B05AD51F}"/>
                  </a:ext>
                </a:extLst>
              </p:cNvPr>
              <p:cNvSpPr txBox="1"/>
              <p:nvPr/>
            </p:nvSpPr>
            <p:spPr>
              <a:xfrm>
                <a:off x="2394431" y="303043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7 – 8 </a:t>
                </a:r>
              </a:p>
            </p:txBody>
          </p:sp>
        </p:grp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38BB8694-1FCB-4C4F-9B47-46FD3B4CF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03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396562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7354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3D4A3-68CD-4352-A652-EB2FB06756EF}"/>
              </a:ext>
            </a:extLst>
          </p:cNvPr>
          <p:cNvSpPr txBox="1"/>
          <p:nvPr/>
        </p:nvSpPr>
        <p:spPr>
          <a:xfrm>
            <a:off x="138289" y="1286032"/>
            <a:ext cx="6366933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. –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qua,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ráo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 Theo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Truyện</a:t>
            </a:r>
            <a:r>
              <a:rPr lang="en-US" sz="1600" i="1" dirty="0">
                <a:latin typeface="UTM Avo" panose="02040603050506020204" pitchFamily="18" charset="0"/>
              </a:rPr>
              <a:t> hay </a:t>
            </a:r>
            <a:r>
              <a:rPr lang="en-US" sz="1600" i="1" dirty="0" err="1">
                <a:latin typeface="UTM Avo" panose="02040603050506020204" pitchFamily="18" charset="0"/>
              </a:rPr>
              <a:t>cho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te little squirrel and bear on grass with flowers and tree cartoon  1833851 Vector Art at Vecteezy">
            <a:extLst>
              <a:ext uri="{FF2B5EF4-FFF2-40B4-BE49-F238E27FC236}">
                <a16:creationId xmlns:a16="http://schemas.microsoft.com/office/drawing/2014/main" id="{8BDCFBA4-24CF-486D-BD3C-3BF6F048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05" y="2684245"/>
            <a:ext cx="21526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554608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8934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9FE8EC02-BBBD-4943-8017-4B511F1C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348810" y="1007949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E1470-426A-40B8-8A12-6599CE878F43}"/>
              </a:ext>
            </a:extLst>
          </p:cNvPr>
          <p:cNvSpPr txBox="1"/>
          <p:nvPr/>
        </p:nvSpPr>
        <p:spPr>
          <a:xfrm>
            <a:off x="962710" y="1607048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3A7B5-A556-4BAF-9676-194F78541C2F}"/>
              </a:ext>
            </a:extLst>
          </p:cNvPr>
          <p:cNvSpPr txBox="1"/>
          <p:nvPr/>
        </p:nvSpPr>
        <p:spPr>
          <a:xfrm>
            <a:off x="821338" y="1985322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805EE-8BEF-4B1A-845C-B54794C6713D}"/>
              </a:ext>
            </a:extLst>
          </p:cNvPr>
          <p:cNvSpPr txBox="1"/>
          <p:nvPr/>
        </p:nvSpPr>
        <p:spPr>
          <a:xfrm>
            <a:off x="962710" y="238242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Gấu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7FACF-09E7-4D9D-96B2-9904188C28B8}"/>
              </a:ext>
            </a:extLst>
          </p:cNvPr>
          <p:cNvSpPr txBox="1"/>
          <p:nvPr/>
        </p:nvSpPr>
        <p:spPr>
          <a:xfrm>
            <a:off x="821338" y="2715538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6774E-7B5A-44E7-AA98-666B269B7598}"/>
              </a:ext>
            </a:extLst>
          </p:cNvPr>
          <p:cNvSpPr txBox="1"/>
          <p:nvPr/>
        </p:nvSpPr>
        <p:spPr>
          <a:xfrm>
            <a:off x="962710" y="312155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lưu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8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3BCDAA-85EE-4F9F-8092-E20E3B5C6453}"/>
              </a:ext>
            </a:extLst>
          </p:cNvPr>
          <p:cNvSpPr txBox="1"/>
          <p:nvPr/>
        </p:nvSpPr>
        <p:spPr>
          <a:xfrm>
            <a:off x="361245" y="283670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10.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chứa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iên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43F6A-585F-455F-82BD-D5A3CA0F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5" y="880179"/>
            <a:ext cx="2878666" cy="197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10490-6B71-453B-93E1-EF4EAF0955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7"/>
          <a:stretch/>
        </p:blipFill>
        <p:spPr>
          <a:xfrm>
            <a:off x="3429000" y="880179"/>
            <a:ext cx="2878666" cy="1896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1F62-9CED-47C1-9724-B5E8F1FCFA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73"/>
          <a:stretch/>
        </p:blipFill>
        <p:spPr>
          <a:xfrm>
            <a:off x="1989667" y="2856086"/>
            <a:ext cx="2878666" cy="2024591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96F0A514-1856-4643-BB6B-5EDA922B6090}"/>
              </a:ext>
            </a:extLst>
          </p:cNvPr>
          <p:cNvSpPr/>
          <p:nvPr/>
        </p:nvSpPr>
        <p:spPr>
          <a:xfrm>
            <a:off x="361245" y="2362492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mênh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mông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633AE9B8-1E9A-4405-AD4E-728BB8847BFC}"/>
              </a:ext>
            </a:extLst>
          </p:cNvPr>
          <p:cNvSpPr/>
          <p:nvPr/>
        </p:nvSpPr>
        <p:spPr>
          <a:xfrm>
            <a:off x="3429000" y="2367958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20CABE95-BEDF-4A54-A455-3613AC6C07BA}"/>
              </a:ext>
            </a:extLst>
          </p:cNvPr>
          <p:cNvSpPr/>
          <p:nvPr/>
        </p:nvSpPr>
        <p:spPr>
          <a:xfrm>
            <a:off x="1641122" y="4441314"/>
            <a:ext cx="3575755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Triền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ruộng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thang.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4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4" y="202025"/>
            <a:ext cx="50679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66499-EDB5-461A-8DF3-06E6F8A55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5754" b="18144"/>
          <a:stretch/>
        </p:blipFill>
        <p:spPr>
          <a:xfrm>
            <a:off x="623711" y="442202"/>
            <a:ext cx="3470558" cy="1984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Sáng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mơ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dậy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khỏi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chuồng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A52B1-C0F0-449F-B592-7EC477FE7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406" r="-652" b="18144"/>
          <a:stretch/>
        </p:blipFill>
        <p:spPr>
          <a:xfrm>
            <a:off x="2706511" y="2571750"/>
            <a:ext cx="3470558" cy="198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885723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tắm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nắng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7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kiếm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ăn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953456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Buổi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trưa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nghỉ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mát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BC55C-95EF-4CCC-89A4-0B78763B6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089" b="17763"/>
          <a:stretch/>
        </p:blipFill>
        <p:spPr>
          <a:xfrm>
            <a:off x="535941" y="616664"/>
            <a:ext cx="3558328" cy="1952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93635-99BC-4506-AD45-AA943DAA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71" t="-2439" r="2218" b="20202"/>
          <a:stretch/>
        </p:blipFill>
        <p:spPr>
          <a:xfrm>
            <a:off x="2805289" y="2710753"/>
            <a:ext cx="3558328" cy="1952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6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3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61238" y="37973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457541" y="893634"/>
            <a:ext cx="1458138" cy="1370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4696752" y="893634"/>
            <a:ext cx="1458139" cy="1185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2699931" y="985962"/>
            <a:ext cx="1458138" cy="1185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462444" y="2306731"/>
            <a:ext cx="1762126" cy="102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2547937" y="2343203"/>
            <a:ext cx="1762126" cy="1027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4780210" y="2337185"/>
            <a:ext cx="1762126" cy="1027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3886606" y="3578106"/>
            <a:ext cx="1627887" cy="1185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1727330" y="3578106"/>
            <a:ext cx="1365930" cy="109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88225" y="24310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326976" y="708977"/>
            <a:ext cx="1255363" cy="117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1593201" y="801305"/>
            <a:ext cx="1255363" cy="102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327106" y="1894635"/>
            <a:ext cx="1481639" cy="86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721581" y="1901838"/>
            <a:ext cx="1481639" cy="86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357278" y="2724286"/>
            <a:ext cx="1535286" cy="895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2013127" y="2756481"/>
            <a:ext cx="1190093" cy="95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707303" y="3652495"/>
            <a:ext cx="1418328" cy="103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2973307" y="708977"/>
            <a:ext cx="1255364" cy="102077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197377" y="1547468"/>
            <a:ext cx="3205543" cy="32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587633" y="1848802"/>
            <a:ext cx="2872110" cy="245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cậu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A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Nhím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nâu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diều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Sự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tích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hoa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tỉ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muội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Cảnh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bà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Thương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ông</a:t>
            </a:r>
            <a:endParaRPr lang="en-US" sz="1300" dirty="0">
              <a:latin typeface="UTM Avo" panose="02040603050506020204" pitchFamily="18" charset="0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3402615" y="1918189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3428132" y="2223546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3405322" y="254009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3428132" y="3150108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3399088" y="2851874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3411505" y="344834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3424731" y="3754167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3428026" y="4057330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545325" y="40820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1,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84555"/>
              </p:ext>
            </p:extLst>
          </p:nvPr>
        </p:nvGraphicFramePr>
        <p:xfrm>
          <a:off x="409575" y="1699895"/>
          <a:ext cx="6076950" cy="210312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866468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43507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người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Bà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Nết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Nhím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nâu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cau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cửa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Dòng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suối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FA33E2-D6BA-45AD-89D5-5C4BB357C6C5}"/>
              </a:ext>
            </a:extLst>
          </p:cNvPr>
          <p:cNvSpPr txBox="1"/>
          <p:nvPr/>
        </p:nvSpPr>
        <p:spPr>
          <a:xfrm>
            <a:off x="5324474" y="1699895"/>
            <a:ext cx="733425" cy="69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Chị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85D61-E59B-4C50-B388-C2A3EEBBC84F}"/>
              </a:ext>
            </a:extLst>
          </p:cNvPr>
          <p:cNvSpPr txBox="1"/>
          <p:nvPr/>
        </p:nvSpPr>
        <p:spPr>
          <a:xfrm>
            <a:off x="5324474" y="2392777"/>
            <a:ext cx="1193801" cy="101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552763" y="202025"/>
            <a:ext cx="47336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 – 4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6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3BE1A-504A-46AF-A154-A0C8548F4C78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4FA0-B565-4971-A2D6-65C8D096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44" y="1009402"/>
            <a:ext cx="6084711" cy="1925709"/>
          </a:xfrm>
          <a:prstGeom prst="rect">
            <a:avLst/>
          </a:prstGeom>
        </p:spPr>
      </p:pic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6268E51-35D8-4BDF-8AE7-408904F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16113" y="2918776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F367-7D79-4E1A-BF31-93DD4FA1CFDF}"/>
              </a:ext>
            </a:extLst>
          </p:cNvPr>
          <p:cNvSpPr txBox="1"/>
          <p:nvPr/>
        </p:nvSpPr>
        <p:spPr>
          <a:xfrm>
            <a:off x="1356413" y="2833510"/>
            <a:ext cx="511494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ai,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0BD1-3D30-43AF-A340-B8CA01FD4FB4}"/>
              </a:ext>
            </a:extLst>
          </p:cNvPr>
          <p:cNvSpPr txBox="1"/>
          <p:nvPr/>
        </p:nvSpPr>
        <p:spPr>
          <a:xfrm>
            <a:off x="1356413" y="4292144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D557-4ED7-438C-AC17-F6295FE184E8}"/>
              </a:ext>
            </a:extLst>
          </p:cNvPr>
          <p:cNvSpPr txBox="1"/>
          <p:nvPr/>
        </p:nvSpPr>
        <p:spPr>
          <a:xfrm>
            <a:off x="1037240" y="3534605"/>
            <a:ext cx="54341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…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D62A0-C582-46B8-BC0D-84ACDF6EDE70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5.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343E-12FA-4C58-A489-A0EC155778EA}"/>
              </a:ext>
            </a:extLst>
          </p:cNvPr>
          <p:cNvSpPr txBox="1"/>
          <p:nvPr/>
        </p:nvSpPr>
        <p:spPr>
          <a:xfrm>
            <a:off x="566438" y="869239"/>
            <a:ext cx="5905915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mới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B1D0-2360-4EB3-877D-85DCA33CD6ED}"/>
              </a:ext>
            </a:extLst>
          </p:cNvPr>
          <p:cNvSpPr txBox="1"/>
          <p:nvPr/>
        </p:nvSpPr>
        <p:spPr>
          <a:xfrm>
            <a:off x="566438" y="2199213"/>
            <a:ext cx="59059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732BC-B19F-4B09-A5EB-B52260CB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295" y="3023659"/>
            <a:ext cx="4648200" cy="1801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743</Words>
  <Application>Microsoft Office PowerPoint</Application>
  <PresentationFormat>Custom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Wingdings</vt:lpstr>
      <vt:lpstr>Kalam</vt:lpstr>
      <vt:lpstr>UTM Cookies</vt:lpstr>
      <vt:lpstr>Montserrat</vt:lpstr>
      <vt:lpstr>Times New Roman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User</cp:lastModifiedBy>
  <cp:revision>242</cp:revision>
  <dcterms:modified xsi:type="dcterms:W3CDTF">2023-01-05T01:48:05Z</dcterms:modified>
</cp:coreProperties>
</file>