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2" r:id="rId4"/>
  </p:sldMasterIdLst>
  <p:notesMasterIdLst>
    <p:notesMasterId r:id="rId20"/>
  </p:notesMasterIdLst>
  <p:handoutMasterIdLst>
    <p:handoutMasterId r:id="rId21"/>
  </p:handoutMasterIdLst>
  <p:sldIdLst>
    <p:sldId id="2007577109" r:id="rId5"/>
    <p:sldId id="270" r:id="rId6"/>
    <p:sldId id="256" r:id="rId7"/>
    <p:sldId id="259" r:id="rId8"/>
    <p:sldId id="261" r:id="rId9"/>
    <p:sldId id="260" r:id="rId10"/>
    <p:sldId id="262" r:id="rId11"/>
    <p:sldId id="267" r:id="rId12"/>
    <p:sldId id="263" r:id="rId13"/>
    <p:sldId id="2007577121" r:id="rId14"/>
    <p:sldId id="2007577117" r:id="rId15"/>
    <p:sldId id="2007577116" r:id="rId16"/>
    <p:sldId id="2007577118" r:id="rId17"/>
    <p:sldId id="2007577108" r:id="rId18"/>
    <p:sldId id="20075770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1-17T01:20:46.5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19438 9719 0,'0'-18'204,"18"18"-173,17 0-16,0-17 1,-17 17 109,-36 0 16,1 0-126,-1 0 1,0 17 125,-52 1-126,52 0-15,0-1 16,36 1 156,17 0-157,-17-18 32,0 0-16,-1 0 1,1 0 30,0 0 188,-18-36-234,17 36-16,1-17 62,0-1-30,-18 0 186,-18 18-186,0 0-17,1 0 1,-1 0-16,0 0 15,1 53-15,-19-53 16,36 18 0,18-36 124,0 1-124,-1 17 0,1-18-16,0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1-17T01:43:09.0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6227 9931 0,'0'-36'47,"-18"19"-47,0-1 16,1 0-1,-54-70-15,18 71 16,-35-36-16,0 0 16,52 35-16,-105-17 15,71 0-15,-36-1 16,18 1-16,52 17 15,-34 1-15,35-1 16,-1 18-16,19 0 16,-1 0-1,0 0 63,-17 0-78,0 0 16,0 0 0,-36 35-1,18-35 1,0 0 0,0 18-16,36 0 15,-19-18 1,19 17 109,-1 1-110,0 0 1,1-18-16,-18 0 16,17 0-1,-17 35-15,-1-35 16,36 18-16,-17-18 16,-19 0-1,1 17 1,0-17-1,17 18 17,-17-18-32,17 0 31,1 17-31,-1 1 16,-17-18 15,17 0 0,1 0-15,-1 35-1,0-35 1,1 18-16,-19-18 16,1 0-1,0 35-15,17-35 16,0 18-1,-17 0 1,18-18 0,-1 35-1,0-18-15,-35 1 16,53 0-16,-17-1 16,-19 1-16,19 17 31,-1-17 0,18 0 16,0-1-31,0 1-1,-17 0-15,17-1 16,0 1-1,0 17-15,0 0 32,0-17-32,0 17 15,0-17 1,0 35 0,0-18-1,0 0-15,0-17 16,0 0-1,0-1 1,0 1-16,0 0 16,17-1-16,1 18 15,-1-35-15,-17 18 32,0 0-17,18-18 1,17 0-1,-17 0 1,0 0 0,-1 0-16,1 0 31,0 0-31,17 35 16,-18-35-1,1 0-15,-18 18 16,35-1-16,36 19 15,35-1 1,-71-17-16,-17 17 16,105 0-16,-70 0 15,-18-35-15,18 18 16,-17-18 0,-19 0-1,1 0 1,35 0-16,-36 0 15,1 0 1,35 18 0,-18 35-1,-17-53 1,35 0 0,17 0-16,-52 17 15,17-17-15,-17 0 16,17 18-16,0-18 15,36 17 1,-53-17 0,-1 0-1,1 0 1,0 0 0,-1 0-1,1 0 1,17 0-16,-17 0 15,17 0-15,-17 0 16,-1 0-16,1 0 16,0 0-1,-1 0 1,1 0 15,0 0 0,17-17-31,-18 17 16,19 0-16,-19 0 16,19 0-16,-1 0 15,18-53-15,-18 53 16,18-18 0,18-17-1,-54 17 32,1 1-47,-1 17 16,1 0-1,0-36-15,-1 19 16,1 17-16,-18-18 16,35 1-16,-17-1 15,0 18 32,17-18-47,0-35 16,-17 36-16,-1-1 15,1-17 1,-18 17-16,18-17 0,17 0 16,-35-1-1,18 19-15,-1-19 31,-17 19-15,0-1 93,0 0-109,0 1 16,-17-36 0,-1 35-1,0 1-15,18-1 16,0 0-16,-17-35 16,-1 36-1,18-1 1,-18 18-1,18-35 1,0 17-16,0-17 16,0 17-1,-35 1 32,18 17 0,-1 0 156,0 0-156,1 0-31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18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6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66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60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56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88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14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78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92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69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36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7.png"/><Relationship Id="rId7" Type="http://schemas.openxmlformats.org/officeDocument/2006/relationships/customXml" Target="../ink/ink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8.emf"/><Relationship Id="rId3" Type="http://schemas.microsoft.com/office/2007/relationships/media" Target="../media/media3.mp3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1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12" Type="http://schemas.openxmlformats.org/officeDocument/2006/relationships/image" Target="../media/image50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3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8.emf"/><Relationship Id="rId10" Type="http://schemas.openxmlformats.org/officeDocument/2006/relationships/image" Target="../media/image41.pn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2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3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8.emf"/><Relationship Id="rId10" Type="http://schemas.openxmlformats.org/officeDocument/2006/relationships/image" Target="../media/image41.pn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7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12" Type="http://schemas.openxmlformats.org/officeDocument/2006/relationships/image" Target="../media/image50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48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6.png"/><Relationship Id="rId10" Type="http://schemas.openxmlformats.org/officeDocument/2006/relationships/image" Target="../media/image51.pn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2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3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8.emf"/><Relationship Id="rId10" Type="http://schemas.openxmlformats.org/officeDocument/2006/relationships/image" Target="../media/image41.pn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48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7.png"/><Relationship Id="rId10" Type="http://schemas.openxmlformats.org/officeDocument/2006/relationships/image" Target="../media/image41.pn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33409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1713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217561-C46E-429B-BBD3-F94B6B87CBAA}"/>
              </a:ext>
            </a:extLst>
          </p:cNvPr>
          <p:cNvSpPr/>
          <p:nvPr/>
        </p:nvSpPr>
        <p:spPr>
          <a:xfrm>
            <a:off x="1100790" y="189236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50B10-F388-410F-950A-195387957A26}"/>
              </a:ext>
            </a:extLst>
          </p:cNvPr>
          <p:cNvSpPr txBox="1"/>
          <p:nvPr/>
        </p:nvSpPr>
        <p:spPr>
          <a:xfrm>
            <a:off x="1538112" y="1892366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1C0427-35F5-4AE1-A330-0E5984D84413}"/>
              </a:ext>
            </a:extLst>
          </p:cNvPr>
          <p:cNvGrpSpPr/>
          <p:nvPr/>
        </p:nvGrpSpPr>
        <p:grpSpPr>
          <a:xfrm>
            <a:off x="2283166" y="2770162"/>
            <a:ext cx="7625667" cy="658838"/>
            <a:chOff x="1824226" y="3918823"/>
            <a:chExt cx="7625667" cy="65883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122FC8-376D-4C4F-AE50-46E010E13240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38 + 52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5E2EFA-51A5-455A-9F53-14C8D771DF87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 + 15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F308B6-E13E-43B4-9916-F671AAC1E8D7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 + 17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52BC8F-53D0-4114-A8B4-6E25979A7DCE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72 + 19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C61FDD5-C0DB-4F42-9036-21AF106A572F}"/>
              </a:ext>
            </a:extLst>
          </p:cNvPr>
          <p:cNvGrpSpPr/>
          <p:nvPr/>
        </p:nvGrpSpPr>
        <p:grpSpPr>
          <a:xfrm>
            <a:off x="2382713" y="3272805"/>
            <a:ext cx="837249" cy="1312215"/>
            <a:chOff x="1933616" y="4498692"/>
            <a:chExt cx="837249" cy="13122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4B0459-1EA5-4A51-9897-C15EFBCDE26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7B5604-920D-4318-B937-61F91E2B283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168321F-2E99-47E9-B869-8ED93CD5C00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C82E7B-A3FF-4B6C-9482-B7F8D8758D42}"/>
              </a:ext>
            </a:extLst>
          </p:cNvPr>
          <p:cNvGrpSpPr/>
          <p:nvPr/>
        </p:nvGrpSpPr>
        <p:grpSpPr>
          <a:xfrm>
            <a:off x="4465554" y="3265755"/>
            <a:ext cx="837249" cy="1312215"/>
            <a:chOff x="1933616" y="4498692"/>
            <a:chExt cx="837249" cy="13122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1213D5-6C88-40DF-AD51-7709450829D6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987478-9FD8-401E-8861-3B36CF27F04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53CE55-4844-4A4C-9014-552FF787215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35AC9F-87F4-4648-B20A-3A722B66D986}"/>
              </a:ext>
            </a:extLst>
          </p:cNvPr>
          <p:cNvGrpSpPr/>
          <p:nvPr/>
        </p:nvGrpSpPr>
        <p:grpSpPr>
          <a:xfrm>
            <a:off x="6548395" y="3272805"/>
            <a:ext cx="837249" cy="1312215"/>
            <a:chOff x="1933616" y="4498692"/>
            <a:chExt cx="837249" cy="13122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2AC98D-6AC5-4EF2-9CC8-CE3ADC8B3C4A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4223C3-7BD8-4745-8C05-7973AE99CB4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AABD67B-A7BC-4E64-8865-AF9EF56FD9B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15DB3D-45B1-488F-854D-DFA08C6C29C9}"/>
              </a:ext>
            </a:extLst>
          </p:cNvPr>
          <p:cNvGrpSpPr/>
          <p:nvPr/>
        </p:nvGrpSpPr>
        <p:grpSpPr>
          <a:xfrm>
            <a:off x="8631236" y="3265755"/>
            <a:ext cx="837249" cy="1312215"/>
            <a:chOff x="1933616" y="4498692"/>
            <a:chExt cx="837249" cy="131221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D4F3B-45BF-43D5-BA1D-11B69648DD2C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C973B6-77E2-4B15-AE15-E3A5052D467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0E1BFEC-72AD-476C-8482-9DF9895C938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4D977C1-65D5-4357-A7CB-7AD9B20B357F}"/>
              </a:ext>
            </a:extLst>
          </p:cNvPr>
          <p:cNvSpPr txBox="1"/>
          <p:nvPr/>
        </p:nvSpPr>
        <p:spPr>
          <a:xfrm>
            <a:off x="2580043" y="461389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D09C19-4A7A-42BA-833A-7C9C0847021A}"/>
              </a:ext>
            </a:extLst>
          </p:cNvPr>
          <p:cNvSpPr txBox="1"/>
          <p:nvPr/>
        </p:nvSpPr>
        <p:spPr>
          <a:xfrm>
            <a:off x="4662884" y="458301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10378B-4586-42D2-B545-5EB0380E0AC3}"/>
              </a:ext>
            </a:extLst>
          </p:cNvPr>
          <p:cNvSpPr txBox="1"/>
          <p:nvPr/>
        </p:nvSpPr>
        <p:spPr>
          <a:xfrm>
            <a:off x="6745725" y="461389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8BFDE5-66B8-4422-A3F1-FD3552AA4E3B}"/>
              </a:ext>
            </a:extLst>
          </p:cNvPr>
          <p:cNvSpPr txBox="1"/>
          <p:nvPr/>
        </p:nvSpPr>
        <p:spPr>
          <a:xfrm>
            <a:off x="8828566" y="461389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pic>
        <p:nvPicPr>
          <p:cNvPr id="29" name="Picture 28" descr="C:\Users\TUAN\Downloads\Luyện tập 1.png">
            <a:extLst>
              <a:ext uri="{FF2B5EF4-FFF2-40B4-BE49-F238E27FC236}">
                <a16:creationId xmlns:a16="http://schemas.microsoft.com/office/drawing/2014/main" id="{0AB8040D-C8C9-4BFF-80C1-DD39EDF0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526" y="756181"/>
            <a:ext cx="2237784" cy="863493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0" name="Ink 29"/>
              <p14:cNvContentPartPr/>
              <p14:nvPr/>
            </p14:nvContentPartPr>
            <p14:xfrm>
              <a:off x="6972120" y="3486240"/>
              <a:ext cx="70560" cy="38520"/>
            </p14:xfrm>
          </p:contentPart>
        </mc:Choice>
        <mc:Fallback>
          <p:pic>
            <p:nvPicPr>
              <p:cNvPr id="30" name="Ink 2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62760" y="3476880"/>
                <a:ext cx="89280" cy="5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04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63285DF-2C44-4B4A-A7E3-E69A3F3C6826}"/>
              </a:ext>
            </a:extLst>
          </p:cNvPr>
          <p:cNvSpPr/>
          <p:nvPr/>
        </p:nvSpPr>
        <p:spPr>
          <a:xfrm>
            <a:off x="3580081" y="90229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D35673-1A6F-43F1-8BCD-DB2B503635DD}"/>
              </a:ext>
            </a:extLst>
          </p:cNvPr>
          <p:cNvGrpSpPr/>
          <p:nvPr/>
        </p:nvGrpSpPr>
        <p:grpSpPr>
          <a:xfrm>
            <a:off x="4156869" y="877956"/>
            <a:ext cx="1201270" cy="473836"/>
            <a:chOff x="1870518" y="1428482"/>
            <a:chExt cx="1201270" cy="4738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A58B452-C251-475A-A78A-359E8E26550C}"/>
                </a:ext>
              </a:extLst>
            </p:cNvPr>
            <p:cNvGrpSpPr/>
            <p:nvPr/>
          </p:nvGrpSpPr>
          <p:grpSpPr>
            <a:xfrm>
              <a:off x="1870518" y="1428482"/>
              <a:ext cx="881092" cy="461665"/>
              <a:chOff x="1870518" y="1428482"/>
              <a:chExt cx="881092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277C1F0B-9766-4BA5-93A3-DD1379D57BD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88109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C448B9-A202-410B-B195-CDD71511354E}"/>
                  </a:ext>
                </a:extLst>
              </p:cNvPr>
              <p:cNvSpPr txBox="1"/>
              <p:nvPr/>
            </p:nvSpPr>
            <p:spPr>
              <a:xfrm>
                <a:off x="1919770" y="1428482"/>
                <a:ext cx="7825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Đ, S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FEC987-24F0-487C-9DC7-DF492982D943}"/>
                </a:ext>
              </a:extLst>
            </p:cNvPr>
            <p:cNvSpPr txBox="1"/>
            <p:nvPr/>
          </p:nvSpPr>
          <p:spPr>
            <a:xfrm>
              <a:off x="2630642" y="144065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?</a:t>
              </a:r>
            </a:p>
          </p:txBody>
        </p:sp>
      </p:grp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A7CC266D-8D37-4690-8E82-045F6FA2F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488300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B9560E-A7B8-45CC-8BC7-D39B8A10C9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420" y="1384120"/>
            <a:ext cx="8761160" cy="492815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F88A1D-9691-4416-B2B9-ECC504E224D5}"/>
              </a:ext>
            </a:extLst>
          </p:cNvPr>
          <p:cNvSpPr/>
          <p:nvPr/>
        </p:nvSpPr>
        <p:spPr>
          <a:xfrm>
            <a:off x="4631526" y="5181849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86D966-EF8F-4274-AF1B-55A1112A0923}"/>
              </a:ext>
            </a:extLst>
          </p:cNvPr>
          <p:cNvSpPr/>
          <p:nvPr/>
        </p:nvSpPr>
        <p:spPr>
          <a:xfrm>
            <a:off x="6193626" y="5181848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3EF052-A67E-435E-BAEB-5D186F2E9F81}"/>
              </a:ext>
            </a:extLst>
          </p:cNvPr>
          <p:cNvSpPr/>
          <p:nvPr/>
        </p:nvSpPr>
        <p:spPr>
          <a:xfrm>
            <a:off x="8322403" y="5181847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9F7B21-1AD3-4A25-96B3-6F6E5DF3E6DD}"/>
              </a:ext>
            </a:extLst>
          </p:cNvPr>
          <p:cNvGrpSpPr/>
          <p:nvPr/>
        </p:nvGrpSpPr>
        <p:grpSpPr>
          <a:xfrm>
            <a:off x="4817663" y="3185368"/>
            <a:ext cx="795737" cy="662828"/>
            <a:chOff x="1750173" y="2926500"/>
            <a:chExt cx="795737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504253D-5964-4DBF-9D86-9B52AF5F8FB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2D590A-1A26-46B0-A5C9-872C8FDB92F0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376925-03AE-4202-A899-0D3620332740}"/>
              </a:ext>
            </a:extLst>
          </p:cNvPr>
          <p:cNvGrpSpPr/>
          <p:nvPr/>
        </p:nvGrpSpPr>
        <p:grpSpPr>
          <a:xfrm>
            <a:off x="6925863" y="2446340"/>
            <a:ext cx="795737" cy="662828"/>
            <a:chOff x="1750173" y="2926500"/>
            <a:chExt cx="795737" cy="66282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0D258D4-5501-48A2-8F42-447695C860F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027377-BC30-4A2F-94B5-D327DAC5DDD5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4BA338-0EF6-4FEB-BFF2-15803E9F3E79}"/>
              </a:ext>
            </a:extLst>
          </p:cNvPr>
          <p:cNvGrpSpPr/>
          <p:nvPr/>
        </p:nvGrpSpPr>
        <p:grpSpPr>
          <a:xfrm>
            <a:off x="9199163" y="3071951"/>
            <a:ext cx="795737" cy="662828"/>
            <a:chOff x="1750173" y="2926500"/>
            <a:chExt cx="795737" cy="6628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EA1C401-9183-4E82-8393-3E5383C4DE8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050030-CD9F-495B-8EFA-B883E77BBDC8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0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95F22A56-6F93-4F03-A373-E20E7E320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F3E7D07-876E-4710-99B7-8FBAAFA73024}"/>
              </a:ext>
            </a:extLst>
          </p:cNvPr>
          <p:cNvSpPr/>
          <p:nvPr/>
        </p:nvSpPr>
        <p:spPr>
          <a:xfrm>
            <a:off x="1011581" y="146885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4A1102-8CD0-4F9D-A0D0-3448525C6470}"/>
              </a:ext>
            </a:extLst>
          </p:cNvPr>
          <p:cNvGrpSpPr/>
          <p:nvPr/>
        </p:nvGrpSpPr>
        <p:grpSpPr>
          <a:xfrm>
            <a:off x="1588369" y="1456679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CCB98A2-E4D5-4D20-8D90-6F5768BE2B9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8A4CCF3-E576-4A95-BAB0-FB2013CB819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6A8632-5B22-408C-AA40-77AB9A76F7E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E7CC8C-DF54-460A-A814-A1BF0A38B577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8766175-00F5-4C2E-B7F3-C3CC4DF086B8}"/>
              </a:ext>
            </a:extLst>
          </p:cNvPr>
          <p:cNvGrpSpPr/>
          <p:nvPr/>
        </p:nvGrpSpPr>
        <p:grpSpPr>
          <a:xfrm>
            <a:off x="3205907" y="353042"/>
            <a:ext cx="7556500" cy="2668938"/>
            <a:chOff x="3205907" y="353042"/>
            <a:chExt cx="7556500" cy="26689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F350FC5-705C-4B1C-9671-4394CDF25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5907" y="353042"/>
              <a:ext cx="7556500" cy="266893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F6841-D1D0-427C-AE48-D1B6E8980921}"/>
                </a:ext>
              </a:extLst>
            </p:cNvPr>
            <p:cNvSpPr/>
            <p:nvPr/>
          </p:nvSpPr>
          <p:spPr>
            <a:xfrm>
              <a:off x="3632888" y="930695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636632-F117-49E5-9524-59DEC773A2EF}"/>
                </a:ext>
              </a:extLst>
            </p:cNvPr>
            <p:cNvSpPr/>
            <p:nvPr/>
          </p:nvSpPr>
          <p:spPr>
            <a:xfrm>
              <a:off x="5201203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+ 27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E74607-75CF-476C-A10F-487B0C0F8706}"/>
                </a:ext>
              </a:extLst>
            </p:cNvPr>
            <p:cNvSpPr/>
            <p:nvPr/>
          </p:nvSpPr>
          <p:spPr>
            <a:xfrm>
              <a:off x="7143694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6916B5-B6E7-41C1-A1B4-722DA820A9C0}"/>
                </a:ext>
              </a:extLst>
            </p:cNvPr>
            <p:cNvSpPr/>
            <p:nvPr/>
          </p:nvSpPr>
          <p:spPr>
            <a:xfrm>
              <a:off x="9740100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F1B482-5084-4AA6-A9D9-C1E4A01A401C}"/>
                </a:ext>
              </a:extLst>
            </p:cNvPr>
            <p:cNvSpPr/>
            <p:nvPr/>
          </p:nvSpPr>
          <p:spPr>
            <a:xfrm>
              <a:off x="8086726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DE1CAD-B65B-4914-97EC-BDB1C10A4411}"/>
                </a:ext>
              </a:extLst>
            </p:cNvPr>
            <p:cNvSpPr/>
            <p:nvPr/>
          </p:nvSpPr>
          <p:spPr>
            <a:xfrm>
              <a:off x="3632888" y="2293178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0EF1E65-2923-48DA-97B4-29E24521AFF3}"/>
                </a:ext>
              </a:extLst>
            </p:cNvPr>
            <p:cNvSpPr/>
            <p:nvPr/>
          </p:nvSpPr>
          <p:spPr>
            <a:xfrm>
              <a:off x="4751519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+ 19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8FCD50-B563-413F-9902-9E03551A4740}"/>
                </a:ext>
              </a:extLst>
            </p:cNvPr>
            <p:cNvSpPr/>
            <p:nvPr/>
          </p:nvSpPr>
          <p:spPr>
            <a:xfrm>
              <a:off x="6305842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5AB14C-9EA6-4DCE-B228-D3341505A293}"/>
                </a:ext>
              </a:extLst>
            </p:cNvPr>
            <p:cNvSpPr/>
            <p:nvPr/>
          </p:nvSpPr>
          <p:spPr>
            <a:xfrm>
              <a:off x="9740100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518879-CC70-4C74-B778-74BED5E7079D}"/>
                </a:ext>
              </a:extLst>
            </p:cNvPr>
            <p:cNvSpPr/>
            <p:nvPr/>
          </p:nvSpPr>
          <p:spPr>
            <a:xfrm>
              <a:off x="7768093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+ 27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A38F8EA-7E79-4B59-A73E-3DB303B9A717}"/>
              </a:ext>
            </a:extLst>
          </p:cNvPr>
          <p:cNvSpPr/>
          <p:nvPr/>
        </p:nvSpPr>
        <p:spPr>
          <a:xfrm>
            <a:off x="7044881" y="91799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76F9DA-C43A-445C-BEB1-D68BA884F2F1}"/>
              </a:ext>
            </a:extLst>
          </p:cNvPr>
          <p:cNvSpPr/>
          <p:nvPr/>
        </p:nvSpPr>
        <p:spPr>
          <a:xfrm>
            <a:off x="9646475" y="93069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00981B-1C3B-491F-947D-DD3CFE8F7C53}"/>
              </a:ext>
            </a:extLst>
          </p:cNvPr>
          <p:cNvSpPr/>
          <p:nvPr/>
        </p:nvSpPr>
        <p:spPr>
          <a:xfrm>
            <a:off x="6205654" y="229317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DE2EE0-F533-4D93-8086-7DF9223D1AAF}"/>
              </a:ext>
            </a:extLst>
          </p:cNvPr>
          <p:cNvSpPr/>
          <p:nvPr/>
        </p:nvSpPr>
        <p:spPr>
          <a:xfrm>
            <a:off x="9646475" y="229317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2BFF027-F718-41CC-96AD-AD2019EE8437}"/>
              </a:ext>
            </a:extLst>
          </p:cNvPr>
          <p:cNvSpPr/>
          <p:nvPr/>
        </p:nvSpPr>
        <p:spPr>
          <a:xfrm>
            <a:off x="1011581" y="30676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215F39-5CF4-4199-B11D-6DAC74CF24D3}"/>
              </a:ext>
            </a:extLst>
          </p:cNvPr>
          <p:cNvSpPr txBox="1"/>
          <p:nvPr/>
        </p:nvSpPr>
        <p:spPr>
          <a:xfrm>
            <a:off x="1448903" y="3067693"/>
            <a:ext cx="4856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có 57 viên bi. Mai cho Nam thêm 15 viên bi. Hỏi lúc này Nam có bao nhiêu viên bi?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6D9E15-B4FA-49E5-BEA6-0F27900BAA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597" y="3030334"/>
            <a:ext cx="4632586" cy="31585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5A161FA-AE69-4722-AD01-084FB02D366E}"/>
              </a:ext>
            </a:extLst>
          </p:cNvPr>
          <p:cNvSpPr txBox="1"/>
          <p:nvPr/>
        </p:nvSpPr>
        <p:spPr>
          <a:xfrm>
            <a:off x="2757796" y="418810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6FD5A0-D0B5-4939-9386-A891DD4DCFC9}"/>
              </a:ext>
            </a:extLst>
          </p:cNvPr>
          <p:cNvSpPr txBox="1"/>
          <p:nvPr/>
        </p:nvSpPr>
        <p:spPr>
          <a:xfrm>
            <a:off x="715560" y="4666535"/>
            <a:ext cx="5383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Lúc này Nam có số viên bi là: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C90FB0-D65D-4049-A45B-6C7403AB2804}"/>
              </a:ext>
            </a:extLst>
          </p:cNvPr>
          <p:cNvSpPr txBox="1"/>
          <p:nvPr/>
        </p:nvSpPr>
        <p:spPr>
          <a:xfrm>
            <a:off x="1128022" y="5172783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57 + 15 = 72 (viên bi)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9EDD02-FBE8-4545-82BF-F99CB70B0809}"/>
              </a:ext>
            </a:extLst>
          </p:cNvPr>
          <p:cNvSpPr txBox="1"/>
          <p:nvPr/>
        </p:nvSpPr>
        <p:spPr>
          <a:xfrm>
            <a:off x="2248907" y="5679031"/>
            <a:ext cx="368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số: 72 viên bi.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2" name="Ink 31"/>
              <p14:cNvContentPartPr/>
              <p14:nvPr/>
            </p14:nvContentPartPr>
            <p14:xfrm>
              <a:off x="1397160" y="3390840"/>
              <a:ext cx="901800" cy="540000"/>
            </p14:xfrm>
          </p:contentPart>
        </mc:Choice>
        <mc:Fallback>
          <p:pic>
            <p:nvPicPr>
              <p:cNvPr id="32" name="Ink 3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87800" y="3381480"/>
                <a:ext cx="920520" cy="55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1984745" y="3258964"/>
            <a:ext cx="8371368" cy="164284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20: PHÉP CỘNG ( CÓ NHỚ) SỐ CÓ HAI CHỮ SỐ VỚI SỐ CÓ HAI CHỮ SỐ</a:t>
            </a:r>
            <a:endParaRPr lang="vi-VN" sz="4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9D99-C955-498F-8AAF-A669D903CB30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14FDA3-4E02-4AA4-8C6B-1DDD0E991AFB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id="{FD7A34B8-1F06-497A-967C-820C2E1CD040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10" name="Rectangle: Top Corners Rounded 9">
                <a:extLst>
                  <a:ext uri="{FF2B5EF4-FFF2-40B4-BE49-F238E27FC236}">
                    <a16:creationId xmlns:a16="http://schemas.microsoft.com/office/drawing/2014/main" id="{71F67A10-B23F-478E-87AB-4489E1CBB294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7A295F-FE06-4A8A-A236-091F136CCC67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C166BB3-1349-4599-B995-ABF4D8FB70DC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(CÓ NHỚ) TRONG PHẠM VI 100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84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54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12 + 39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63 + 19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32 + 59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16 + 49 =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32 + 18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58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61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23 + 37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664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394</Words>
  <Application>Microsoft Office PowerPoint</Application>
  <PresentationFormat>Widescreen</PresentationFormat>
  <Paragraphs>117</Paragraphs>
  <Slides>15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Microsoft YaHei</vt:lpstr>
      <vt:lpstr>Microsoft YaHei</vt:lpstr>
      <vt:lpstr>Arial</vt:lpstr>
      <vt:lpstr>Arial-Rounded</vt:lpstr>
      <vt:lpstr>Calibri</vt:lpstr>
      <vt:lpstr>Calibri Light</vt:lpstr>
      <vt:lpstr>等线</vt:lpstr>
      <vt:lpstr>iCiel Cadena</vt:lpstr>
      <vt:lpstr>Tahoma</vt:lpstr>
      <vt:lpstr>UTM Avo</vt:lpstr>
      <vt:lpstr>Office Theme</vt:lpstr>
      <vt:lpstr>5_Office Theme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26</cp:revision>
  <dcterms:created xsi:type="dcterms:W3CDTF">2021-07-24T01:07:49Z</dcterms:created>
  <dcterms:modified xsi:type="dcterms:W3CDTF">2021-11-17T03:33:06Z</dcterms:modified>
</cp:coreProperties>
</file>