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007577121" r:id="rId3"/>
    <p:sldId id="2007577118" r:id="rId4"/>
    <p:sldId id="2007577111" r:id="rId5"/>
    <p:sldId id="2007577110" r:id="rId6"/>
    <p:sldId id="2007577112" r:id="rId7"/>
    <p:sldId id="2007577113" r:id="rId8"/>
    <p:sldId id="2007577114" r:id="rId9"/>
    <p:sldId id="2007577116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06A45-2BD7-43BD-948A-36BF9CCC98D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2FB0-CDDC-4354-999F-19F0668A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2022/11/9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4509" y="2620827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942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129120-8C4E-40D4-A246-23C1774EBD2F}"/>
              </a:ext>
            </a:extLst>
          </p:cNvPr>
          <p:cNvSpPr/>
          <p:nvPr/>
        </p:nvSpPr>
        <p:spPr>
          <a:xfrm>
            <a:off x="1218965" y="17627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AA23-1724-41F9-A6CC-EA7968694E29}"/>
              </a:ext>
            </a:extLst>
          </p:cNvPr>
          <p:cNvSpPr txBox="1"/>
          <p:nvPr/>
        </p:nvSpPr>
        <p:spPr>
          <a:xfrm>
            <a:off x="1656287" y="176270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E7741-DC81-45B4-A199-94797C028587}"/>
              </a:ext>
            </a:extLst>
          </p:cNvPr>
          <p:cNvGrpSpPr/>
          <p:nvPr/>
        </p:nvGrpSpPr>
        <p:grpSpPr>
          <a:xfrm>
            <a:off x="2401341" y="2640505"/>
            <a:ext cx="7425291" cy="658838"/>
            <a:chOff x="1824226" y="3918823"/>
            <a:chExt cx="7425291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88B28E-C816-4862-86C3-453720B55D1D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55B9F-7B79-4523-B3BF-CA80598C3FA8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372EF-9B84-4A03-8FA9-72F59A5E2EC8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68F2D1-4B19-41DD-B1DC-60B07AA7CE68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AD6F3-F06F-4753-B0B7-9263A9C0D2C8}"/>
              </a:ext>
            </a:extLst>
          </p:cNvPr>
          <p:cNvGrpSpPr/>
          <p:nvPr/>
        </p:nvGrpSpPr>
        <p:grpSpPr>
          <a:xfrm>
            <a:off x="2500888" y="3143148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CEAEAE-FD26-42A3-A322-44619236C8D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FDD57-C6A0-488D-92CD-182259F90F9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7E9BB6-C96B-4C8F-968A-B55E45505DE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1DA3-4B62-46BD-A15F-309483729D07}"/>
              </a:ext>
            </a:extLst>
          </p:cNvPr>
          <p:cNvGrpSpPr/>
          <p:nvPr/>
        </p:nvGrpSpPr>
        <p:grpSpPr>
          <a:xfrm>
            <a:off x="4583729" y="3136098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1BEDF-0B3C-491A-8C21-69E4DD1BF14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9CBA4-58FF-4380-B205-DFA9DCD3A91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CA4489-D874-4E03-A434-8BE4154343C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8555B-3D95-488A-8034-24F64FA02A5B}"/>
              </a:ext>
            </a:extLst>
          </p:cNvPr>
          <p:cNvGrpSpPr/>
          <p:nvPr/>
        </p:nvGrpSpPr>
        <p:grpSpPr>
          <a:xfrm>
            <a:off x="6666570" y="3143148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C94E3-AC88-400D-ACDF-FB5810F1444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744B0-EE62-4122-AAF7-CB711B9B817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699897-C333-466D-9097-1D8659FCC9B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210EB5-3FB3-4D25-8E0D-1E8B17866452}"/>
              </a:ext>
            </a:extLst>
          </p:cNvPr>
          <p:cNvGrpSpPr/>
          <p:nvPr/>
        </p:nvGrpSpPr>
        <p:grpSpPr>
          <a:xfrm>
            <a:off x="8749411" y="3136098"/>
            <a:ext cx="837249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31584-02AE-4135-8D0D-1ACC141B398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251BC1-D55B-46B4-AC74-894B028FC4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64E0A-03E0-4883-B65B-6691F324B97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47FAB2-9913-4F8E-8190-31FDC86F724D}"/>
              </a:ext>
            </a:extLst>
          </p:cNvPr>
          <p:cNvSpPr txBox="1"/>
          <p:nvPr/>
        </p:nvSpPr>
        <p:spPr>
          <a:xfrm>
            <a:off x="2698218" y="448424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4CF15-1560-45DA-AEE6-6CA6B51AA2F8}"/>
              </a:ext>
            </a:extLst>
          </p:cNvPr>
          <p:cNvSpPr txBox="1"/>
          <p:nvPr/>
        </p:nvSpPr>
        <p:spPr>
          <a:xfrm>
            <a:off x="4781059" y="445336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8292E-70D6-4C46-87E9-6D19FD48935E}"/>
              </a:ext>
            </a:extLst>
          </p:cNvPr>
          <p:cNvSpPr txBox="1"/>
          <p:nvPr/>
        </p:nvSpPr>
        <p:spPr>
          <a:xfrm>
            <a:off x="6863900" y="448423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05224E-E476-45D3-8730-1FA2450F9360}"/>
              </a:ext>
            </a:extLst>
          </p:cNvPr>
          <p:cNvSpPr txBox="1"/>
          <p:nvPr/>
        </p:nvSpPr>
        <p:spPr>
          <a:xfrm>
            <a:off x="8946741" y="448423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FA102E61-0FB4-42ED-A1BD-AFBBC5BE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01" y="62652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7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B5452C-FA92-45EE-A087-FE939EF6EC06}"/>
              </a:ext>
            </a:extLst>
          </p:cNvPr>
          <p:cNvSpPr/>
          <p:nvPr/>
        </p:nvSpPr>
        <p:spPr>
          <a:xfrm>
            <a:off x="843458" y="15380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8E7F-56A8-49D3-8608-CD7DF5B0B160}"/>
              </a:ext>
            </a:extLst>
          </p:cNvPr>
          <p:cNvSpPr txBox="1"/>
          <p:nvPr/>
        </p:nvSpPr>
        <p:spPr>
          <a:xfrm>
            <a:off x="1280780" y="1538096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ED8C972F-288C-4CA9-BBFC-B12C69C9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57336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D5E85-5977-4ED6-B517-4DD4EF10F9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30" y="772979"/>
            <a:ext cx="485775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08DC3-59FE-413D-B732-43C1284A071A}"/>
              </a:ext>
            </a:extLst>
          </p:cNvPr>
          <p:cNvSpPr txBox="1"/>
          <p:nvPr/>
        </p:nvSpPr>
        <p:spPr>
          <a:xfrm>
            <a:off x="4966858" y="41123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57AC1-B5BD-48BC-95B8-12671B42B46F}"/>
              </a:ext>
            </a:extLst>
          </p:cNvPr>
          <p:cNvSpPr txBox="1"/>
          <p:nvPr/>
        </p:nvSpPr>
        <p:spPr>
          <a:xfrm>
            <a:off x="1170541" y="46355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738CF-B99D-4C37-AD4D-70C64E3DBF6B}"/>
              </a:ext>
            </a:extLst>
          </p:cNvPr>
          <p:cNvSpPr txBox="1"/>
          <p:nvPr/>
        </p:nvSpPr>
        <p:spPr>
          <a:xfrm>
            <a:off x="3209799" y="517703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B2569-23CA-4509-993F-2ED217323530}"/>
              </a:ext>
            </a:extLst>
          </p:cNvPr>
          <p:cNvSpPr txBox="1"/>
          <p:nvPr/>
        </p:nvSpPr>
        <p:spPr>
          <a:xfrm>
            <a:off x="3209799" y="57184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2601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0002A0-4AB2-4AC9-9D36-C038DA669B41}"/>
              </a:ext>
            </a:extLst>
          </p:cNvPr>
          <p:cNvSpPr/>
          <p:nvPr/>
        </p:nvSpPr>
        <p:spPr>
          <a:xfrm>
            <a:off x="3036703" y="7135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3BC01-E9EC-42CB-8240-76E193917851}"/>
              </a:ext>
            </a:extLst>
          </p:cNvPr>
          <p:cNvSpPr txBox="1"/>
          <p:nvPr/>
        </p:nvSpPr>
        <p:spPr>
          <a:xfrm>
            <a:off x="3474024" y="71353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C2E2B99-BE60-4B81-A0BA-0220C8A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41387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17A59-A1BF-4EAD-97C4-99CE2CE9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86150" y="1577024"/>
            <a:ext cx="8551428" cy="46266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E10D5-6E33-4EC5-9020-B1501A4ADA7E}"/>
              </a:ext>
            </a:extLst>
          </p:cNvPr>
          <p:cNvSpPr/>
          <p:nvPr/>
        </p:nvSpPr>
        <p:spPr>
          <a:xfrm>
            <a:off x="3942778" y="375780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EFAE5-12BC-4F80-9924-518EBED7446D}"/>
              </a:ext>
            </a:extLst>
          </p:cNvPr>
          <p:cNvSpPr/>
          <p:nvPr/>
        </p:nvSpPr>
        <p:spPr>
          <a:xfrm>
            <a:off x="4526169" y="527518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5F2850-23AC-481A-9BFF-78CD4611DAD9}"/>
              </a:ext>
            </a:extLst>
          </p:cNvPr>
          <p:cNvSpPr/>
          <p:nvPr/>
        </p:nvSpPr>
        <p:spPr>
          <a:xfrm>
            <a:off x="6700915" y="375780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FE9DBC-EC70-4426-ADD4-E8CD99DE041B}"/>
              </a:ext>
            </a:extLst>
          </p:cNvPr>
          <p:cNvSpPr/>
          <p:nvPr/>
        </p:nvSpPr>
        <p:spPr>
          <a:xfrm>
            <a:off x="7895192" y="511411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061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5B69FA-CADF-4577-A10D-AE1E721F88DA}"/>
              </a:ext>
            </a:extLst>
          </p:cNvPr>
          <p:cNvSpPr/>
          <p:nvPr/>
        </p:nvSpPr>
        <p:spPr>
          <a:xfrm>
            <a:off x="885988" y="15061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C2628-BC40-4F68-92AC-F3989A788EAF}"/>
              </a:ext>
            </a:extLst>
          </p:cNvPr>
          <p:cNvSpPr txBox="1"/>
          <p:nvPr/>
        </p:nvSpPr>
        <p:spPr>
          <a:xfrm>
            <a:off x="1323310" y="1506198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79A0C9B0-7DFD-4EA0-AD6D-9F747D68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12" y="541463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50C9D-71F8-4A45-ADA4-A317C9E8F680}"/>
              </a:ext>
            </a:extLst>
          </p:cNvPr>
          <p:cNvSpPr txBox="1"/>
          <p:nvPr/>
        </p:nvSpPr>
        <p:spPr>
          <a:xfrm>
            <a:off x="885988" y="2069105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5D748-B37E-4FAD-A06A-5FEEF6163629}"/>
              </a:ext>
            </a:extLst>
          </p:cNvPr>
          <p:cNvSpPr txBox="1"/>
          <p:nvPr/>
        </p:nvSpPr>
        <p:spPr>
          <a:xfrm>
            <a:off x="885988" y="3625361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83B70D-03DA-44FF-98CE-48E80DCA221F}"/>
              </a:ext>
            </a:extLst>
          </p:cNvPr>
          <p:cNvSpPr/>
          <p:nvPr/>
        </p:nvSpPr>
        <p:spPr>
          <a:xfrm>
            <a:off x="1457026" y="275685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57097-C347-486B-B283-5BC7DDD8523C}"/>
              </a:ext>
            </a:extLst>
          </p:cNvPr>
          <p:cNvSpPr/>
          <p:nvPr/>
        </p:nvSpPr>
        <p:spPr>
          <a:xfrm>
            <a:off x="2596190" y="3098166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84F80D-EE7C-4FEB-8904-C9F253EB3389}"/>
              </a:ext>
            </a:extLst>
          </p:cNvPr>
          <p:cNvSpPr/>
          <p:nvPr/>
        </p:nvSpPr>
        <p:spPr>
          <a:xfrm>
            <a:off x="1484725" y="4296547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ABECA3-C55E-4633-9515-D823CDE50A66}"/>
              </a:ext>
            </a:extLst>
          </p:cNvPr>
          <p:cNvSpPr/>
          <p:nvPr/>
        </p:nvSpPr>
        <p:spPr>
          <a:xfrm>
            <a:off x="759934" y="4681453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FB3A9-938D-4F30-A358-707B01E4B4BA}"/>
              </a:ext>
            </a:extLst>
          </p:cNvPr>
          <p:cNvCxnSpPr/>
          <p:nvPr/>
        </p:nvCxnSpPr>
        <p:spPr>
          <a:xfrm>
            <a:off x="5717234" y="624618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064033E-DD4A-4992-96A2-52E62A32F0A3}"/>
              </a:ext>
            </a:extLst>
          </p:cNvPr>
          <p:cNvSpPr/>
          <p:nvPr/>
        </p:nvSpPr>
        <p:spPr>
          <a:xfrm>
            <a:off x="5862181" y="717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66E32-62EC-4CDA-A2D2-B90688F9D3F0}"/>
              </a:ext>
            </a:extLst>
          </p:cNvPr>
          <p:cNvSpPr txBox="1"/>
          <p:nvPr/>
        </p:nvSpPr>
        <p:spPr>
          <a:xfrm>
            <a:off x="6299502" y="717693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0E6CF-845F-4573-82E1-B10AEF48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871" y="2205685"/>
            <a:ext cx="5230282" cy="23626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B1F91-767C-4F08-813B-9FFCC9F12410}"/>
              </a:ext>
            </a:extLst>
          </p:cNvPr>
          <p:cNvCxnSpPr/>
          <p:nvPr/>
        </p:nvCxnSpPr>
        <p:spPr>
          <a:xfrm>
            <a:off x="6937813" y="4256791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EBCBC-E4AE-443D-AF7F-B4FA7CC86DF7}"/>
              </a:ext>
            </a:extLst>
          </p:cNvPr>
          <p:cNvCxnSpPr>
            <a:cxnSpLocks/>
          </p:cNvCxnSpPr>
          <p:nvPr/>
        </p:nvCxnSpPr>
        <p:spPr>
          <a:xfrm flipH="1">
            <a:off x="8236526" y="3565451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4E0D8E-1BF6-422F-B319-C651EA4F7A11}"/>
              </a:ext>
            </a:extLst>
          </p:cNvPr>
          <p:cNvCxnSpPr>
            <a:cxnSpLocks/>
          </p:cNvCxnSpPr>
          <p:nvPr/>
        </p:nvCxnSpPr>
        <p:spPr>
          <a:xfrm>
            <a:off x="7832060" y="3565451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497BC6-7598-4EAA-AA69-A76112DD0985}"/>
              </a:ext>
            </a:extLst>
          </p:cNvPr>
          <p:cNvCxnSpPr>
            <a:cxnSpLocks/>
          </p:cNvCxnSpPr>
          <p:nvPr/>
        </p:nvCxnSpPr>
        <p:spPr>
          <a:xfrm>
            <a:off x="7406610" y="3565451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033300-9772-45C5-A22F-0CB1EE393C6C}"/>
              </a:ext>
            </a:extLst>
          </p:cNvPr>
          <p:cNvCxnSpPr>
            <a:cxnSpLocks/>
          </p:cNvCxnSpPr>
          <p:nvPr/>
        </p:nvCxnSpPr>
        <p:spPr>
          <a:xfrm>
            <a:off x="7406609" y="3197151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ED7B8C-3998-4BF5-8BB4-4203C62FC284}"/>
              </a:ext>
            </a:extLst>
          </p:cNvPr>
          <p:cNvCxnSpPr>
            <a:cxnSpLocks/>
          </p:cNvCxnSpPr>
          <p:nvPr/>
        </p:nvCxnSpPr>
        <p:spPr>
          <a:xfrm>
            <a:off x="7393909" y="3197151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16D55B-288A-403C-82E4-EE1813AA5F05}"/>
              </a:ext>
            </a:extLst>
          </p:cNvPr>
          <p:cNvCxnSpPr>
            <a:cxnSpLocks/>
          </p:cNvCxnSpPr>
          <p:nvPr/>
        </p:nvCxnSpPr>
        <p:spPr>
          <a:xfrm>
            <a:off x="8034293" y="3197151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824EF4-0A08-4D17-A007-E7EEC6B53A6A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687DD3-5DA3-45FA-BA52-F01CFBACB797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0470385-30B3-4A09-819D-DC2655710C95}"/>
              </a:ext>
            </a:extLst>
          </p:cNvPr>
          <p:cNvSpPr/>
          <p:nvPr/>
        </p:nvSpPr>
        <p:spPr>
          <a:xfrm>
            <a:off x="7529160" y="3359069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2C9FB1-E6F9-445A-B3BC-BF90AD4A126F}"/>
              </a:ext>
            </a:extLst>
          </p:cNvPr>
          <p:cNvSpPr/>
          <p:nvPr/>
        </p:nvSpPr>
        <p:spPr>
          <a:xfrm>
            <a:off x="7717760" y="2995532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190C5E-9348-4BE0-95A9-7D7C7CE2458C}"/>
              </a:ext>
            </a:extLst>
          </p:cNvPr>
          <p:cNvSpPr/>
          <p:nvPr/>
        </p:nvSpPr>
        <p:spPr>
          <a:xfrm>
            <a:off x="9892331" y="2507086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C535C5-8F42-4FC7-BB03-54F9B1A2D540}"/>
              </a:ext>
            </a:extLst>
          </p:cNvPr>
          <p:cNvSpPr/>
          <p:nvPr/>
        </p:nvSpPr>
        <p:spPr>
          <a:xfrm>
            <a:off x="6045113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8D09A-C55F-457E-8A88-284D4DAD30EB}"/>
              </a:ext>
            </a:extLst>
          </p:cNvPr>
          <p:cNvSpPr/>
          <p:nvPr/>
        </p:nvSpPr>
        <p:spPr>
          <a:xfrm>
            <a:off x="6956186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F23409-D15B-4E8B-839E-033F6C118BF0}"/>
              </a:ext>
            </a:extLst>
          </p:cNvPr>
          <p:cNvSpPr/>
          <p:nvPr/>
        </p:nvSpPr>
        <p:spPr>
          <a:xfrm>
            <a:off x="7454580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E28F32-3EC5-4F5A-9968-D97ABB44520D}"/>
              </a:ext>
            </a:extLst>
          </p:cNvPr>
          <p:cNvSpPr/>
          <p:nvPr/>
        </p:nvSpPr>
        <p:spPr>
          <a:xfrm>
            <a:off x="8365653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825654-4ED2-4099-BBF6-2E637FBFF404}"/>
              </a:ext>
            </a:extLst>
          </p:cNvPr>
          <p:cNvSpPr/>
          <p:nvPr/>
        </p:nvSpPr>
        <p:spPr>
          <a:xfrm>
            <a:off x="8859039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ECC985-3A31-4F01-90C1-34087B46C479}"/>
              </a:ext>
            </a:extLst>
          </p:cNvPr>
          <p:cNvSpPr/>
          <p:nvPr/>
        </p:nvSpPr>
        <p:spPr>
          <a:xfrm>
            <a:off x="9770112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A88A40-64F2-48B5-A3D5-1D1F02E02E47}"/>
              </a:ext>
            </a:extLst>
          </p:cNvPr>
          <p:cNvSpPr/>
          <p:nvPr/>
        </p:nvSpPr>
        <p:spPr>
          <a:xfrm>
            <a:off x="10263498" y="4970305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1D87AA-0D44-4AD5-AE2B-17FDB10D29D7}"/>
              </a:ext>
            </a:extLst>
          </p:cNvPr>
          <p:cNvSpPr/>
          <p:nvPr/>
        </p:nvSpPr>
        <p:spPr>
          <a:xfrm>
            <a:off x="6632919" y="5854020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450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0C83B-484E-4326-B4EE-10BC22F8B228}"/>
              </a:ext>
            </a:extLst>
          </p:cNvPr>
          <p:cNvGrpSpPr/>
          <p:nvPr/>
        </p:nvGrpSpPr>
        <p:grpSpPr>
          <a:xfrm>
            <a:off x="2886180" y="536793"/>
            <a:ext cx="6904383" cy="1152939"/>
            <a:chOff x="2643808" y="569843"/>
            <a:chExt cx="6904383" cy="1152939"/>
          </a:xfrm>
        </p:grpSpPr>
        <p:sp>
          <p:nvSpPr>
            <p:cNvPr id="3" name="Ribbon: Curved and Tilted Up 2">
              <a:extLst>
                <a:ext uri="{FF2B5EF4-FFF2-40B4-BE49-F238E27FC236}">
                  <a16:creationId xmlns:a16="http://schemas.microsoft.com/office/drawing/2014/main" id="{3228F253-E18C-47F7-A307-83198483C55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224694-B415-412E-9C78-576336190A63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28035-BD25-4533-9AEE-79498763BE03}"/>
              </a:ext>
            </a:extLst>
          </p:cNvPr>
          <p:cNvGrpSpPr/>
          <p:nvPr/>
        </p:nvGrpSpPr>
        <p:grpSpPr>
          <a:xfrm>
            <a:off x="1117015" y="2021037"/>
            <a:ext cx="10257183" cy="4068417"/>
            <a:chOff x="874643" y="2054087"/>
            <a:chExt cx="10257183" cy="40684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40135-BCA8-4DC0-9553-610258AC0A27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10F5A-4A57-4568-A987-FF9664CE33ED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D3227F-9215-47C2-A7C9-05E3961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2209881"/>
            <a:ext cx="958414" cy="786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B6054-5AF3-40E7-97A3-6A5B9C9B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462840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323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22</cp:revision>
  <dcterms:created xsi:type="dcterms:W3CDTF">2021-07-24T01:07:49Z</dcterms:created>
  <dcterms:modified xsi:type="dcterms:W3CDTF">2022-11-09T02:31:43Z</dcterms:modified>
</cp:coreProperties>
</file>