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5" r:id="rId3"/>
    <p:sldMasterId id="2147483697" r:id="rId4"/>
  </p:sldMasterIdLst>
  <p:notesMasterIdLst>
    <p:notesMasterId r:id="rId17"/>
  </p:notesMasterIdLst>
  <p:sldIdLst>
    <p:sldId id="257" r:id="rId5"/>
    <p:sldId id="328" r:id="rId6"/>
    <p:sldId id="303" r:id="rId7"/>
    <p:sldId id="371" r:id="rId8"/>
    <p:sldId id="297" r:id="rId9"/>
    <p:sldId id="378" r:id="rId10"/>
    <p:sldId id="379" r:id="rId11"/>
    <p:sldId id="380" r:id="rId12"/>
    <p:sldId id="329" r:id="rId13"/>
    <p:sldId id="381" r:id="rId14"/>
    <p:sldId id="374" r:id="rId15"/>
    <p:sldId id="258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7" d="100"/>
          <a:sy n="87" d="100"/>
        </p:scale>
        <p:origin x="528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F9BEEF-AA43-4B88-80DB-17373E8456BF}" type="datetimeFigureOut">
              <a:rPr lang="en-US" smtClean="0"/>
              <a:t>10/10/2022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8F598E-D399-4FAF-888D-5703A8154E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821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F25CAA-ED89-46F7-A4DF-AB72F87F1FB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75878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4819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/>
          </p:cNvSpPr>
          <p:nvPr>
            <p:ph type="body" idx="1"/>
          </p:nvPr>
        </p:nvSpPr>
        <p:spPr>
          <a:ln/>
        </p:spPr>
        <p:txBody>
          <a:bodyPr wrap="square" lIns="91440" tIns="45720" rIns="91440" bIns="45720" anchor="t" anchorCtr="0"/>
          <a:lstStyle/>
          <a:p>
            <a:pPr lvl="0" eaLnBrk="1" hangingPunct="1"/>
            <a:endParaRPr lang="en-US" altLang="en-US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889723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55796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Nguyễn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Thị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Tuyết</a:t>
            </a:r>
            <a:r>
              <a:rPr lang="en-US" dirty="0">
                <a:sym typeface="+mn-ea"/>
              </a:rPr>
              <a:t> Nga – TH Mai </a:t>
            </a:r>
            <a:r>
              <a:rPr lang="en-US" dirty="0" err="1">
                <a:sym typeface="+mn-ea"/>
              </a:rPr>
              <a:t>Động</a:t>
            </a:r>
            <a:r>
              <a:rPr lang="en-US" dirty="0">
                <a:sym typeface="+mn-ea"/>
              </a:rPr>
              <a:t> – </a:t>
            </a:r>
            <a:r>
              <a:rPr lang="en-US" dirty="0" err="1">
                <a:sym typeface="+mn-ea"/>
              </a:rPr>
              <a:t>Hoàng</a:t>
            </a:r>
            <a:r>
              <a:rPr lang="en-US" dirty="0">
                <a:sym typeface="+mn-ea"/>
              </a:rPr>
              <a:t> Mai – HN.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96117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46630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77969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43722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39521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71364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63776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Nguyễn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Thị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Tuyết</a:t>
            </a:r>
            <a:r>
              <a:rPr lang="en-US" dirty="0">
                <a:sym typeface="+mn-ea"/>
              </a:rPr>
              <a:t> Nga – TH Mai </a:t>
            </a:r>
            <a:r>
              <a:rPr lang="en-US" dirty="0" err="1">
                <a:sym typeface="+mn-ea"/>
              </a:rPr>
              <a:t>Động</a:t>
            </a:r>
            <a:r>
              <a:rPr lang="en-US" dirty="0">
                <a:sym typeface="+mn-ea"/>
              </a:rPr>
              <a:t> – </a:t>
            </a:r>
            <a:r>
              <a:rPr lang="en-US" dirty="0" err="1">
                <a:sym typeface="+mn-ea"/>
              </a:rPr>
              <a:t>Hoàng</a:t>
            </a:r>
            <a:r>
              <a:rPr lang="en-US" dirty="0">
                <a:sym typeface="+mn-ea"/>
              </a:rPr>
              <a:t> Mai – HN.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2211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9A90778-FD6A-40F4-A368-E25F7AF8CA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058A7FDC-F702-4802-B2A9-967831A47B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3D20503-3780-40EA-B21F-DC3C1FDFEE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2022/10/10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5850C3F-E4FA-4B4A-9DEF-26902A3D69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F998897-C6FE-4FEB-B8AD-AC6E46DF2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679780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4A2CB3B-D7E4-4C1D-B90D-A4A7FD392A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068A0D7-AB25-40DF-A483-16C01E9CAB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74197DC-32A7-4948-8498-682B1BD2C8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2022/10/10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76E031A-85A5-40BB-B201-8310B77E07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1C0AD8F-966A-4EE9-80E8-E4CD0D3AD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37981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1F05B1F6-8A6A-4C9A-9BA5-99388B867B9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A03AEB37-E0F4-4A77-A60D-3A1E4ED61F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867B72-8887-4DF8-8780-4CF5D387AE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2022/10/10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AA3A7CF-A139-4DC8-8780-7BA7765C5A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50D41E1-1DED-4880-980D-29072DD17F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24740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448016-32A1-4C0B-A00A-D1797A4C7E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47E82DF-67AE-437E-A0EB-8A450642C5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DFBE54-FF05-4370-842F-60AD7057FF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257C9-D0B9-44A8-9913-9BA315F90F2F}" type="datetime1">
              <a:rPr lang="en-US" smtClean="0"/>
              <a:t>10/10/2022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1F4CB0-1E02-4B59-8DD3-9452F1F15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26597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C130D9-C7F0-499D-9DFC-2B78B1AC4B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DCB696-3F1F-4C9D-9DE0-153B4396EA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E85C47-53FA-4164-9755-C5B9249ED7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18F7A-DAFD-4AFB-A73A-8317E6C0E168}" type="datetime1">
              <a:rPr lang="en-US" smtClean="0"/>
              <a:t>10/10/2022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1E75E-4E2A-474F-B647-BC7B065F2D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62768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67E958-EEFC-4BE8-AE40-B51BD2AF7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8F3FCE-D29C-40E9-B0AE-D6F0CAA4BD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730C54-6849-49A2-A847-B7FB2425AD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178C6-E338-4E1A-B4A9-EF88A8E7E8C3}" type="datetime1">
              <a:rPr lang="en-US" smtClean="0"/>
              <a:t>10/10/2022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8FBB17-0F9F-42E0-A1E6-1C059E8FA8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Bài giảng được chỉnh sửa bởi: Nguyễn Thị Tuyết Nga - TH Mai Động - Hoàng Mai - HN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6D8AE9-9097-4066-91C2-6EA209323D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73371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21445D-56F1-4C76-843B-424E76F0A1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68D17E-0094-4DBD-B69B-E5FC49E34CD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10EAFA0-F332-4424-ADDF-F200295C2B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710154-2E50-4036-BA18-0515BB428D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7F261-2C13-472D-818E-F218FE7721F7}" type="datetime1">
              <a:rPr lang="en-US" smtClean="0"/>
              <a:t>10/10/2022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B19B14-A49F-4EB3-BBAE-DDCB805B7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23279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A353B6-5F78-4622-BB18-3F99CEBDEE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B80D71-EE2C-40CA-A663-5F3F3D4B06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7F6E61C-4DE2-4CCF-BF0C-6231102C18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5F16E9F-4679-4C92-829B-6FB7EAF3296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359215D-A627-40A0-BDB1-24B2DAE5B64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5344D34-FF79-4122-801D-5FC505A8DA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571C71-7B8F-48D7-A562-E9756B03CF0B}" type="datetime1">
              <a:rPr lang="en-US" smtClean="0"/>
              <a:t>10/10/2022</a:t>
            </a:fld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332FD41-C0B4-43E2-AD7C-FDB437EA85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382902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106E6E-4DAE-4CE2-A619-25B677679E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346C47D-C5BE-4B93-9B41-D3C4401895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73357-5128-4917-9024-184E9B167076}" type="datetime1">
              <a:rPr lang="en-US" smtClean="0"/>
              <a:t>10/10/2022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6D5E271-90F5-41E8-B6D3-D04D3E7C1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67913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995FC60-A46D-4078-9232-12F1EA1355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2DD711-41C3-416F-A3EC-BBEA14F10CE3}" type="datetime1">
              <a:rPr lang="en-US" smtClean="0"/>
              <a:t>10/10/2022</a:t>
            </a:fld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1059FD-4FB1-4056-A271-C43A052EFF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34533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B7CE7A-64AF-48F2-92F2-3B612542B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3691D8-0C9C-4284-B4F1-1481D69186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067389-71D9-4DA7-9A90-F64F7E14F3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68E1E0-8A2A-49E8-957B-C098DE18C1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0F585-9D02-4FE1-8A3F-3EDBF2A8ED40}" type="datetime1">
              <a:rPr lang="en-US" smtClean="0"/>
              <a:t>10/10/2022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A0C7D8-1902-4BFB-9E3D-2789271372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14753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02811E3-33E5-4FA4-A417-31D9789ADE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EEF7A0D-6728-4100-9472-6832470848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2400D13-4615-4063-967F-0842A25AB0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2022/10/10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DE5931F-474B-466E-824D-736B3BA6E2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4631E34-1F4D-446B-BA3D-5A38FB6E5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225306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5356FC-A906-417B-BB5F-CA1651A776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7E88DCF-32C6-460B-8131-2188B9DF4EA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34C46BC-1BA0-4A72-A8DC-4C8C83ECFC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F2B27D1-D8F1-43DD-9A6E-728B8DE844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BAD68B-CC29-49B2-8433-C430B7251E3E}" type="datetime1">
              <a:rPr lang="en-US" smtClean="0"/>
              <a:t>10/10/2022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F1536A-3680-41F3-9955-708B12EEF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013041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0B687-DB60-49FE-B24D-7399566385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1B3F5E0-431B-4ED9-ADB7-B247A651FD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255B3E-2D56-43E1-98BD-201B2E2643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C4C3F1-0510-487A-9B70-42ABED53F415}" type="datetime1">
              <a:rPr lang="en-US" smtClean="0"/>
              <a:t>10/10/2022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E50914-0F13-4166-B717-84F541DD11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134095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A52E3E1-0BD4-4831-A4F1-548A9E040C2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8410D2F-ED61-4BE4-AFA4-7EABCCF4AE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65A3FD-734E-4FFE-B115-781B011E6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7BD9D-EF2D-4803-B5DF-DD84AA5785D5}" type="datetime1">
              <a:rPr lang="en-US" smtClean="0"/>
              <a:t>10/10/2022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E64B4E-904C-4B4E-820B-53962A722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111877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20890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8C6DAB4-A5EE-47F3-865F-194124662A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26718609-D0E2-44F0-884B-8C20021452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537104A-EDBB-4DEF-9A8D-A6F97EEB8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2022/10/10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3BB8D15-C499-48CF-9D0D-45CCC65AD7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90E66EA-B0D5-46D2-BB63-E9AAA5F59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1490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5639B58-E9A9-4E5B-8675-D220511DD1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2A3A9B5-0BCA-4364-AAED-F89099EC64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B48A98A-4FCE-42D0-A2D1-F2BF8D5F43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2022/10/10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D531CB1-8E0F-41C9-8C45-E6F609050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173D3C7-0FA6-4E51-9224-B3032E1C95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2268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38AA695-E720-45FC-8C4C-6F6C5E2BA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2C41949-D699-407F-88A2-7FC57A3E02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6ACF3AE-4FCF-43CB-A2A9-4E450D2A7F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2022/10/10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FDA009A-460D-4113-B559-A393D1BB42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E93440B-F521-41F1-A213-95A86A6BD7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0787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76D234B-710B-476F-A562-025229248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DC09F18-3F51-4860-9392-02DE5C8239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8E86988-EB0B-4F17-BEB3-07B32D5245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4E94802-C01D-48B5-8391-188A661F47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2022/10/10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08B485E-E3A1-4721-92B2-3C28EDE80B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792178D-C56F-4DF2-8122-76C9CB4F6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244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EFC6D8B-6DBC-49C6-AEF1-5C6BE136E5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3C5B6C7-4872-454E-8FFD-B878CACFF3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C7AF5EB-2631-4C52-96F0-84103E525D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4DBCDA7-42BB-4232-A969-B037711A68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EAC1CD09-D00E-45F6-8410-0CA18A5F4D6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61B2AA4-2571-4A46-AEF9-C6600AAE3F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2022/10/10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06FFAF36-201A-4E03-81DA-3C56988D95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AC3F275F-5247-493E-B457-DE9B3AA81A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91578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BE288C6-5431-4B45-A828-10CE8FE0F8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E2965DF-0155-4483-BA71-E600CD0762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2022/10/10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30025267-2129-4AAC-B988-516394B8C6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55C9AA8-61C4-4754-8BD1-ABBF30B69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02400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C135A8F-9693-43FA-A937-88BE8C5DF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8AB061A-5F7C-472A-98C7-AEDA8DACF7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3571962-A602-419B-B366-F0D09E39C8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2022/10/10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51FBDDA-FAA1-48D4-98E6-DCD54D4E6D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4A0937E-E674-404D-BA2F-BBF5E12A0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811680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6E89B8B-92FE-4CCE-A6FD-1EA0AA2CB8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2022/10/10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8C28E2A2-AD64-42B3-A87A-68E10771FD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CC82940-4DCD-4457-AC93-5C941D344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5390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DB1AE5F-13EA-4C3A-AAAA-8D04B81C9C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59F9721-3C03-4ACA-8D2A-9BAC7D3A34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777210C-3F98-44F0-9B0B-7484D05835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67F33BF-7248-4CF2-9D5F-FC2D4AF5A7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2022/10/10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5BCF3C9-36E7-4968-9859-517B2D7F0E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894AE19-449C-4FE9-A53C-35890F0B0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0956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490885D-D561-4A0F-BAF1-DFBEBF17ED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0DFF409-D77E-4AB5-9B38-5C47DC875F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4B0F19C-3D29-4AF3-8173-1DB66EE0CA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A0F909C-0267-40BE-B34E-CFAE371EE4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2022/10/10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F55CE51-8FC0-4E46-857D-7C025FADF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426E691-5222-4EE9-9D13-2D12712BA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6644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3E38F3-2F70-42E3-A938-BF34763BD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C9835C3-98C9-4BB0-AB48-C0A5F94D3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8319BC4-A8AF-4B6F-A6AC-B29D151381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2022/10/10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FEB5DED-A7DE-4EE4-B6AB-433C67613F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BB61E76-AAA8-4A4D-AC7A-811B321C7B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6929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8696E78-5D50-4462-927E-3A63F54EEAF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AF02305-A9EB-4761-B11C-9AB7DF0651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13E1FFF-8862-47C7-A800-1AAF9D7C50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2022/10/10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2650148-B950-43C8-9DCD-DE25E61062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4578DFF-1A5C-47A7-BF63-30AA9540AB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38594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4045141"/>
      </p:ext>
    </p:extLst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3410983"/>
      </p:ext>
    </p:extLst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2607094"/>
      </p:ext>
    </p:extLst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688113"/>
      </p:ext>
    </p:extLst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1424015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953CECD-753E-496E-A6D9-A7ACFB8F85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553E91A-C9E6-4F5F-9730-F141C8F35A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85D6623-5A7B-4045-AADF-A73436E443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FBE0E8F-E223-4D3B-A808-484C331951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2022/10/10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E0E48AC-DC57-4703-BDDA-CE39E30598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91002B1-1D31-465E-BED6-04AE45F78E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351767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7926330"/>
      </p:ext>
    </p:extLst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6141239"/>
      </p:ext>
    </p:extLst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3450665"/>
      </p:ext>
    </p:extLst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6865577"/>
      </p:ext>
    </p:extLst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4627399"/>
      </p:ext>
    </p:extLst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6932957"/>
      </p:ext>
    </p:extLst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1056183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83FCE6B-B1B5-4BCD-90CD-8D9FE64E2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B518091-2020-46B2-A2C3-139BA90E5D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3F70B92-1858-4608-B78B-CE225B1258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2BA3A02F-233E-4CAC-B217-520052693C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B08404A7-75A7-4FAD-9ABA-3B3511BC52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B3DF0C1F-D56E-417B-A1A6-CDEDBBD7BB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2022/10/10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B8A1A2ED-4247-4F7E-9CE6-9EBC490DCA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62F7A0B-CBE0-4C9C-9287-A2F7B585D3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138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34DCAB9-E678-48C2-B8AC-D130051E20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376EE013-E6C1-4C4F-B0C6-96B7CCBDB0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2022/10/10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F8BB2E72-BDA9-4250-A7C2-522DE20AC5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6E2F5F06-D3AA-492E-B5BF-EB07CE8337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99496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F1F0C74-5470-4103-8C60-72E5A8B1DE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2022/10/10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A68A78F-3AFF-4961-8477-CB57D9BBF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0E583D3-85AC-41F1-8D26-FC44875162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09801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91BDAA2-7F82-413E-97E8-7CB8888938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3A27FBE-3F99-40AF-A9C6-51E76F0DD3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88450B6-FE2F-448D-8F18-D6B6984730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C523596-73AD-44E1-BC66-B8C399E56F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2022/10/10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22D18AA-1534-410D-96AD-50A42664B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2209515-EB11-4FD0-B8A9-BC1B5BC140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54074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2ADD6C3-9A48-4D23-B871-64CE3A6E5F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834F55D-BA32-4729-947C-505A8646AC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97F547F-8334-4C5A-8498-F5E53C7D19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B912CCC-BA35-41A4-B1CA-B31D42F95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2022/10/10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BF43CE3-F971-4B3C-9E58-FEF1C4EACF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DC9298F-C230-4A85-9478-040EFA3B5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007858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BFE38F8A-74BC-44D9-BA3C-D822B02A03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4CC5787-2417-4D67-BC60-9A7D2AA564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16E505F-C9FE-466B-BA8A-3AD1E9B967D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FE081F-4352-4F18-BEDA-C66D1965C30F}" type="datetimeFigureOut">
              <a:rPr lang="zh-CN" altLang="en-US" smtClean="0"/>
              <a:t>2022/10/10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AAA7661-D508-4955-A925-D418035FA1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2B67076-C3C8-425C-81B3-923C0BE32E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0EA1120-B585-4297-B273-945F804BCABC}"/>
              </a:ext>
            </a:extLst>
          </p:cNvPr>
          <p:cNvSpPr txBox="1"/>
          <p:nvPr userDrawn="1"/>
        </p:nvSpPr>
        <p:spPr>
          <a:xfrm>
            <a:off x="8930787" y="-31422"/>
            <a:ext cx="3536705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40453461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EA30042-F4C7-43B3-B8FA-55006788DD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554882-F5EA-40F7-884C-846AD3BFE0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249E4E-EA8C-4386-8A28-D0A36E6D8B6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8C3C0A-A6D9-4170-9D27-9102EE221837}" type="datetime1">
              <a:rPr lang="en-US" smtClean="0"/>
              <a:t>10/10/2022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611C1F-2FB1-4A1F-A6E9-A7FFB530CC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051DFEC-D345-411B-9C42-13B82B5A6F84}"/>
              </a:ext>
            </a:extLst>
          </p:cNvPr>
          <p:cNvSpPr txBox="1"/>
          <p:nvPr userDrawn="1"/>
        </p:nvSpPr>
        <p:spPr>
          <a:xfrm>
            <a:off x="8913202" y="0"/>
            <a:ext cx="609746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22594794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66958FFC-099D-4B13-9000-F8DF1C7EEA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CB03AA9-4FB2-4386-8364-C8F7761514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FD639A9-720A-4244-9F27-35E131010C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48F6F-2428-462A-9C17-B471D69666C9}" type="datetimeFigureOut">
              <a:rPr lang="zh-CN" altLang="en-US" smtClean="0"/>
              <a:t>2022/10/10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E9126D4-CD18-4BE2-8154-1176BFF423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198FFC2-8849-4A8F-92A7-8939539726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F1A9FD9-B14A-4CE0-9ED0-AE2CA5DC5AF0}"/>
              </a:ext>
            </a:extLst>
          </p:cNvPr>
          <p:cNvSpPr txBox="1"/>
          <p:nvPr userDrawn="1"/>
        </p:nvSpPr>
        <p:spPr>
          <a:xfrm>
            <a:off x="8807694" y="0"/>
            <a:ext cx="609746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24029101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31437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31437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31437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17088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</p:sldLayoutIdLst>
  <p:transition/>
  <p:hf sldNum="0" hdr="0" ftr="0" dt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6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14.png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3.png"/><Relationship Id="rId11" Type="http://schemas.openxmlformats.org/officeDocument/2006/relationships/image" Target="../media/image23.png"/><Relationship Id="rId5" Type="http://schemas.openxmlformats.org/officeDocument/2006/relationships/image" Target="../media/image15.png"/><Relationship Id="rId10" Type="http://schemas.openxmlformats.org/officeDocument/2006/relationships/image" Target="../media/image22.png"/><Relationship Id="rId4" Type="http://schemas.openxmlformats.org/officeDocument/2006/relationships/image" Target="../media/image9.png"/><Relationship Id="rId9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3" Type="http://schemas.openxmlformats.org/officeDocument/2006/relationships/image" Target="../media/image20.png"/><Relationship Id="rId7" Type="http://schemas.openxmlformats.org/officeDocument/2006/relationships/image" Target="../media/image13.png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1.png"/><Relationship Id="rId11" Type="http://schemas.openxmlformats.org/officeDocument/2006/relationships/image" Target="../media/image10.png"/><Relationship Id="rId5" Type="http://schemas.openxmlformats.org/officeDocument/2006/relationships/image" Target="../media/image26.png"/><Relationship Id="rId10" Type="http://schemas.openxmlformats.org/officeDocument/2006/relationships/image" Target="../media/image14.png"/><Relationship Id="rId4" Type="http://schemas.openxmlformats.org/officeDocument/2006/relationships/image" Target="../media/image9.png"/><Relationship Id="rId9" Type="http://schemas.openxmlformats.org/officeDocument/2006/relationships/image" Target="../media/image23.png"/><Relationship Id="rId1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11.png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12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9.png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9.png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BC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79E211EE-A62B-4D25-8775-0D260B769A7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7" t="45612" r="46939" b="16614"/>
          <a:stretch/>
        </p:blipFill>
        <p:spPr>
          <a:xfrm>
            <a:off x="383835" y="772768"/>
            <a:ext cx="11709691" cy="5426981"/>
          </a:xfrm>
          <a:prstGeom prst="rect">
            <a:avLst/>
          </a:prstGeom>
          <a:effectLst>
            <a:outerShdw blurRad="50800" dist="63500" dir="5400000" sx="102000" sy="102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BE493324-4800-4DA9-B522-05EC7174509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36"/>
          <a:stretch/>
        </p:blipFill>
        <p:spPr>
          <a:xfrm>
            <a:off x="6150769" y="1181686"/>
            <a:ext cx="6041231" cy="567631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A7EF9BFA-8543-46D5-B23F-F5DDE8B92E6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/>
        </p:blipFill>
        <p:spPr>
          <a:xfrm>
            <a:off x="285361" y="0"/>
            <a:ext cx="3080825" cy="4575269"/>
          </a:xfrm>
          <a:prstGeom prst="rect">
            <a:avLst/>
          </a:prstGeom>
        </p:spPr>
      </p:pic>
      <p:pic>
        <p:nvPicPr>
          <p:cNvPr id="3" name="Cute_Avalanch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609600" y="-1241425"/>
            <a:ext cx="609600" cy="6096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753863" y="2704357"/>
            <a:ext cx="722757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Tập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viết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chữ</a:t>
            </a:r>
            <a:r>
              <a:rPr kumimoji="0" lang="en-US" sz="6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 D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hoa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àng" panose="020B06030503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8337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4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90996" name="Group 852"/>
          <p:cNvGraphicFramePr>
            <a:graphicFrameLocks noGrp="1"/>
          </p:cNvGraphicFramePr>
          <p:nvPr>
            <p:ph sz="quarter" idx="1"/>
          </p:nvPr>
        </p:nvGraphicFramePr>
        <p:xfrm>
          <a:off x="1524000" y="1600200"/>
          <a:ext cx="4648200" cy="1583055"/>
        </p:xfrm>
        <a:graphic>
          <a:graphicData uri="http://schemas.openxmlformats.org/drawingml/2006/table">
            <a:tbl>
              <a:tblPr/>
              <a:tblGrid>
                <a:gridCol w="6619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83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619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635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6833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6198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6198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09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390990" name="Group 846"/>
          <p:cNvGraphicFramePr>
            <a:graphicFrameLocks noGrp="1"/>
          </p:cNvGraphicFramePr>
          <p:nvPr>
            <p:ph sz="quarter" idx="1"/>
          </p:nvPr>
        </p:nvGraphicFramePr>
        <p:xfrm>
          <a:off x="6172200" y="1600200"/>
          <a:ext cx="4495800" cy="1600203"/>
        </p:xfrm>
        <a:graphic>
          <a:graphicData uri="http://schemas.openxmlformats.org/drawingml/2006/table">
            <a:tbl>
              <a:tblPr/>
              <a:tblGrid>
                <a:gridCol w="6397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61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397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445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445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413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3976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17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685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390788" name="Group 644"/>
          <p:cNvGraphicFramePr>
            <a:graphicFrameLocks noGrp="1"/>
          </p:cNvGraphicFramePr>
          <p:nvPr>
            <p:ph sz="quarter" idx="1"/>
          </p:nvPr>
        </p:nvGraphicFramePr>
        <p:xfrm>
          <a:off x="1524000" y="3200400"/>
          <a:ext cx="4648200" cy="1524000"/>
        </p:xfrm>
        <a:graphic>
          <a:graphicData uri="http://schemas.openxmlformats.org/drawingml/2006/table">
            <a:tbl>
              <a:tblPr/>
              <a:tblGrid>
                <a:gridCol w="660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99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667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667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635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905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05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05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05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05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05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05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05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390516" name="Group 372"/>
          <p:cNvGraphicFramePr>
            <a:graphicFrameLocks noGrp="1"/>
          </p:cNvGraphicFramePr>
          <p:nvPr>
            <p:ph sz="quarter" idx="1"/>
          </p:nvPr>
        </p:nvGraphicFramePr>
        <p:xfrm>
          <a:off x="6172200" y="3200401"/>
          <a:ext cx="4495800" cy="1547813"/>
        </p:xfrm>
        <a:graphic>
          <a:graphicData uri="http://schemas.openxmlformats.org/drawingml/2006/table">
            <a:tbl>
              <a:tblPr/>
              <a:tblGrid>
                <a:gridCol w="6397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61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397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445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445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413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3976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20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390608" name="Group 464"/>
          <p:cNvGraphicFramePr>
            <a:graphicFrameLocks noGrp="1"/>
          </p:cNvGraphicFramePr>
          <p:nvPr/>
        </p:nvGraphicFramePr>
        <p:xfrm>
          <a:off x="1524000" y="0"/>
          <a:ext cx="4648200" cy="1600200"/>
        </p:xfrm>
        <a:graphic>
          <a:graphicData uri="http://schemas.openxmlformats.org/drawingml/2006/table">
            <a:tbl>
              <a:tblPr/>
              <a:tblGrid>
                <a:gridCol w="660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99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667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667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635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390698" name="Group 554"/>
          <p:cNvGraphicFramePr>
            <a:graphicFrameLocks noGrp="1"/>
          </p:cNvGraphicFramePr>
          <p:nvPr/>
        </p:nvGraphicFramePr>
        <p:xfrm>
          <a:off x="6172200" y="0"/>
          <a:ext cx="4495800" cy="1600200"/>
        </p:xfrm>
        <a:graphic>
          <a:graphicData uri="http://schemas.openxmlformats.org/drawingml/2006/table">
            <a:tbl>
              <a:tblPr/>
              <a:tblGrid>
                <a:gridCol w="6397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61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397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445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445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413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3976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390997" name="Group 853"/>
          <p:cNvGraphicFramePr>
            <a:graphicFrameLocks noGrp="1"/>
          </p:cNvGraphicFramePr>
          <p:nvPr/>
        </p:nvGraphicFramePr>
        <p:xfrm>
          <a:off x="1524000" y="4724401"/>
          <a:ext cx="4648200" cy="1573214"/>
        </p:xfrm>
        <a:graphic>
          <a:graphicData uri="http://schemas.openxmlformats.org/drawingml/2006/table">
            <a:tbl>
              <a:tblPr/>
              <a:tblGrid>
                <a:gridCol w="660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99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667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667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635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27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390879" name="Group 735"/>
          <p:cNvGraphicFramePr>
            <a:graphicFrameLocks noGrp="1"/>
          </p:cNvGraphicFramePr>
          <p:nvPr/>
        </p:nvGraphicFramePr>
        <p:xfrm>
          <a:off x="6172200" y="4724401"/>
          <a:ext cx="4495800" cy="1554164"/>
        </p:xfrm>
        <a:graphic>
          <a:graphicData uri="http://schemas.openxmlformats.org/drawingml/2006/table">
            <a:tbl>
              <a:tblPr/>
              <a:tblGrid>
                <a:gridCol w="6397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61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397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445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445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413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3976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8002" name="Text Box 829"/>
          <p:cNvSpPr txBox="1"/>
          <p:nvPr/>
        </p:nvSpPr>
        <p:spPr>
          <a:xfrm>
            <a:off x="1905000" y="800101"/>
            <a:ext cx="1061509" cy="1323439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8000" b="1" dirty="0">
                <a:solidFill>
                  <a:srgbClr val="FFFFFF"/>
                </a:solidFill>
                <a:latin typeface="HP001 4 hàng" panose="020B0603050302020204" pitchFamily="34" charset="0"/>
              </a:rPr>
              <a:t>Đ</a:t>
            </a:r>
            <a:endParaRPr kumimoji="0" lang="en-US" altLang="en-US" sz="8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18003" name="Text Box 833"/>
          <p:cNvSpPr txBox="1"/>
          <p:nvPr/>
        </p:nvSpPr>
        <p:spPr>
          <a:xfrm>
            <a:off x="1981201" y="4330700"/>
            <a:ext cx="579005" cy="646331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3600" b="1" dirty="0">
                <a:solidFill>
                  <a:srgbClr val="FFFFFF"/>
                </a:solidFill>
                <a:latin typeface="HP001 4 hàng" panose="020B0603050302020204" pitchFamily="34" charset="0"/>
              </a:rPr>
              <a:t>Đ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18004" name="Text Box 841"/>
          <p:cNvSpPr txBox="1"/>
          <p:nvPr/>
        </p:nvSpPr>
        <p:spPr>
          <a:xfrm>
            <a:off x="1828801" y="2346326"/>
            <a:ext cx="3656013" cy="13112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8000" b="1" dirty="0" err="1">
                <a:solidFill>
                  <a:srgbClr val="FFFFFF"/>
                </a:solidFill>
                <a:latin typeface="HP001 4 hàng" panose="020B0603050302020204" pitchFamily="34" charset="0"/>
              </a:rPr>
              <a:t>Đi</a:t>
            </a:r>
            <a:endParaRPr kumimoji="0" lang="en-US" altLang="en-US" sz="8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graphicFrame>
        <p:nvGraphicFramePr>
          <p:cNvPr id="435212" name="Group 1036"/>
          <p:cNvGraphicFramePr>
            <a:graphicFrameLocks noGrp="1"/>
          </p:cNvGraphicFramePr>
          <p:nvPr/>
        </p:nvGraphicFramePr>
        <p:xfrm>
          <a:off x="1524000" y="6307139"/>
          <a:ext cx="4648200" cy="1539241"/>
        </p:xfrm>
        <a:graphic>
          <a:graphicData uri="http://schemas.openxmlformats.org/drawingml/2006/table">
            <a:tbl>
              <a:tblPr/>
              <a:tblGrid>
                <a:gridCol w="660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99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667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667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635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809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09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09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27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391088" name="Group 944"/>
          <p:cNvGraphicFramePr>
            <a:graphicFrameLocks noGrp="1"/>
          </p:cNvGraphicFramePr>
          <p:nvPr/>
        </p:nvGraphicFramePr>
        <p:xfrm>
          <a:off x="6172200" y="6294439"/>
          <a:ext cx="4495800" cy="1554164"/>
        </p:xfrm>
        <a:graphic>
          <a:graphicData uri="http://schemas.openxmlformats.org/drawingml/2006/table">
            <a:tbl>
              <a:tblPr/>
              <a:tblGrid>
                <a:gridCol w="6397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61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397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445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445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413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3976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8153" name="Text Box 842"/>
          <p:cNvSpPr txBox="1"/>
          <p:nvPr/>
        </p:nvSpPr>
        <p:spPr>
          <a:xfrm>
            <a:off x="1981200" y="5873750"/>
            <a:ext cx="8450062" cy="646331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3600" b="1" dirty="0" err="1">
                <a:solidFill>
                  <a:srgbClr val="FFFFFF"/>
                </a:solidFill>
                <a:latin typeface="HP001 4 hàng" panose="020B0603050302020204" pitchFamily="34" charset="0"/>
              </a:rPr>
              <a:t>Đi</a:t>
            </a:r>
            <a:r>
              <a:rPr lang="en-US" altLang="en-US" sz="3600" b="1" dirty="0">
                <a:solidFill>
                  <a:srgbClr val="FFFFFF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3600" b="1" dirty="0" err="1">
                <a:solidFill>
                  <a:srgbClr val="FFFFFF"/>
                </a:solidFill>
                <a:latin typeface="HP001 4 hàng" panose="020B0603050302020204" pitchFamily="34" charset="0"/>
              </a:rPr>
              <a:t>một</a:t>
            </a:r>
            <a:r>
              <a:rPr lang="en-US" altLang="en-US" sz="3600" b="1" dirty="0">
                <a:solidFill>
                  <a:srgbClr val="FFFFFF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3600" b="1" dirty="0" err="1">
                <a:solidFill>
                  <a:srgbClr val="FFFFFF"/>
                </a:solidFill>
                <a:latin typeface="HP001 4 hàng" panose="020B0603050302020204" pitchFamily="34" charset="0"/>
              </a:rPr>
              <a:t>ngày</a:t>
            </a:r>
            <a:r>
              <a:rPr lang="en-US" altLang="en-US" sz="3600" b="1" dirty="0">
                <a:solidFill>
                  <a:srgbClr val="FFFFFF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3600" b="1" dirty="0" err="1">
                <a:solidFill>
                  <a:srgbClr val="FFFFFF"/>
                </a:solidFill>
                <a:latin typeface="HP001 4 hàng" panose="020B0603050302020204" pitchFamily="34" charset="0"/>
              </a:rPr>
              <a:t>đàng</a:t>
            </a:r>
            <a:r>
              <a:rPr lang="en-US" altLang="en-US" sz="3600" b="1" dirty="0">
                <a:solidFill>
                  <a:srgbClr val="FFFFFF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3600" b="1" dirty="0" err="1">
                <a:solidFill>
                  <a:srgbClr val="FFFFFF"/>
                </a:solidFill>
                <a:latin typeface="HP001 4 hàng" panose="020B0603050302020204" pitchFamily="34" charset="0"/>
              </a:rPr>
              <a:t>học</a:t>
            </a:r>
            <a:r>
              <a:rPr lang="en-US" altLang="en-US" sz="3600" b="1" dirty="0">
                <a:solidFill>
                  <a:srgbClr val="FFFFFF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3600" b="1" dirty="0" err="1">
                <a:solidFill>
                  <a:srgbClr val="FFFFFF"/>
                </a:solidFill>
                <a:latin typeface="HP001 4 hàng" panose="020B0603050302020204" pitchFamily="34" charset="0"/>
              </a:rPr>
              <a:t>một</a:t>
            </a:r>
            <a:r>
              <a:rPr lang="en-US" altLang="en-US" sz="3600" b="1" dirty="0">
                <a:solidFill>
                  <a:srgbClr val="FFFFFF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3600" b="1" dirty="0" err="1">
                <a:solidFill>
                  <a:srgbClr val="FFFFFF"/>
                </a:solidFill>
                <a:latin typeface="HP001 4 hàng" panose="020B0603050302020204" pitchFamily="34" charset="0"/>
              </a:rPr>
              <a:t>sàng</a:t>
            </a:r>
            <a:r>
              <a:rPr lang="en-US" altLang="en-US" sz="3600" b="1" dirty="0">
                <a:solidFill>
                  <a:srgbClr val="FFFFFF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3600" b="1" dirty="0" err="1">
                <a:solidFill>
                  <a:srgbClr val="FFFFFF"/>
                </a:solidFill>
                <a:latin typeface="HP001 4 hàng" panose="020B0603050302020204" pitchFamily="34" charset="0"/>
              </a:rPr>
              <a:t>khôn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18154" name="Text Box 1037"/>
          <p:cNvSpPr txBox="1"/>
          <p:nvPr/>
        </p:nvSpPr>
        <p:spPr>
          <a:xfrm>
            <a:off x="1981201" y="5092700"/>
            <a:ext cx="3656013" cy="6413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3600" b="1" dirty="0" err="1">
                <a:solidFill>
                  <a:srgbClr val="FFFFFF"/>
                </a:solidFill>
                <a:latin typeface="HP001 4 hàng" panose="020B0603050302020204" pitchFamily="34" charset="0"/>
              </a:rPr>
              <a:t>Đi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3DAA05A1-A30F-4B43-B0F9-842C7E8FDC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705102"/>
            <a:ext cx="6858000" cy="1226820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222540BC-A24B-435C-91AE-1DD34C383B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048207" y="988524"/>
            <a:ext cx="6247250" cy="506498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C673EB3-CF89-4670-AD42-188BEA08838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8" t="35025" r="59440" b="34782"/>
          <a:stretch/>
        </p:blipFill>
        <p:spPr>
          <a:xfrm>
            <a:off x="-591423" y="1707337"/>
            <a:ext cx="4429760" cy="549290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CECE201C-16F7-41CC-9D7C-4F43F62CC36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71" t="36973" r="10977" b="32834"/>
          <a:stretch/>
        </p:blipFill>
        <p:spPr>
          <a:xfrm>
            <a:off x="2621901" y="2001520"/>
            <a:ext cx="4466358" cy="5492902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D6E6BBD-55BC-4609-9234-E6F030B3A48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9F2093D5-1511-470A-84F7-CD3D5D60CC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E1A8B920-2603-41BF-97D2-B541638BC31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660128">
            <a:off x="9693355" y="-1175868"/>
            <a:ext cx="3020116" cy="3146513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4E36D2A1-7E6C-40E4-9CEC-803715B69FD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89435">
            <a:off x="5902313" y="2289396"/>
            <a:ext cx="422498" cy="43612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2E9236B6-8568-430A-A241-D955A7D9279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107" y="1202801"/>
            <a:ext cx="644623" cy="686893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150AFAD-94D2-45D0-B9C7-6489920D481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0267" y="670348"/>
            <a:ext cx="391538" cy="469845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17F29A0C-09E7-494C-BC8E-428CB9B9DA4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27701">
            <a:off x="2693190" y="707721"/>
            <a:ext cx="391538" cy="645313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B4860D97-F7FE-4AC3-8745-689FB2A4E7D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9630" y="1470919"/>
            <a:ext cx="1054340" cy="118136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712F110-C1FC-4263-B780-DD377C39C7F9}"/>
              </a:ext>
            </a:extLst>
          </p:cNvPr>
          <p:cNvSpPr/>
          <p:nvPr/>
        </p:nvSpPr>
        <p:spPr>
          <a:xfrm>
            <a:off x="7218159" y="1941338"/>
            <a:ext cx="3743654" cy="1915909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Thực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hành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vở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1464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43B71264-C090-456C-972A-4F20A48D53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F6107722-8034-425A-958D-10B680E53E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A81FB204-22B9-4566-ABE6-39787184612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69439CEC-9F1D-42CF-B72C-064937CF182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84AC4AFF-6BBC-4ABE-A6E8-D3063820BDC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BB911CE9-928E-477A-B3AC-4B6FDB50A8A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4D1B6485-3BB7-402F-93E4-0DD2DD86CA3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B962FA2F-D87F-48B6-8D6C-408F50C6DBC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31967DD1-C1FA-476C-B795-42FB3BF450DE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1A62BFEB-70F2-482D-9420-91C44AFA7EC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5B47641D-9B33-4B4A-9389-9B763CA1930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40" name="矩形 39">
            <a:extLst>
              <a:ext uri="{FF2B5EF4-FFF2-40B4-BE49-F238E27FC236}">
                <a16:creationId xmlns:a16="http://schemas.microsoft.com/office/drawing/2014/main" id="{5B2A9A4C-B5BC-4D92-87D2-F750148EC297}"/>
              </a:ext>
            </a:extLst>
          </p:cNvPr>
          <p:cNvSpPr/>
          <p:nvPr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4" name="图片 23">
            <a:extLst>
              <a:ext uri="{FF2B5EF4-FFF2-40B4-BE49-F238E27FC236}">
                <a16:creationId xmlns:a16="http://schemas.microsoft.com/office/drawing/2014/main" id="{3AF095B3-79C9-45E2-BFF1-9B81F4C37FC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F01CDA80-078A-4FCC-9CB8-7B44551BE441}"/>
              </a:ext>
            </a:extLst>
          </p:cNvPr>
          <p:cNvSpPr/>
          <p:nvPr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8156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864" y="-678424"/>
            <a:ext cx="11858377" cy="741055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>
            <a:fillRect/>
          </a:stretch>
        </p:blipFill>
        <p:spPr>
          <a:xfrm flipH="1">
            <a:off x="773864" y="3275730"/>
            <a:ext cx="2983258" cy="247090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5AC7629-9933-41FF-B4A2-4C1E629A581F}"/>
              </a:ext>
            </a:extLst>
          </p:cNvPr>
          <p:cNvSpPr txBox="1"/>
          <p:nvPr/>
        </p:nvSpPr>
        <p:spPr>
          <a:xfrm>
            <a:off x="943897" y="5909187"/>
            <a:ext cx="108056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Quan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nêu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chiều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độ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rộng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D?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E0CC1A7-2BC1-4A7B-B4CD-062B23C025B6}"/>
              </a:ext>
            </a:extLst>
          </p:cNvPr>
          <p:cNvSpPr txBox="1"/>
          <p:nvPr/>
        </p:nvSpPr>
        <p:spPr>
          <a:xfrm>
            <a:off x="3730772" y="5997491"/>
            <a:ext cx="108056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gồm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mấy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nét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C012E43-E814-4CDF-A2F0-D15A2931BD7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30" t="-4000" r="-548" b="-1158"/>
          <a:stretch/>
        </p:blipFill>
        <p:spPr>
          <a:xfrm>
            <a:off x="3730772" y="1936503"/>
            <a:ext cx="3126580" cy="3203172"/>
          </a:xfrm>
          <a:prstGeom prst="rect">
            <a:avLst/>
          </a:prstGeom>
        </p:spPr>
      </p:pic>
      <p:pic>
        <p:nvPicPr>
          <p:cNvPr id="13" name="Picture 2" descr="Bản mềm bộ mẫu chữ cao 2,5 ô ly dành cho học sinh tiểu học">
            <a:extLst>
              <a:ext uri="{FF2B5EF4-FFF2-40B4-BE49-F238E27FC236}">
                <a16:creationId xmlns:a16="http://schemas.microsoft.com/office/drawing/2014/main" id="{E5483206-ED16-4591-AAA5-BE6C7ACFED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94" t="23653" r="13603" b="23954"/>
          <a:stretch/>
        </p:blipFill>
        <p:spPr bwMode="auto">
          <a:xfrm>
            <a:off x="7097669" y="2789742"/>
            <a:ext cx="2349933" cy="2349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238CBB3C-CEC5-4B23-A4BD-798CF69AF1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19148" y="-2433011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EA15710-049F-4371-89E7-E1C0227F4F4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660128">
            <a:off x="9693355" y="-1175868"/>
            <a:ext cx="3020116" cy="314651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CBAC0BF-7A5F-4CD5-8298-E1AE39FD0DD2}"/>
              </a:ext>
            </a:extLst>
          </p:cNvPr>
          <p:cNvSpPr txBox="1"/>
          <p:nvPr/>
        </p:nvSpPr>
        <p:spPr>
          <a:xfrm>
            <a:off x="2414585" y="0"/>
            <a:ext cx="7154436" cy="10773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667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Viết</a:t>
            </a: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667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chữ</a:t>
            </a: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667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hoa</a:t>
            </a: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</a:t>
            </a:r>
            <a:r>
              <a:rPr lang="en-US" sz="4267" b="1" kern="0" dirty="0">
                <a:solidFill>
                  <a:srgbClr val="FFAB40">
                    <a:lumMod val="50000"/>
                  </a:srgbClr>
                </a:solidFill>
                <a:latin typeface="HP001 4 hàng" panose="020B0603050302020204" pitchFamily="34" charset="0"/>
                <a:cs typeface="Arial"/>
                <a:sym typeface="Arial"/>
              </a:rPr>
              <a:t>Đ</a:t>
            </a:r>
            <a:r>
              <a:rPr kumimoji="0" lang="en-US" sz="4267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(</a:t>
            </a: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cỡ vừa)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AB40">
                  <a:lumMod val="50000"/>
                </a:srgbClr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Arial"/>
              <a:sym typeface="Arial"/>
            </a:endParaRPr>
          </a:p>
        </p:txBody>
      </p:sp>
      <p:pic>
        <p:nvPicPr>
          <p:cNvPr id="8" name="TẬP VIẾT CHỮ Đ HOA - TẬP VIẾT CHỮ VIỆT">
            <a:hlinkClick r:id="" action="ppaction://media"/>
            <a:extLst>
              <a:ext uri="{FF2B5EF4-FFF2-40B4-BE49-F238E27FC236}">
                <a16:creationId xmlns:a16="http://schemas.microsoft.com/office/drawing/2014/main" id="{726C8A37-A7D8-405F-9F77-B2AF421A92EC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2404" end="17210"/>
                </p14:media>
              </p:ext>
            </p:extLst>
          </p:nvPr>
        </p:nvPicPr>
        <p:blipFill rotWithShape="1">
          <a:blip r:embed="rId7"/>
          <a:srcRect l="9032" t="14856" r="46667" b="22635"/>
          <a:stretch/>
        </p:blipFill>
        <p:spPr>
          <a:xfrm>
            <a:off x="2722441" y="1077346"/>
            <a:ext cx="7107359" cy="5014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680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238CBB3C-CEC5-4B23-A4BD-798CF69AF1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19148" y="-2433011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EA15710-049F-4371-89E7-E1C0227F4F4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660128">
            <a:off x="9693355" y="-1175868"/>
            <a:ext cx="3020116" cy="314651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2B88E67-376C-4354-8C86-7F79D8628E77}"/>
              </a:ext>
            </a:extLst>
          </p:cNvPr>
          <p:cNvSpPr txBox="1"/>
          <p:nvPr/>
        </p:nvSpPr>
        <p:spPr>
          <a:xfrm>
            <a:off x="2379981" y="101978"/>
            <a:ext cx="7154436" cy="10773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667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Viết</a:t>
            </a: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667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chữ</a:t>
            </a: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667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hoa</a:t>
            </a: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sz="4267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Đ 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(</a:t>
            </a: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cỡ nhỏ)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AB40">
                  <a:lumMod val="50000"/>
                </a:srgbClr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Arial"/>
              <a:sym typeface="Arial"/>
            </a:endParaRPr>
          </a:p>
        </p:txBody>
      </p:sp>
      <p:pic>
        <p:nvPicPr>
          <p:cNvPr id="8" name="579BA28E">
            <a:hlinkClick r:id="" action="ppaction://media"/>
            <a:extLst>
              <a:ext uri="{FF2B5EF4-FFF2-40B4-BE49-F238E27FC236}">
                <a16:creationId xmlns:a16="http://schemas.microsoft.com/office/drawing/2014/main" id="{FED15F88-0D49-4E99-B625-BE10D055B9B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7"/>
          <a:srcRect t="2695" b="15484"/>
          <a:stretch/>
        </p:blipFill>
        <p:spPr>
          <a:xfrm>
            <a:off x="3292926" y="1480571"/>
            <a:ext cx="5832786" cy="4507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939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238CBB3C-CEC5-4B23-A4BD-798CF69AF1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19148" y="-2433011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EA15710-049F-4371-89E7-E1C0227F4F4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660128">
            <a:off x="9693355" y="-1175868"/>
            <a:ext cx="3020116" cy="3146513"/>
          </a:xfrm>
          <a:prstGeom prst="rect">
            <a:avLst/>
          </a:prstGeom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id="{2214D01F-9936-4ED3-BBE3-1BCC83970511}"/>
              </a:ext>
            </a:extLst>
          </p:cNvPr>
          <p:cNvGrpSpPr/>
          <p:nvPr/>
        </p:nvGrpSpPr>
        <p:grpSpPr>
          <a:xfrm>
            <a:off x="11292768" y="1987543"/>
            <a:ext cx="1091423" cy="1232181"/>
            <a:chOff x="115079" y="968971"/>
            <a:chExt cx="1091423" cy="1232181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C9C1C85E-1A25-467C-86B4-67770556C73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74652">
              <a:off x="115079" y="968971"/>
              <a:ext cx="419196" cy="1232181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D354413E-068F-4C56-AF2E-F8EF92D8562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4872" y="1274025"/>
              <a:ext cx="571630" cy="787579"/>
            </a:xfrm>
            <a:prstGeom prst="rect">
              <a:avLst/>
            </a:prstGeom>
          </p:spPr>
        </p:pic>
      </p:grpSp>
      <p:grpSp>
        <p:nvGrpSpPr>
          <p:cNvPr id="2" name="组合 1">
            <a:extLst>
              <a:ext uri="{FF2B5EF4-FFF2-40B4-BE49-F238E27FC236}">
                <a16:creationId xmlns:a16="http://schemas.microsoft.com/office/drawing/2014/main" id="{9E0CCCC3-E577-46FE-871C-98704EFD4779}"/>
              </a:ext>
            </a:extLst>
          </p:cNvPr>
          <p:cNvGrpSpPr/>
          <p:nvPr/>
        </p:nvGrpSpPr>
        <p:grpSpPr>
          <a:xfrm>
            <a:off x="5382228" y="2686386"/>
            <a:ext cx="6326442" cy="4767340"/>
            <a:chOff x="-591423" y="1707337"/>
            <a:chExt cx="7679682" cy="5787085"/>
          </a:xfrm>
        </p:grpSpPr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7C32A5A1-1E0A-4A47-929C-3A49BD536B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08" t="35025" r="59440" b="34782"/>
            <a:stretch/>
          </p:blipFill>
          <p:spPr>
            <a:xfrm>
              <a:off x="-591423" y="1707337"/>
              <a:ext cx="4429760" cy="5492902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A50EC59C-C702-495B-A7E7-3EF265D261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471" t="36973" r="10977" b="32834"/>
            <a:stretch/>
          </p:blipFill>
          <p:spPr>
            <a:xfrm>
              <a:off x="2621901" y="2001520"/>
              <a:ext cx="4466358" cy="5492902"/>
            </a:xfrm>
            <a:prstGeom prst="rect">
              <a:avLst/>
            </a:prstGeom>
          </p:spPr>
        </p:pic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33A43D98-DDF0-4FA5-B0CE-C004F3A58571}"/>
              </a:ext>
            </a:extLst>
          </p:cNvPr>
          <p:cNvSpPr/>
          <p:nvPr/>
        </p:nvSpPr>
        <p:spPr>
          <a:xfrm>
            <a:off x="2352186" y="1583105"/>
            <a:ext cx="5587813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kumimoji="0" lang="en-US" sz="7200" b="1" i="0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bảng</a:t>
            </a:r>
            <a:r>
              <a:rPr kumimoji="0" lang="en-US" sz="7200" b="1" i="0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</a:t>
            </a:r>
          </a:p>
        </p:txBody>
      </p:sp>
    </p:spTree>
    <p:extLst>
      <p:ext uri="{BB962C8B-B14F-4D97-AF65-F5344CB8AC3E}">
        <p14:creationId xmlns:p14="http://schemas.microsoft.com/office/powerpoint/2010/main" val="269180941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238CBB3C-CEC5-4B23-A4BD-798CF69AF1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19148" y="-2433011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EA15710-049F-4371-89E7-E1C0227F4F4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660128">
            <a:off x="9693355" y="-1175868"/>
            <a:ext cx="3020116" cy="3146513"/>
          </a:xfrm>
          <a:prstGeom prst="rect">
            <a:avLst/>
          </a:prstGeom>
        </p:spPr>
      </p:pic>
      <p:sp>
        <p:nvSpPr>
          <p:cNvPr id="6" name="Oval 18">
            <a:extLst>
              <a:ext uri="{FF2B5EF4-FFF2-40B4-BE49-F238E27FC236}">
                <a16:creationId xmlns:a16="http://schemas.microsoft.com/office/drawing/2014/main" id="{23C05563-E194-4701-B60D-8D4D3774D4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95625" y="3786188"/>
            <a:ext cx="457200" cy="457200"/>
          </a:xfrm>
          <a:prstGeom prst="ellipse">
            <a:avLst/>
          </a:prstGeom>
          <a:solidFill>
            <a:srgbClr val="FFFF00"/>
          </a:solidFill>
          <a:ln w="9525">
            <a:solidFill>
              <a:srgbClr val="FF0000"/>
            </a:solidFill>
            <a:round/>
          </a:ln>
          <a:effectLst/>
        </p:spPr>
        <p:txBody>
          <a:bodyPr wrap="none" anchor="ctr"/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2400" b="1">
              <a:solidFill>
                <a:srgbClr val="C0504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 Box 16">
            <a:extLst>
              <a:ext uri="{FF2B5EF4-FFF2-40B4-BE49-F238E27FC236}">
                <a16:creationId xmlns:a16="http://schemas.microsoft.com/office/drawing/2014/main" id="{7469CBEA-FB1F-4FCD-8226-5070EF118B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09913" y="3116264"/>
            <a:ext cx="1600200" cy="51911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just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a) 4 ô </a:t>
            </a:r>
            <a:r>
              <a:rPr lang="en-US" sz="2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li</a:t>
            </a:r>
            <a:endParaRPr lang="en-US" sz="28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 Box 9">
            <a:extLst>
              <a:ext uri="{FF2B5EF4-FFF2-40B4-BE49-F238E27FC236}">
                <a16:creationId xmlns:a16="http://schemas.microsoft.com/office/drawing/2014/main" id="{03CF601A-54DC-4528-8637-A093EA8773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0313" y="1143001"/>
            <a:ext cx="3124200" cy="51911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just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12" name="Picture 10" descr="hoa0001">
            <a:extLst>
              <a:ext uri="{FF2B5EF4-FFF2-40B4-BE49-F238E27FC236}">
                <a16:creationId xmlns:a16="http://schemas.microsoft.com/office/drawing/2014/main" id="{FAAA6230-0F40-4D4E-B272-41C6F5704BA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4504" r="25812" b="55757"/>
          <a:stretch>
            <a:fillRect/>
          </a:stretch>
        </p:blipFill>
        <p:spPr>
          <a:xfrm rot="9199349">
            <a:off x="2305050" y="5219700"/>
            <a:ext cx="819150" cy="7953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Picture 11" descr="hoa0001">
            <a:extLst>
              <a:ext uri="{FF2B5EF4-FFF2-40B4-BE49-F238E27FC236}">
                <a16:creationId xmlns:a16="http://schemas.microsoft.com/office/drawing/2014/main" id="{1A52075C-E3DE-4863-81FD-9038800AB46E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55197" t="42612" b="10580"/>
          <a:stretch>
            <a:fillRect/>
          </a:stretch>
        </p:blipFill>
        <p:spPr>
          <a:xfrm rot="8527350">
            <a:off x="3400426" y="5221288"/>
            <a:ext cx="779463" cy="8429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" name="Picture 12" descr="hoa0001">
            <a:extLst>
              <a:ext uri="{FF2B5EF4-FFF2-40B4-BE49-F238E27FC236}">
                <a16:creationId xmlns:a16="http://schemas.microsoft.com/office/drawing/2014/main" id="{28598AD1-3EAD-4C6C-9756-CD3117B65F15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-3510" t="58333" r="52632"/>
          <a:stretch>
            <a:fillRect/>
          </a:stretch>
        </p:blipFill>
        <p:spPr>
          <a:xfrm rot="14772439">
            <a:off x="4367213" y="5210175"/>
            <a:ext cx="855662" cy="8461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5" name="Text Box 14">
            <a:extLst>
              <a:ext uri="{FF2B5EF4-FFF2-40B4-BE49-F238E27FC236}">
                <a16:creationId xmlns:a16="http://schemas.microsoft.com/office/drawing/2014/main" id="{8C50DADC-473D-4CCE-8F5D-E1077A83C3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71713" y="2049464"/>
            <a:ext cx="5181600" cy="94205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just" fontAlgn="base">
              <a:lnSpc>
                <a:spcPct val="55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*Con </a:t>
            </a:r>
            <a:r>
              <a:rPr lang="en-US" sz="2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cỡ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3600" b="1" dirty="0">
                <a:solidFill>
                  <a:srgbClr val="1F497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 fontAlgn="base">
              <a:lnSpc>
                <a:spcPct val="55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ô li ?</a:t>
            </a:r>
          </a:p>
        </p:txBody>
      </p:sp>
      <p:sp>
        <p:nvSpPr>
          <p:cNvPr id="16" name="Text Box 17">
            <a:extLst>
              <a:ext uri="{FF2B5EF4-FFF2-40B4-BE49-F238E27FC236}">
                <a16:creationId xmlns:a16="http://schemas.microsoft.com/office/drawing/2014/main" id="{69386CF5-AD0B-49E0-B17D-ED1A7E8FC7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09913" y="3725864"/>
            <a:ext cx="1600200" cy="51911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just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b) 5 ô li</a:t>
            </a:r>
          </a:p>
        </p:txBody>
      </p:sp>
      <p:sp>
        <p:nvSpPr>
          <p:cNvPr id="17" name="Text Box 19">
            <a:extLst>
              <a:ext uri="{FF2B5EF4-FFF2-40B4-BE49-F238E27FC236}">
                <a16:creationId xmlns:a16="http://schemas.microsoft.com/office/drawing/2014/main" id="{924F27C6-F4E5-4E4C-8048-0E027EAEB1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09913" y="4259264"/>
            <a:ext cx="1371600" cy="5238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just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c) 6 ô </a:t>
            </a:r>
            <a:r>
              <a:rPr lang="en-US" sz="2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li</a:t>
            </a:r>
            <a:endParaRPr lang="en-US" sz="28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C34E2A34-D5B6-4128-B743-C07110AC954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30" t="-4000" r="-548" b="-1158"/>
          <a:stretch/>
        </p:blipFill>
        <p:spPr>
          <a:xfrm>
            <a:off x="5875956" y="1048740"/>
            <a:ext cx="4474355" cy="4583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469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00"/>
                            </p:stCondLst>
                            <p:childTnLst>
                              <p:par>
                                <p:cTn id="3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3" dur="8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4" dur="8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8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80"/>
                            </p:stCondLst>
                            <p:childTnLst>
                              <p:par>
                                <p:cTn id="37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9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0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160"/>
                            </p:stCondLst>
                            <p:childTnLst>
                              <p:par>
                                <p:cTn id="43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5" dur="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6" dur="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 build="allAtOnce"/>
      <p:bldP spid="11" grpId="0"/>
      <p:bldP spid="15" grpId="0"/>
      <p:bldP spid="16" grpId="0"/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238CBB3C-CEC5-4B23-A4BD-798CF69AF1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19148" y="-2433011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EA15710-049F-4371-89E7-E1C0227F4F4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660128">
            <a:off x="9693355" y="-1175868"/>
            <a:ext cx="3020116" cy="3146513"/>
          </a:xfrm>
          <a:prstGeom prst="rect">
            <a:avLst/>
          </a:prstGeom>
        </p:spPr>
      </p:pic>
      <p:sp>
        <p:nvSpPr>
          <p:cNvPr id="18" name="Text Box 19">
            <a:extLst>
              <a:ext uri="{FF2B5EF4-FFF2-40B4-BE49-F238E27FC236}">
                <a16:creationId xmlns:a16="http://schemas.microsoft.com/office/drawing/2014/main" id="{10172620-E225-4A86-B8C0-F4ECC8B2C2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24188" y="4252914"/>
            <a:ext cx="1371600" cy="51911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just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c) 6 ô </a:t>
            </a:r>
            <a:r>
              <a:rPr lang="en-US" sz="2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li</a:t>
            </a:r>
            <a:endParaRPr lang="en-US" sz="28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19" name="Text Box 9">
            <a:extLst>
              <a:ext uri="{FF2B5EF4-FFF2-40B4-BE49-F238E27FC236}">
                <a16:creationId xmlns:a16="http://schemas.microsoft.com/office/drawing/2014/main" id="{F66E3F80-F4DB-483C-9032-3A5CEC32A6D5}"/>
              </a:ext>
            </a:extLst>
          </p:cNvPr>
          <p:cNvSpPr txBox="1"/>
          <p:nvPr/>
        </p:nvSpPr>
        <p:spPr>
          <a:xfrm>
            <a:off x="2500313" y="1143001"/>
            <a:ext cx="3124200" cy="5191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algn="just">
              <a:spcBef>
                <a:spcPct val="50000"/>
              </a:spcBef>
              <a:buNone/>
            </a:pPr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Chọn ý đúng nhất:</a:t>
            </a:r>
          </a:p>
        </p:txBody>
      </p:sp>
      <p:pic>
        <p:nvPicPr>
          <p:cNvPr id="20" name="Picture 10" descr="hoa0001">
            <a:extLst>
              <a:ext uri="{FF2B5EF4-FFF2-40B4-BE49-F238E27FC236}">
                <a16:creationId xmlns:a16="http://schemas.microsoft.com/office/drawing/2014/main" id="{1374280F-00D7-4267-9F73-B964FD5D55C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4504" r="25812" b="55757"/>
          <a:stretch>
            <a:fillRect/>
          </a:stretch>
        </p:blipFill>
        <p:spPr>
          <a:xfrm rot="9199349">
            <a:off x="2305050" y="5219700"/>
            <a:ext cx="819150" cy="7953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" name="Picture 11" descr="hoa0001">
            <a:extLst>
              <a:ext uri="{FF2B5EF4-FFF2-40B4-BE49-F238E27FC236}">
                <a16:creationId xmlns:a16="http://schemas.microsoft.com/office/drawing/2014/main" id="{E475669B-1E6D-4D0D-B118-3F362A08823D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55197" t="42612" b="10580"/>
          <a:stretch>
            <a:fillRect/>
          </a:stretch>
        </p:blipFill>
        <p:spPr>
          <a:xfrm rot="8527350">
            <a:off x="3400426" y="5221288"/>
            <a:ext cx="779463" cy="8429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2" name="Picture 12" descr="hoa0001">
            <a:extLst>
              <a:ext uri="{FF2B5EF4-FFF2-40B4-BE49-F238E27FC236}">
                <a16:creationId xmlns:a16="http://schemas.microsoft.com/office/drawing/2014/main" id="{AA7353A7-58D5-4187-AFCB-66B9894E63B8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-3510" t="58333" r="52632"/>
          <a:stretch>
            <a:fillRect/>
          </a:stretch>
        </p:blipFill>
        <p:spPr>
          <a:xfrm rot="14772439">
            <a:off x="4367213" y="5210175"/>
            <a:ext cx="855662" cy="8461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3" name="Text Box 10">
            <a:extLst>
              <a:ext uri="{FF2B5EF4-FFF2-40B4-BE49-F238E27FC236}">
                <a16:creationId xmlns:a16="http://schemas.microsoft.com/office/drawing/2014/main" id="{45FC5872-FAF9-4014-88F9-9241DDFA61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14588" y="2043113"/>
            <a:ext cx="5181600" cy="95026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just" fontAlgn="base">
              <a:lnSpc>
                <a:spcPct val="55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  *Con </a:t>
            </a:r>
            <a:r>
              <a:rPr lang="en-US" sz="2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chữ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sz="44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4 hàng" panose="020B0603050302020204" pitchFamily="34" charset="0"/>
              </a:rPr>
              <a:t>Đ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cỡ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vừa</a:t>
            </a:r>
            <a:r>
              <a:rPr lang="en-US" sz="3600" b="1" dirty="0">
                <a:solidFill>
                  <a:srgbClr val="1F497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 </a:t>
            </a:r>
          </a:p>
          <a:p>
            <a:pPr algn="just" fontAlgn="base">
              <a:lnSpc>
                <a:spcPct val="55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Time" panose="020B7200000000000000" pitchFamily="34" charset="0"/>
              </a:rPr>
              <a:t>réng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mấy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 ô li ?</a:t>
            </a:r>
          </a:p>
        </p:txBody>
      </p:sp>
      <p:sp>
        <p:nvSpPr>
          <p:cNvPr id="25" name="Oval 16">
            <a:extLst>
              <a:ext uri="{FF2B5EF4-FFF2-40B4-BE49-F238E27FC236}">
                <a16:creationId xmlns:a16="http://schemas.microsoft.com/office/drawing/2014/main" id="{7BD6110D-6789-4595-885D-1C4307055D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24188" y="3143250"/>
            <a:ext cx="457200" cy="4572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99FF"/>
            </a:solidFill>
            <a:round/>
          </a:ln>
          <a:effectLst/>
        </p:spPr>
        <p:txBody>
          <a:bodyPr wrap="none" anchor="ctr"/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2400" b="1">
              <a:solidFill>
                <a:srgbClr val="C0504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26" name="Text Box 17">
            <a:extLst>
              <a:ext uri="{FF2B5EF4-FFF2-40B4-BE49-F238E27FC236}">
                <a16:creationId xmlns:a16="http://schemas.microsoft.com/office/drawing/2014/main" id="{C0A2F988-33CA-4BA4-B583-80EFDEA85B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24188" y="3109914"/>
            <a:ext cx="2286000" cy="51911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L="342900" indent="-342900" algn="just" fontAlgn="base">
              <a:spcBef>
                <a:spcPct val="50000"/>
              </a:spcBef>
              <a:spcAft>
                <a:spcPct val="0"/>
              </a:spcAft>
              <a:buFontTx/>
              <a:buAutoNum type="alphaLcParenR"/>
              <a:defRPr/>
            </a:pPr>
            <a:r>
              <a:rPr lang="en-US" sz="28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4 ô li</a:t>
            </a:r>
          </a:p>
        </p:txBody>
      </p:sp>
      <p:sp>
        <p:nvSpPr>
          <p:cNvPr id="27" name="Text Box 18">
            <a:extLst>
              <a:ext uri="{FF2B5EF4-FFF2-40B4-BE49-F238E27FC236}">
                <a16:creationId xmlns:a16="http://schemas.microsoft.com/office/drawing/2014/main" id="{9D023D1A-219D-4594-8F1F-8CFD927ADA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24189" y="3719514"/>
            <a:ext cx="2157413" cy="51911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just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b) 4 ô li rưỡi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BB04D14B-8AE9-463C-84FD-A605F872DED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30" t="-4000" r="-548" b="-1158"/>
          <a:stretch/>
        </p:blipFill>
        <p:spPr>
          <a:xfrm>
            <a:off x="6312512" y="1143001"/>
            <a:ext cx="4525676" cy="4636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926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8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8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8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00"/>
                            </p:stCondLst>
                            <p:childTnLst>
                              <p:par>
                                <p:cTn id="17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140"/>
                            </p:stCondLst>
                            <p:childTnLst>
                              <p:par>
                                <p:cTn id="23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5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6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2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3" grpId="0"/>
      <p:bldP spid="25" grpId="0" animBg="1"/>
      <p:bldP spid="26" grpId="0" build="allAtOnce"/>
      <p:bldP spid="2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238CBB3C-CEC5-4B23-A4BD-798CF69AF1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19148" y="-2433011"/>
            <a:ext cx="6349846" cy="11655706"/>
          </a:xfrm>
          <a:prstGeom prst="rect">
            <a:avLst/>
          </a:prstGeom>
        </p:spPr>
      </p:pic>
      <p:sp>
        <p:nvSpPr>
          <p:cNvPr id="14" name="Text Box 11">
            <a:extLst>
              <a:ext uri="{FF2B5EF4-FFF2-40B4-BE49-F238E27FC236}">
                <a16:creationId xmlns:a16="http://schemas.microsoft.com/office/drawing/2014/main" id="{920DD4BD-FC68-4467-A2C6-6B9FFC64CA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81313" y="3943351"/>
            <a:ext cx="1600200" cy="51911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just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b) 4 </a:t>
            </a:r>
            <a:r>
              <a:rPr lang="en-US" sz="2800" b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endParaRPr lang="en-US" sz="28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 Box 9">
            <a:extLst>
              <a:ext uri="{FF2B5EF4-FFF2-40B4-BE49-F238E27FC236}">
                <a16:creationId xmlns:a16="http://schemas.microsoft.com/office/drawing/2014/main" id="{40328D68-5929-401A-B718-EBD05DEAC159}"/>
              </a:ext>
            </a:extLst>
          </p:cNvPr>
          <p:cNvSpPr txBox="1"/>
          <p:nvPr/>
        </p:nvSpPr>
        <p:spPr>
          <a:xfrm>
            <a:off x="2500313" y="1143001"/>
            <a:ext cx="3124200" cy="5191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algn="just">
              <a:spcBef>
                <a:spcPct val="50000"/>
              </a:spcBef>
              <a:buNone/>
            </a:pPr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 ý đúng nhất:</a:t>
            </a:r>
          </a:p>
        </p:txBody>
      </p:sp>
      <p:pic>
        <p:nvPicPr>
          <p:cNvPr id="16" name="Picture 10" descr="hoa0001">
            <a:extLst>
              <a:ext uri="{FF2B5EF4-FFF2-40B4-BE49-F238E27FC236}">
                <a16:creationId xmlns:a16="http://schemas.microsoft.com/office/drawing/2014/main" id="{12182BE8-DF4F-4658-BAA1-8D9FD2A5776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4504" r="25812" b="55757"/>
          <a:stretch>
            <a:fillRect/>
          </a:stretch>
        </p:blipFill>
        <p:spPr>
          <a:xfrm rot="9199349">
            <a:off x="2305050" y="5219700"/>
            <a:ext cx="819150" cy="7953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7" name="Picture 11" descr="hoa0001">
            <a:extLst>
              <a:ext uri="{FF2B5EF4-FFF2-40B4-BE49-F238E27FC236}">
                <a16:creationId xmlns:a16="http://schemas.microsoft.com/office/drawing/2014/main" id="{AA453BC1-8AFC-4317-B5D6-26E28F87A5C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55197" t="42612" b="10580"/>
          <a:stretch>
            <a:fillRect/>
          </a:stretch>
        </p:blipFill>
        <p:spPr>
          <a:xfrm rot="8527350">
            <a:off x="3400426" y="5221288"/>
            <a:ext cx="779463" cy="8429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4" name="Picture 12" descr="hoa0001">
            <a:extLst>
              <a:ext uri="{FF2B5EF4-FFF2-40B4-BE49-F238E27FC236}">
                <a16:creationId xmlns:a16="http://schemas.microsoft.com/office/drawing/2014/main" id="{9FE3F543-51BE-4CF4-AD77-114AACC9A019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-3510" t="58333" r="52632"/>
          <a:stretch>
            <a:fillRect/>
          </a:stretch>
        </p:blipFill>
        <p:spPr>
          <a:xfrm rot="14772439">
            <a:off x="4367213" y="5210175"/>
            <a:ext cx="855662" cy="8461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8" name="Text Box 8">
            <a:extLst>
              <a:ext uri="{FF2B5EF4-FFF2-40B4-BE49-F238E27FC236}">
                <a16:creationId xmlns:a16="http://schemas.microsoft.com/office/drawing/2014/main" id="{B9D9C297-6D0C-4A69-948C-EE5C924AFF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71713" y="2114550"/>
            <a:ext cx="5181600" cy="95026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just" fontAlgn="base">
              <a:lnSpc>
                <a:spcPct val="55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*Con </a:t>
            </a:r>
            <a:r>
              <a:rPr lang="en-US" sz="2800" b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28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b="1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fontAlgn="base">
              <a:lnSpc>
                <a:spcPct val="55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28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8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b="1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Oval 9">
            <a:extLst>
              <a:ext uri="{FF2B5EF4-FFF2-40B4-BE49-F238E27FC236}">
                <a16:creationId xmlns:a16="http://schemas.microsoft.com/office/drawing/2014/main" id="{766A3E61-18C6-436F-9694-968109069C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81313" y="3429000"/>
            <a:ext cx="457200" cy="4572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99FF"/>
            </a:solidFill>
            <a:round/>
          </a:ln>
          <a:effectLst/>
        </p:spPr>
        <p:txBody>
          <a:bodyPr wrap="none" anchor="ctr"/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2400" b="1">
              <a:solidFill>
                <a:srgbClr val="C0504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 Box 10">
            <a:extLst>
              <a:ext uri="{FF2B5EF4-FFF2-40B4-BE49-F238E27FC236}">
                <a16:creationId xmlns:a16="http://schemas.microsoft.com/office/drawing/2014/main" id="{DDA4D30B-C0EE-46E6-972C-91ECFBD0E8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81313" y="3333751"/>
            <a:ext cx="1600200" cy="51911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just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a) 2 </a:t>
            </a:r>
            <a:r>
              <a:rPr lang="en-US" sz="2800" b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endParaRPr lang="en-US" sz="2800" b="1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 Box 12">
            <a:extLst>
              <a:ext uri="{FF2B5EF4-FFF2-40B4-BE49-F238E27FC236}">
                <a16:creationId xmlns:a16="http://schemas.microsoft.com/office/drawing/2014/main" id="{A4E65738-E29F-4E57-BE03-B2CD3CDE8A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19412" y="4552951"/>
            <a:ext cx="1625693" cy="52322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 algn="just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c) 5 </a:t>
            </a:r>
            <a:r>
              <a:rPr lang="en-US" sz="2800" b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endParaRPr lang="en-US" sz="28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E4998940-4D6B-4F3E-85D8-F3CB09A4189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30" t="-4000" r="-548" b="-1158"/>
          <a:stretch/>
        </p:blipFill>
        <p:spPr>
          <a:xfrm>
            <a:off x="6312512" y="1143001"/>
            <a:ext cx="4525676" cy="4636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074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8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8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8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80"/>
                            </p:stCondLst>
                            <p:childTnLst>
                              <p:par>
                                <p:cTn id="17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60"/>
                            </p:stCondLst>
                            <p:childTnLst>
                              <p:par>
                                <p:cTn id="23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5" dur="8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6" dur="80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80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2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8" grpId="0"/>
      <p:bldP spid="29" grpId="0" animBg="1"/>
      <p:bldP spid="30" grpId="0" build="allAtOnce"/>
      <p:bldP spid="3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4183023B-1F49-47DB-9E71-6424BF2F351D}"/>
              </a:ext>
            </a:extLst>
          </p:cNvPr>
          <p:cNvSpPr txBox="1"/>
          <p:nvPr/>
        </p:nvSpPr>
        <p:spPr>
          <a:xfrm>
            <a:off x="2997668" y="323434"/>
            <a:ext cx="5365827" cy="809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ứng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dụng</a:t>
            </a:r>
            <a:endParaRPr lang="en-US" sz="3600" b="1" dirty="0">
              <a:solidFill>
                <a:schemeClr val="accent1">
                  <a:lumMod val="50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B37F595-F887-4D06-9ABC-A87B9FDECED6}"/>
              </a:ext>
            </a:extLst>
          </p:cNvPr>
          <p:cNvSpPr txBox="1"/>
          <p:nvPr/>
        </p:nvSpPr>
        <p:spPr>
          <a:xfrm>
            <a:off x="2705726" y="2619125"/>
            <a:ext cx="9071745" cy="38890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a.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 </a:t>
            </a:r>
          </a:p>
          <a:p>
            <a:pPr algn="just">
              <a:lnSpc>
                <a:spcPct val="150000"/>
              </a:lnSpc>
            </a:pP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 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Chữ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  Đ</a:t>
            </a:r>
            <a:endParaRPr lang="vi-VN" sz="2800" dirty="0">
              <a:solidFill>
                <a:srgbClr val="C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vi-VN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b.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Khoảng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giữa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ghi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  <a:endParaRPr lang="vi-VN" sz="28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Khoảng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cách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giữa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các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chữ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ghi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tiếng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là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1 con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chữ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o.</a:t>
            </a:r>
            <a:endParaRPr lang="vi-VN" sz="2800" dirty="0">
              <a:solidFill>
                <a:srgbClr val="C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c.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cao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2.5 li ?</a:t>
            </a:r>
          </a:p>
          <a:p>
            <a:pPr algn="just">
              <a:lnSpc>
                <a:spcPct val="150000"/>
              </a:lnSpc>
            </a:pP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Chữ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  Đ, g, y, h, k</a:t>
            </a:r>
            <a:endParaRPr lang="vi-VN" sz="2800" dirty="0">
              <a:solidFill>
                <a:srgbClr val="C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B4FF8D96-F048-4398-8AF8-D55B03DE33F7}"/>
              </a:ext>
            </a:extLst>
          </p:cNvPr>
          <p:cNvGrpSpPr/>
          <p:nvPr/>
        </p:nvGrpSpPr>
        <p:grpSpPr>
          <a:xfrm>
            <a:off x="2344290" y="1536711"/>
            <a:ext cx="7741541" cy="1229898"/>
            <a:chOff x="288267" y="1017767"/>
            <a:chExt cx="6481262" cy="1229898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5DA2072A-21A9-4367-96E1-9671018402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311" t="-612" r="26410" b="42287"/>
            <a:stretch/>
          </p:blipFill>
          <p:spPr>
            <a:xfrm>
              <a:off x="376738" y="1017767"/>
              <a:ext cx="6112552" cy="1000649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4F41D296-A3E3-453D-BF96-4E4EF942185F}"/>
                </a:ext>
              </a:extLst>
            </p:cNvPr>
            <p:cNvSpPr txBox="1"/>
            <p:nvPr/>
          </p:nvSpPr>
          <p:spPr>
            <a:xfrm>
              <a:off x="288267" y="1293558"/>
              <a:ext cx="6481262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HP001 4 hàng" panose="020B0603050302020204" pitchFamily="34" charset="0"/>
                </a:rPr>
                <a:t> </a:t>
              </a:r>
              <a:r>
                <a:rPr lang="en-US" sz="2800" b="1" dirty="0" err="1">
                  <a:latin typeface="HP001 4 hàng" panose="020B0603050302020204" pitchFamily="34" charset="0"/>
                </a:rPr>
                <a:t>Đi</a:t>
              </a:r>
              <a:r>
                <a:rPr lang="en-US" sz="2800" b="1" dirty="0">
                  <a:latin typeface="HP001 4 hàng" panose="020B0603050302020204" pitchFamily="34" charset="0"/>
                </a:rPr>
                <a:t> </a:t>
              </a:r>
              <a:r>
                <a:rPr lang="en-US" sz="2800" b="1" dirty="0" err="1">
                  <a:latin typeface="HP001 4 hàng" panose="020B0603050302020204" pitchFamily="34" charset="0"/>
                </a:rPr>
                <a:t>jŎ</a:t>
              </a:r>
              <a:r>
                <a:rPr lang="en-US" sz="2800" b="1" dirty="0">
                  <a:latin typeface="HP001 4 hàng" panose="020B0603050302020204" pitchFamily="34" charset="0"/>
                </a:rPr>
                <a:t> </a:t>
              </a:r>
              <a:r>
                <a:rPr lang="en-US" sz="2800" b="1" dirty="0" err="1">
                  <a:latin typeface="HP001 4 hàng" panose="020B0603050302020204" pitchFamily="34" charset="0"/>
                </a:rPr>
                <a:t>wgày</a:t>
              </a:r>
              <a:r>
                <a:rPr lang="en-US" sz="2800" b="1" dirty="0">
                  <a:latin typeface="HP001 4 hàng" panose="020B0603050302020204" pitchFamily="34" charset="0"/>
                </a:rPr>
                <a:t> </a:t>
              </a:r>
              <a:r>
                <a:rPr lang="en-US" sz="2800" b="1" dirty="0" err="1">
                  <a:latin typeface="HP001 4 hàng" panose="020B0603050302020204" pitchFamily="34" charset="0"/>
                </a:rPr>
                <a:t>đàng</a:t>
              </a:r>
              <a:r>
                <a:rPr lang="en-US" sz="2800" b="1" dirty="0">
                  <a:latin typeface="HP001 4 hàng" panose="020B0603050302020204" pitchFamily="34" charset="0"/>
                </a:rPr>
                <a:t>, </a:t>
              </a:r>
              <a:r>
                <a:rPr lang="en-US" sz="2800" b="1" dirty="0" err="1">
                  <a:latin typeface="HP001 4 hàng" panose="020B0603050302020204" pitchFamily="34" charset="0"/>
                </a:rPr>
                <a:t>hǌ</a:t>
              </a:r>
              <a:r>
                <a:rPr lang="en-US" sz="2800" b="1" dirty="0">
                  <a:latin typeface="HP001 4 hàng" panose="020B0603050302020204" pitchFamily="34" charset="0"/>
                </a:rPr>
                <a:t> </a:t>
              </a:r>
              <a:r>
                <a:rPr lang="en-US" sz="2800" b="1" dirty="0" err="1">
                  <a:latin typeface="HP001 4 hàng" panose="020B0603050302020204" pitchFamily="34" charset="0"/>
                </a:rPr>
                <a:t>jŎ</a:t>
              </a:r>
              <a:r>
                <a:rPr lang="en-US" sz="2800" b="1" dirty="0">
                  <a:latin typeface="HP001 4 hàng" panose="020B0603050302020204" pitchFamily="34" charset="0"/>
                </a:rPr>
                <a:t> </a:t>
              </a:r>
              <a:r>
                <a:rPr lang="en-US" sz="2800" b="1" dirty="0" err="1">
                  <a:latin typeface="HP001 4 hàng" panose="020B0603050302020204" pitchFamily="34" charset="0"/>
                </a:rPr>
                <a:t>sàng</a:t>
              </a:r>
              <a:r>
                <a:rPr lang="en-US" sz="2800" b="1" dirty="0">
                  <a:latin typeface="HP001 4 hàng" panose="020B0603050302020204" pitchFamily="34" charset="0"/>
                </a:rPr>
                <a:t> </a:t>
              </a:r>
              <a:r>
                <a:rPr lang="el-GR" sz="2800" b="1" dirty="0">
                  <a:latin typeface="HP001 4 hàng" panose="020B0603050302020204" pitchFamily="34" charset="0"/>
                </a:rPr>
                <a:t>δ</a:t>
              </a:r>
              <a:r>
                <a:rPr lang="en-US" sz="2800" b="1" dirty="0">
                  <a:latin typeface="HP001 4 hàng" panose="020B0603050302020204" pitchFamily="34" charset="0"/>
                </a:rPr>
                <a:t>Ū . </a:t>
              </a:r>
            </a:p>
          </p:txBody>
        </p:sp>
      </p:grp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uiExpand="1" build="p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2fcf4eai">
      <a:majorFont>
        <a:latin typeface="华康少女文字W5(P)"/>
        <a:ea typeface="华康少女文字W5(P)"/>
        <a:cs typeface=""/>
      </a:majorFont>
      <a:minorFont>
        <a:latin typeface="华康少女文字W5(P)"/>
        <a:ea typeface="华康少女文字W5(P)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</TotalTime>
  <Words>282</Words>
  <Application>Microsoft Office PowerPoint</Application>
  <PresentationFormat>Widescreen</PresentationFormat>
  <Paragraphs>54</Paragraphs>
  <Slides>12</Slides>
  <Notes>12</Notes>
  <HiddenSlides>0</HiddenSlides>
  <MMClips>3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12</vt:i4>
      </vt:variant>
    </vt:vector>
  </HeadingPairs>
  <TitlesOfParts>
    <vt:vector size="28" baseType="lpstr">
      <vt:lpstr>.VnTime</vt:lpstr>
      <vt:lpstr>Arial</vt:lpstr>
      <vt:lpstr>Arial-Rounded</vt:lpstr>
      <vt:lpstr>Calibri</vt:lpstr>
      <vt:lpstr>Calibri Light</vt:lpstr>
      <vt:lpstr>等线</vt:lpstr>
      <vt:lpstr>等线 Light</vt:lpstr>
      <vt:lpstr>HP001 4 hàng</vt:lpstr>
      <vt:lpstr>Times New Roman</vt:lpstr>
      <vt:lpstr>UTM Avo</vt:lpstr>
      <vt:lpstr>Wingdings</vt:lpstr>
      <vt:lpstr>华康少女文字W5(P)</vt:lpstr>
      <vt:lpstr>Office 主题​​</vt:lpstr>
      <vt:lpstr>1_Office Theme</vt:lpstr>
      <vt:lpstr>1_Office 主题​​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DELL</cp:lastModifiedBy>
  <cp:revision>9</cp:revision>
  <dcterms:created xsi:type="dcterms:W3CDTF">2021-07-26T04:51:24Z</dcterms:created>
  <dcterms:modified xsi:type="dcterms:W3CDTF">2022-10-10T15:25:21Z</dcterms:modified>
</cp:coreProperties>
</file>