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7" r:id="rId3"/>
    <p:sldId id="263" r:id="rId4"/>
    <p:sldId id="278" r:id="rId5"/>
    <p:sldId id="279" r:id="rId6"/>
    <p:sldId id="264" r:id="rId7"/>
    <p:sldId id="27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uỳnh anh nguyễn thị" initials="qant" lastIdx="1" clrIdx="0">
    <p:extLst>
      <p:ext uri="{19B8F6BF-5375-455C-9EA6-DF929625EA0E}">
        <p15:presenceInfo xmlns:p15="http://schemas.microsoft.com/office/powerpoint/2012/main" userId="7dc718edbcdf26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5A7A-5C0F-4C9C-9694-B89261CE5030}" type="datetimeFigureOut">
              <a:rPr lang="en-US" smtClean="0"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77E55-265B-43D9-8AF2-8F1F8530F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43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197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355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64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43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2010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90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0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9834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925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842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102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778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24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6602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4124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34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1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3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0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7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465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6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1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231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Ngôi</a:t>
            </a:r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nhà</a:t>
            </a:r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em</a:t>
            </a:r>
            <a:r>
              <a:rPr lang="en-US" sz="4800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(</a:t>
            </a:r>
            <a:r>
              <a:rPr lang="en-US" sz="480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tiết</a:t>
            </a:r>
            <a:r>
              <a:rPr lang="en-US" sz="480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2)</a:t>
            </a:r>
            <a:endParaRPr lang="en-US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  <a:p>
            <a:endParaRPr lang="vi-VN" sz="48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5D041F-DAAD-E7D2-D465-EB49491FA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711" y="0"/>
            <a:ext cx="100645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504EF4-CB16-7EA2-B95F-3B5D7E9B7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004" y="0"/>
            <a:ext cx="6402277" cy="39934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CC354E-8DBA-EF86-24E7-E5BC1B1A8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796" y="621210"/>
            <a:ext cx="3283544" cy="33722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57D01C-77C9-7ECE-A53C-F4EB535833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3572" y="3891885"/>
            <a:ext cx="2877855" cy="2865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0F5CAED-9819-87C3-8BCE-D75A745D61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2353" y="3777786"/>
            <a:ext cx="2903211" cy="2979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84F167-6BD3-FCC0-8973-02FF24BE14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766" y="0"/>
            <a:ext cx="9086409" cy="682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3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3EFB35A-E314-084B-9888-2DB8D2E76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780" y="-1586"/>
            <a:ext cx="8738440" cy="68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0" y="1303022"/>
            <a:ext cx="7201784" cy="4251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  <a:buSzPts val="5200"/>
              <a:defRPr/>
            </a:pP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Củng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cố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bài</a:t>
            </a:r>
            <a:r>
              <a:rPr lang="en-GB" sz="8000" b="1" kern="0" spc="13" dirty="0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 </a:t>
            </a:r>
            <a:r>
              <a:rPr lang="en-GB" sz="8000" b="1" kern="0" spc="13" dirty="0" err="1">
                <a:solidFill>
                  <a:srgbClr val="00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  <a:sym typeface="Arial"/>
              </a:rPr>
              <a:t>học</a:t>
            </a:r>
            <a:endParaRPr lang="en-GB" sz="8000" b="1" kern="0" spc="13" dirty="0">
              <a:solidFill>
                <a:srgbClr val="00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307" y="3969219"/>
            <a:ext cx="3936693" cy="28887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14</Words>
  <Application>Microsoft Office PowerPoint</Application>
  <PresentationFormat>Widescreen</PresentationFormat>
  <Paragraphs>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Arial-SGK-TV</vt:lpstr>
      <vt:lpstr>Calibri</vt:lpstr>
      <vt:lpstr>Lato</vt:lpstr>
      <vt:lpstr>1_Office Theme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Win10</cp:lastModifiedBy>
  <cp:revision>11</cp:revision>
  <dcterms:created xsi:type="dcterms:W3CDTF">2020-08-27T09:34:19Z</dcterms:created>
  <dcterms:modified xsi:type="dcterms:W3CDTF">2024-09-18T16:19:31Z</dcterms:modified>
</cp:coreProperties>
</file>