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75" r:id="rId5"/>
    <p:sldId id="265" r:id="rId6"/>
    <p:sldId id="266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037926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54"/>
            <a:ext cx="12192000" cy="6852646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75273" y="-58993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5164" y="633478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F0ACDE-1B92-35E0-D4E6-12BF5A41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090"/>
            <a:ext cx="12192000" cy="5720523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572642" y="-58993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8976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FC85-BCDE-C0A3-92C6-223EBCD2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93" y="1786307"/>
            <a:ext cx="7756551" cy="17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1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279317-0401-2935-90C8-C32B4017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0" y="561414"/>
            <a:ext cx="10922503" cy="1267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C29DE9-649C-4D36-A35D-3DD527C0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8" y="2626081"/>
            <a:ext cx="3996639" cy="3452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7240B-3F94-0335-BAB6-7FF53CB00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067" y="2626081"/>
            <a:ext cx="4132747" cy="3427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5CE19-AC93-231D-776D-4836F19D3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26" y="2626081"/>
            <a:ext cx="3353217" cy="34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21A796-22C1-B9C5-987E-1D191EF53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" y="1057413"/>
            <a:ext cx="12175708" cy="58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41</Words>
  <Application>Microsoft Office PowerPoint</Application>
  <PresentationFormat>Widescreen</PresentationFormat>
  <Paragraphs>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.VnAvant</vt:lpstr>
      <vt:lpstr>.VnUniverse</vt:lpstr>
      <vt:lpstr>Arial</vt:lpstr>
      <vt:lpstr>Calibri</vt:lpstr>
      <vt:lpstr>HP001 TD 4H</vt:lpstr>
      <vt:lpstr>HP-089</vt:lpstr>
      <vt:lpstr>Times New Roman</vt:lpstr>
      <vt:lpstr>1_Office Theme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Win10</cp:lastModifiedBy>
  <cp:revision>12</cp:revision>
  <dcterms:created xsi:type="dcterms:W3CDTF">2020-08-17T04:02:08Z</dcterms:created>
  <dcterms:modified xsi:type="dcterms:W3CDTF">2023-09-04T15:31:30Z</dcterms:modified>
</cp:coreProperties>
</file>