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5" r:id="rId3"/>
  </p:sldMasterIdLst>
  <p:notesMasterIdLst>
    <p:notesMasterId r:id="rId17"/>
  </p:notesMasterIdLst>
  <p:sldIdLst>
    <p:sldId id="311" r:id="rId4"/>
    <p:sldId id="297" r:id="rId5"/>
    <p:sldId id="307" r:id="rId6"/>
    <p:sldId id="317" r:id="rId7"/>
    <p:sldId id="300" r:id="rId8"/>
    <p:sldId id="301" r:id="rId9"/>
    <p:sldId id="308" r:id="rId10"/>
    <p:sldId id="302" r:id="rId11"/>
    <p:sldId id="318" r:id="rId12"/>
    <p:sldId id="305" r:id="rId13"/>
    <p:sldId id="314" r:id="rId14"/>
    <p:sldId id="315" r:id="rId15"/>
    <p:sldId id="316" r:id="rId16"/>
  </p:sldIdLst>
  <p:sldSz cx="9144000" cy="5143500" type="screen16x9"/>
  <p:notesSz cx="6858000" cy="9144000"/>
  <p:custDataLst>
    <p:tags r:id="rId18"/>
  </p:custData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33CC33"/>
    <a:srgbClr val="0000FF"/>
    <a:srgbClr val="00FFFF"/>
    <a:srgbClr val="FF99FF"/>
    <a:srgbClr val="FFFF99"/>
    <a:srgbClr val="FFCC00"/>
    <a:srgbClr val="3366FF"/>
    <a:srgbClr val="F3E7E7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680" autoAdjust="0"/>
  </p:normalViewPr>
  <p:slideViewPr>
    <p:cSldViewPr>
      <p:cViewPr varScale="1">
        <p:scale>
          <a:sx n="97" d="100"/>
          <a:sy n="97" d="100"/>
        </p:scale>
        <p:origin x="485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gs" Target="tags/tag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79EC9A-2394-43F3-861D-26A10C5E12D9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096165-A3A9-4625-8E6F-388580144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227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96165-A3A9-4625-8E6F-388580144D1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3444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96165-A3A9-4625-8E6F-388580144D1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0876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96165-A3A9-4625-8E6F-388580144D1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3530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9828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369119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094135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827209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509656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605573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8" b="17581"/>
          <a:stretch>
            <a:fillRect/>
          </a:stretch>
        </p:blipFill>
        <p:spPr bwMode="auto">
          <a:xfrm>
            <a:off x="0" y="0"/>
            <a:ext cx="915233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46472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8" b="17581"/>
          <a:stretch>
            <a:fillRect/>
          </a:stretch>
        </p:blipFill>
        <p:spPr bwMode="auto">
          <a:xfrm>
            <a:off x="0" y="0"/>
            <a:ext cx="915233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42558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8" b="17581"/>
          <a:stretch>
            <a:fillRect/>
          </a:stretch>
        </p:blipFill>
        <p:spPr bwMode="auto">
          <a:xfrm>
            <a:off x="0" y="0"/>
            <a:ext cx="915233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79314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8" b="17581"/>
          <a:stretch>
            <a:fillRect/>
          </a:stretch>
        </p:blipFill>
        <p:spPr bwMode="auto">
          <a:xfrm>
            <a:off x="0" y="0"/>
            <a:ext cx="915233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799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38094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595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330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311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029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940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109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354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249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409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71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385350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912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8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11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2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34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68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80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22960"/>
            <a:fld id="{4138E80B-084D-4A7A-9F88-BB3E4EABE7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22960"/>
              <a:t>9/18/2024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2296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22960"/>
            <a:fld id="{5197D2AD-FA6F-4A0B-9285-9B0CD075C9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2296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192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22960"/>
            <a:fld id="{4138E80B-084D-4A7A-9F88-BB3E4EABE7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22960"/>
              <a:t>9/18/2024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2296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22960"/>
            <a:fld id="{5197D2AD-FA6F-4A0B-9285-9B0CD075C9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2296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7058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1148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22960"/>
            <a:fld id="{4138E80B-084D-4A7A-9F88-BB3E4EABE7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22960"/>
              <a:t>9/18/2024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2296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22960"/>
            <a:fld id="{5197D2AD-FA6F-4A0B-9285-9B0CD075C9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2296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69940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520"/>
            </a:lvl1pPr>
            <a:lvl2pPr>
              <a:defRPr sz="2160"/>
            </a:lvl2pPr>
            <a:lvl3pPr>
              <a:defRPr sz="1800"/>
            </a:lvl3pPr>
            <a:lvl4pPr>
              <a:defRPr sz="1620"/>
            </a:lvl4pPr>
            <a:lvl5pPr>
              <a:defRPr sz="1620"/>
            </a:lvl5pPr>
            <a:lvl6pPr>
              <a:defRPr sz="1620"/>
            </a:lvl6pPr>
            <a:lvl7pPr>
              <a:defRPr sz="1620"/>
            </a:lvl7pPr>
            <a:lvl8pPr>
              <a:defRPr sz="1620"/>
            </a:lvl8pPr>
            <a:lvl9pPr>
              <a:defRPr sz="16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520"/>
            </a:lvl1pPr>
            <a:lvl2pPr>
              <a:defRPr sz="2160"/>
            </a:lvl2pPr>
            <a:lvl3pPr>
              <a:defRPr sz="1800"/>
            </a:lvl3pPr>
            <a:lvl4pPr>
              <a:defRPr sz="1620"/>
            </a:lvl4pPr>
            <a:lvl5pPr>
              <a:defRPr sz="1620"/>
            </a:lvl5pPr>
            <a:lvl6pPr>
              <a:defRPr sz="1620"/>
            </a:lvl6pPr>
            <a:lvl7pPr>
              <a:defRPr sz="1620"/>
            </a:lvl7pPr>
            <a:lvl8pPr>
              <a:defRPr sz="1620"/>
            </a:lvl8pPr>
            <a:lvl9pPr>
              <a:defRPr sz="16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22960"/>
            <a:fld id="{4138E80B-084D-4A7A-9F88-BB3E4EABE7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22960"/>
              <a:t>9/18/2024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2296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22960"/>
            <a:fld id="{5197D2AD-FA6F-4A0B-9285-9B0CD075C9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2296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44980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160"/>
            </a:lvl1pPr>
            <a:lvl2pPr>
              <a:defRPr sz="1800"/>
            </a:lvl2pPr>
            <a:lvl3pPr>
              <a:defRPr sz="1620"/>
            </a:lvl3pPr>
            <a:lvl4pPr>
              <a:defRPr sz="1440"/>
            </a:lvl4pPr>
            <a:lvl5pPr>
              <a:defRPr sz="1440"/>
            </a:lvl5pPr>
            <a:lvl6pPr>
              <a:defRPr sz="1440"/>
            </a:lvl6pPr>
            <a:lvl7pPr>
              <a:defRPr sz="1440"/>
            </a:lvl7pPr>
            <a:lvl8pPr>
              <a:defRPr sz="1440"/>
            </a:lvl8pPr>
            <a:lvl9pPr>
              <a:defRPr sz="14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160"/>
            </a:lvl1pPr>
            <a:lvl2pPr>
              <a:defRPr sz="1800"/>
            </a:lvl2pPr>
            <a:lvl3pPr>
              <a:defRPr sz="1620"/>
            </a:lvl3pPr>
            <a:lvl4pPr>
              <a:defRPr sz="1440"/>
            </a:lvl4pPr>
            <a:lvl5pPr>
              <a:defRPr sz="1440"/>
            </a:lvl5pPr>
            <a:lvl6pPr>
              <a:defRPr sz="1440"/>
            </a:lvl6pPr>
            <a:lvl7pPr>
              <a:defRPr sz="1440"/>
            </a:lvl7pPr>
            <a:lvl8pPr>
              <a:defRPr sz="1440"/>
            </a:lvl8pPr>
            <a:lvl9pPr>
              <a:defRPr sz="14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22960"/>
            <a:fld id="{4138E80B-084D-4A7A-9F88-BB3E4EABE7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22960"/>
              <a:t>9/18/2024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2296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22960"/>
            <a:fld id="{5197D2AD-FA6F-4A0B-9285-9B0CD075C9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2296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96593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22960"/>
            <a:fld id="{4138E80B-084D-4A7A-9F88-BB3E4EABE7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22960"/>
              <a:t>9/18/2024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2296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22960"/>
            <a:fld id="{5197D2AD-FA6F-4A0B-9285-9B0CD075C9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2296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48491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22960"/>
            <a:fld id="{4138E80B-084D-4A7A-9F88-BB3E4EABE7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22960"/>
              <a:t>9/18/2024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2296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22960"/>
            <a:fld id="{5197D2AD-FA6F-4A0B-9285-9B0CD075C9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2296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08378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2880"/>
            </a:lvl1pPr>
            <a:lvl2pPr>
              <a:defRPr sz="2520"/>
            </a:lvl2pPr>
            <a:lvl3pPr>
              <a:defRPr sz="216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260"/>
            </a:lvl1pPr>
            <a:lvl2pPr marL="411480" indent="0">
              <a:buNone/>
              <a:defRPr sz="1080"/>
            </a:lvl2pPr>
            <a:lvl3pPr marL="822960" indent="0">
              <a:buNone/>
              <a:defRPr sz="900"/>
            </a:lvl3pPr>
            <a:lvl4pPr marL="1234440" indent="0">
              <a:buNone/>
              <a:defRPr sz="810"/>
            </a:lvl4pPr>
            <a:lvl5pPr marL="1645920" indent="0">
              <a:buNone/>
              <a:defRPr sz="810"/>
            </a:lvl5pPr>
            <a:lvl6pPr marL="2057400" indent="0">
              <a:buNone/>
              <a:defRPr sz="810"/>
            </a:lvl6pPr>
            <a:lvl7pPr marL="2468880" indent="0">
              <a:buNone/>
              <a:defRPr sz="810"/>
            </a:lvl7pPr>
            <a:lvl8pPr marL="2880360" indent="0">
              <a:buNone/>
              <a:defRPr sz="810"/>
            </a:lvl8pPr>
            <a:lvl9pPr marL="3291840" indent="0">
              <a:buNone/>
              <a:defRPr sz="81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22960"/>
            <a:fld id="{4138E80B-084D-4A7A-9F88-BB3E4EABE7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22960"/>
              <a:t>9/18/2024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2296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22960"/>
            <a:fld id="{5197D2AD-FA6F-4A0B-9285-9B0CD075C9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2296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31049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880"/>
            </a:lvl1pPr>
            <a:lvl2pPr marL="411480" indent="0">
              <a:buNone/>
              <a:defRPr sz="2520"/>
            </a:lvl2pPr>
            <a:lvl3pPr marL="822960" indent="0">
              <a:buNone/>
              <a:defRPr sz="216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12"/>
            <a:ext cx="5486400" cy="603647"/>
          </a:xfrm>
        </p:spPr>
        <p:txBody>
          <a:bodyPr/>
          <a:lstStyle>
            <a:lvl1pPr marL="0" indent="0">
              <a:buNone/>
              <a:defRPr sz="1260"/>
            </a:lvl1pPr>
            <a:lvl2pPr marL="411480" indent="0">
              <a:buNone/>
              <a:defRPr sz="1080"/>
            </a:lvl2pPr>
            <a:lvl3pPr marL="822960" indent="0">
              <a:buNone/>
              <a:defRPr sz="900"/>
            </a:lvl3pPr>
            <a:lvl4pPr marL="1234440" indent="0">
              <a:buNone/>
              <a:defRPr sz="810"/>
            </a:lvl4pPr>
            <a:lvl5pPr marL="1645920" indent="0">
              <a:buNone/>
              <a:defRPr sz="810"/>
            </a:lvl5pPr>
            <a:lvl6pPr marL="2057400" indent="0">
              <a:buNone/>
              <a:defRPr sz="810"/>
            </a:lvl6pPr>
            <a:lvl7pPr marL="2468880" indent="0">
              <a:buNone/>
              <a:defRPr sz="810"/>
            </a:lvl7pPr>
            <a:lvl8pPr marL="2880360" indent="0">
              <a:buNone/>
              <a:defRPr sz="810"/>
            </a:lvl8pPr>
            <a:lvl9pPr marL="3291840" indent="0">
              <a:buNone/>
              <a:defRPr sz="81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22960"/>
            <a:fld id="{4138E80B-084D-4A7A-9F88-BB3E4EABE7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22960"/>
              <a:t>9/18/2024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2296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22960"/>
            <a:fld id="{5197D2AD-FA6F-4A0B-9285-9B0CD075C9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2296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735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452128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22960"/>
            <a:fld id="{4138E80B-084D-4A7A-9F88-BB3E4EABE7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22960"/>
              <a:t>9/18/2024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2296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22960"/>
            <a:fld id="{5197D2AD-FA6F-4A0B-9285-9B0CD075C9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2296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80179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22960"/>
            <a:fld id="{4138E80B-084D-4A7A-9F88-BB3E4EABE7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22960"/>
              <a:t>9/18/2024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2296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22960"/>
            <a:fld id="{5197D2AD-FA6F-4A0B-9285-9B0CD075C9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2296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814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2808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20092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1377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67040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1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00" r:id="rId2"/>
    <p:sldLayoutId id="2147483695" r:id="rId3"/>
    <p:sldLayoutId id="2147483690" r:id="rId4"/>
    <p:sldLayoutId id="2147483650" r:id="rId5"/>
    <p:sldLayoutId id="2147483660" r:id="rId6"/>
    <p:sldLayoutId id="2147483701" r:id="rId7"/>
    <p:sldLayoutId id="2147483699" r:id="rId8"/>
    <p:sldLayoutId id="2147483698" r:id="rId9"/>
    <p:sldLayoutId id="2147483696" r:id="rId10"/>
    <p:sldLayoutId id="2147483694" r:id="rId11"/>
    <p:sldLayoutId id="2147483693" r:id="rId12"/>
    <p:sldLayoutId id="2147483691" r:id="rId13"/>
    <p:sldLayoutId id="2147483689" r:id="rId14"/>
    <p:sldLayoutId id="2147483688" r:id="rId15"/>
    <p:sldLayoutId id="2147483673" r:id="rId16"/>
    <p:sldLayoutId id="2147483697" r:id="rId17"/>
    <p:sldLayoutId id="2147483692" r:id="rId18"/>
    <p:sldLayoutId id="2147483687" r:id="rId19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chemeClr val="bg1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22960" latinLnBrk="0"/>
            <a:fld id="{4138E80B-084D-4A7A-9F88-BB3E4EABE7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22960" latinLnBrk="0"/>
              <a:t>9/18/2024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22960" latinLnBrk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22960" latinLnBrk="0"/>
            <a:fld id="{5197D2AD-FA6F-4A0B-9285-9B0CD075C9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22960" latinLnBrk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051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ctr" defTabSz="822960" rtl="0" eaLnBrk="1" latinLnBrk="0" hangingPunct="1">
        <a:spcBef>
          <a:spcPct val="0"/>
        </a:spcBef>
        <a:buNone/>
        <a:defRPr sz="39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8610" indent="-308610" algn="l" defTabSz="822960" rtl="0" eaLnBrk="1" latinLnBrk="0" hangingPunct="1">
        <a:spcBef>
          <a:spcPct val="20000"/>
        </a:spcBef>
        <a:buFont typeface="Arial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1pPr>
      <a:lvl2pPr marL="668655" indent="-257175" algn="l" defTabSz="822960" rtl="0" eaLnBrk="1" latinLnBrk="0" hangingPunct="1">
        <a:spcBef>
          <a:spcPct val="20000"/>
        </a:spcBef>
        <a:buFont typeface="Arial" pitchFamily="34" charset="0"/>
        <a:buChar char="–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indent="-205740" algn="l" defTabSz="822960" rtl="0" eaLnBrk="1" latinLnBrk="0" hangingPunct="1">
        <a:spcBef>
          <a:spcPct val="20000"/>
        </a:spcBef>
        <a:buFont typeface="Arial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indent="-205740" algn="l" defTabSz="82296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51660" indent="-205740" algn="l" defTabSz="82296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63140" indent="-205740" algn="l" defTabSz="82296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82296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82296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82296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69051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865717" y="-20537"/>
            <a:ext cx="5442587" cy="1080120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7" name="Group 36"/>
          <p:cNvGrpSpPr/>
          <p:nvPr/>
        </p:nvGrpSpPr>
        <p:grpSpPr>
          <a:xfrm>
            <a:off x="179512" y="168247"/>
            <a:ext cx="1996918" cy="766975"/>
            <a:chOff x="8559" y="1491630"/>
            <a:chExt cx="1840506" cy="1152128"/>
          </a:xfrm>
          <a:solidFill>
            <a:srgbClr val="0000FF"/>
          </a:solidFill>
        </p:grpSpPr>
        <p:sp>
          <p:nvSpPr>
            <p:cNvPr id="38" name="Oval 37"/>
            <p:cNvSpPr/>
            <p:nvPr/>
          </p:nvSpPr>
          <p:spPr>
            <a:xfrm>
              <a:off x="8559" y="1491630"/>
              <a:ext cx="844294" cy="1152128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4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852853" y="1626935"/>
              <a:ext cx="996212" cy="878432"/>
            </a:xfrm>
            <a:prstGeom prst="rect">
              <a:avLst/>
            </a:prstGeom>
            <a:solidFill>
              <a:srgbClr val="00FFFF"/>
            </a:solidFill>
            <a:effectLst>
              <a:reflection blurRad="6350" stA="52000" endA="300" endPos="35000" dir="5400000" sy="-100000" algn="bl" rotWithShape="0"/>
            </a:effectLst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latin typeface="Arial" pitchFamily="34" charset="0"/>
                  <a:cs typeface="Arial" pitchFamily="34" charset="0"/>
                </a:rPr>
                <a:t>Số</a:t>
              </a:r>
              <a:r>
                <a:rPr lang="en-US" sz="3200" b="1" dirty="0">
                  <a:latin typeface="Arial" pitchFamily="34" charset="0"/>
                  <a:cs typeface="Arial" pitchFamily="34" charset="0"/>
                </a:rPr>
                <a:t> ?</a:t>
              </a:r>
              <a:endParaRPr lang="en-US" sz="2400" dirty="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56612"/>
            <a:ext cx="5616624" cy="4975253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3987810" y="4115572"/>
            <a:ext cx="386898" cy="288032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724128" y="4115572"/>
            <a:ext cx="386898" cy="288032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362874" y="4648347"/>
            <a:ext cx="386898" cy="288032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5139608" y="4648347"/>
            <a:ext cx="386898" cy="288032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876256" y="4648347"/>
            <a:ext cx="386898" cy="288032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4070390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115616" y="1553721"/>
            <a:ext cx="6995160" cy="2129306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vi-VN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altLang="zh-CN" b="1" dirty="0" err="1">
                <a:latin typeface="UTM Avo" pitchFamily="18" charset="0"/>
                <a:cs typeface="Arial" panose="020B0604020202020204" pitchFamily="34" charset="0"/>
              </a:rPr>
              <a:t>Ôn</a:t>
            </a:r>
            <a:r>
              <a:rPr lang="en-US" altLang="zh-CN" b="1" dirty="0">
                <a:latin typeface="UTM Avo" pitchFamily="18" charset="0"/>
                <a:cs typeface="Arial" panose="020B0604020202020204" pitchFamily="34" charset="0"/>
              </a:rPr>
              <a:t> </a:t>
            </a:r>
            <a:r>
              <a:rPr lang="en-US" altLang="zh-CN" b="1" dirty="0" err="1">
                <a:latin typeface="UTM Avo" pitchFamily="18" charset="0"/>
                <a:cs typeface="Arial" panose="020B0604020202020204" pitchFamily="34" charset="0"/>
              </a:rPr>
              <a:t>lại</a:t>
            </a:r>
            <a:r>
              <a:rPr lang="en-US" altLang="zh-CN" b="1" dirty="0">
                <a:latin typeface="UTM Avo" pitchFamily="18" charset="0"/>
                <a:cs typeface="Arial" panose="020B0604020202020204" pitchFamily="34" charset="0"/>
              </a:rPr>
              <a:t> </a:t>
            </a:r>
            <a:r>
              <a:rPr lang="en-US" altLang="zh-CN" b="1" dirty="0" err="1">
                <a:latin typeface="UTM Avo" pitchFamily="18" charset="0"/>
                <a:cs typeface="Arial" panose="020B0604020202020204" pitchFamily="34" charset="0"/>
              </a:rPr>
              <a:t>bài</a:t>
            </a:r>
            <a:r>
              <a:rPr lang="en-US" altLang="zh-CN" b="1" dirty="0">
                <a:latin typeface="UTM Avo" pitchFamily="18" charset="0"/>
                <a:cs typeface="Arial" panose="020B0604020202020204" pitchFamily="34" charset="0"/>
              </a:rPr>
              <a:t> </a:t>
            </a:r>
            <a:r>
              <a:rPr lang="en-US" altLang="zh-CN" b="1" dirty="0" err="1">
                <a:latin typeface="UTM Avo" pitchFamily="18" charset="0"/>
                <a:cs typeface="Arial" panose="020B0604020202020204" pitchFamily="34" charset="0"/>
              </a:rPr>
              <a:t>học</a:t>
            </a:r>
            <a:br>
              <a:rPr lang="en-US" altLang="zh-CN" b="1" dirty="0">
                <a:latin typeface="UTM Avo" pitchFamily="18" charset="0"/>
                <a:cs typeface="Arial" panose="020B0604020202020204" pitchFamily="34" charset="0"/>
              </a:rPr>
            </a:br>
            <a:r>
              <a:rPr lang="vi-VN" altLang="zh-CN" b="1" dirty="0">
                <a:latin typeface="UTM Avo" pitchFamily="18" charset="0"/>
                <a:cs typeface="Arial" panose="020B0604020202020204" pitchFamily="34" charset="0"/>
              </a:rPr>
              <a:t>- Xem trước các bài sau: Các số </a:t>
            </a:r>
            <a:r>
              <a:rPr lang="en-US" altLang="zh-CN" b="1" dirty="0">
                <a:latin typeface="UTM Avo" pitchFamily="18" charset="0"/>
                <a:cs typeface="Arial" panose="020B0604020202020204" pitchFamily="34" charset="0"/>
              </a:rPr>
              <a:t>6</a:t>
            </a:r>
            <a:r>
              <a:rPr lang="vi-VN" altLang="zh-CN" b="1" dirty="0">
                <a:latin typeface="UTM Avo" pitchFamily="18" charset="0"/>
                <a:cs typeface="Arial" panose="020B0604020202020204" pitchFamily="34" charset="0"/>
              </a:rPr>
              <a:t>,</a:t>
            </a:r>
            <a:r>
              <a:rPr lang="en-US" altLang="zh-CN" b="1" dirty="0">
                <a:latin typeface="UTM Avo" pitchFamily="18" charset="0"/>
                <a:cs typeface="Arial" panose="020B0604020202020204" pitchFamily="34" charset="0"/>
              </a:rPr>
              <a:t>7</a:t>
            </a:r>
            <a:r>
              <a:rPr lang="vi-VN" altLang="zh-CN" b="1" dirty="0">
                <a:latin typeface="UTM Avo" pitchFamily="18" charset="0"/>
                <a:cs typeface="Arial" panose="020B0604020202020204" pitchFamily="34" charset="0"/>
              </a:rPr>
              <a:t>,</a:t>
            </a:r>
            <a:r>
              <a:rPr lang="en-US" altLang="zh-CN" b="1" dirty="0">
                <a:latin typeface="UTM Avo" pitchFamily="18" charset="0"/>
                <a:cs typeface="Arial" panose="020B0604020202020204" pitchFamily="34" charset="0"/>
              </a:rPr>
              <a:t>8</a:t>
            </a:r>
            <a:r>
              <a:rPr lang="vi-VN" altLang="zh-CN" b="1" dirty="0">
                <a:latin typeface="UTM Avo" pitchFamily="18" charset="0"/>
                <a:cs typeface="Arial" panose="020B0604020202020204" pitchFamily="34" charset="0"/>
              </a:rPr>
              <a:t>,</a:t>
            </a:r>
            <a:r>
              <a:rPr lang="en-US" altLang="zh-CN" b="1" dirty="0">
                <a:latin typeface="UTM Avo" pitchFamily="18" charset="0"/>
                <a:cs typeface="Arial" panose="020B0604020202020204" pitchFamily="34" charset="0"/>
              </a:rPr>
              <a:t>9</a:t>
            </a:r>
            <a:r>
              <a:rPr lang="vi-VN" altLang="zh-CN" b="1" dirty="0">
                <a:latin typeface="UTM Avo" pitchFamily="18" charset="0"/>
                <a:cs typeface="Arial" panose="020B0604020202020204" pitchFamily="34" charset="0"/>
              </a:rPr>
              <a:t>,</a:t>
            </a:r>
            <a:r>
              <a:rPr lang="en-US" altLang="zh-CN" b="1" dirty="0">
                <a:latin typeface="UTM Avo" pitchFamily="18" charset="0"/>
                <a:cs typeface="Arial" panose="020B0604020202020204" pitchFamily="34" charset="0"/>
              </a:rPr>
              <a:t>10</a:t>
            </a:r>
            <a:r>
              <a:rPr lang="vi-VN" altLang="zh-CN" b="1" dirty="0">
                <a:latin typeface="UTM Avo" pitchFamily="18" charset="0"/>
                <a:cs typeface="Arial" panose="020B0604020202020204" pitchFamily="34" charset="0"/>
              </a:rPr>
              <a:t> </a:t>
            </a:r>
            <a:br>
              <a:rPr lang="vi-VN" altLang="zh-CN" b="1" dirty="0">
                <a:latin typeface="UTM Avo" pitchFamily="18" charset="0"/>
                <a:cs typeface="Arial" panose="020B0604020202020204" pitchFamily="34" charset="0"/>
              </a:rPr>
            </a:br>
            <a:r>
              <a:rPr lang="vi-VN" altLang="zh-CN" b="1" dirty="0">
                <a:latin typeface="UTM Avo" pitchFamily="18" charset="0"/>
                <a:cs typeface="Arial" panose="020B0604020202020204" pitchFamily="34" charset="0"/>
              </a:rPr>
              <a:t>(Tiết </a:t>
            </a:r>
            <a:r>
              <a:rPr lang="en-US" altLang="zh-CN" b="1" dirty="0">
                <a:latin typeface="UTM Avo" pitchFamily="18" charset="0"/>
                <a:cs typeface="Arial" panose="020B0604020202020204" pitchFamily="34" charset="0"/>
              </a:rPr>
              <a:t>3</a:t>
            </a:r>
            <a:r>
              <a:rPr lang="vi-VN" altLang="zh-CN" b="1" dirty="0">
                <a:latin typeface="UTM Avo" pitchFamily="18" charset="0"/>
                <a:cs typeface="Arial" panose="020B0604020202020204" pitchFamily="34" charset="0"/>
              </a:rPr>
              <a:t>)</a:t>
            </a:r>
            <a:br>
              <a:rPr lang="zh-CN" altLang="en-US" b="1" dirty="0">
                <a:latin typeface="UTM Avo" pitchFamily="18" charset="0"/>
                <a:cs typeface="Arial" panose="020B0604020202020204" pitchFamily="34" charset="0"/>
              </a:rPr>
            </a:br>
            <a:endParaRPr lang="en-US" b="1" dirty="0">
              <a:solidFill>
                <a:srgbClr val="FF0000"/>
              </a:solidFill>
              <a:latin typeface="UTM Avo" pitchFamily="18" charset="0"/>
            </a:endParaRPr>
          </a:p>
        </p:txBody>
      </p:sp>
      <p:sp>
        <p:nvSpPr>
          <p:cNvPr id="5" name="文本框 62"/>
          <p:cNvSpPr txBox="1"/>
          <p:nvPr/>
        </p:nvSpPr>
        <p:spPr bwMode="auto">
          <a:xfrm>
            <a:off x="3635896" y="627534"/>
            <a:ext cx="2327434" cy="61170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822960">
              <a:defRPr/>
            </a:pPr>
            <a:r>
              <a:rPr lang="en-US" altLang="zh-CN" sz="3375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itchFamily="18" charset="0"/>
                <a:ea typeface="宋体" panose="02010600030101010101" pitchFamily="2" charset="-122"/>
                <a:cs typeface="Arial" pitchFamily="34" charset="0"/>
              </a:rPr>
              <a:t>DẶN DÒ</a:t>
            </a:r>
            <a:endParaRPr lang="zh-CN" altLang="en-US" sz="3375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itchFamily="18" charset="0"/>
              <a:ea typeface="宋体" panose="02010600030101010101" pitchFamily="2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2399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285"/>
    </mc:Choice>
    <mc:Fallback xmlns="">
      <p:transition spd="slow" advTm="10285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9020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2546"/>
            <a:ext cx="9108504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900" y="2400300"/>
            <a:ext cx="165735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0063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1003697" y="2859782"/>
            <a:ext cx="7123509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50000"/>
              </a:spcBef>
              <a:buNone/>
            </a:pPr>
            <a:r>
              <a:rPr lang="en-US" altLang="en-US" sz="4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Bài 2: Các số 6, 7, 8, 9, 10     </a:t>
            </a:r>
            <a:r>
              <a:rPr lang="en-US" altLang="en-US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(Tiết 2)</a:t>
            </a:r>
          </a:p>
        </p:txBody>
      </p:sp>
      <p:sp>
        <p:nvSpPr>
          <p:cNvPr id="8195" name="WordArt 5"/>
          <p:cNvSpPr>
            <a:spLocks noChangeArrowheads="1" noChangeShapeType="1" noTextEdit="1"/>
          </p:cNvSpPr>
          <p:nvPr/>
        </p:nvSpPr>
        <p:spPr bwMode="auto">
          <a:xfrm>
            <a:off x="1678781" y="1716881"/>
            <a:ext cx="6038850" cy="111561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100" b="1" kern="10" dirty="0">
                <a:ln w="9525">
                  <a:solidFill>
                    <a:srgbClr val="FF3399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 pitchFamily="34" charset="0"/>
                <a:cs typeface="Arial" panose="020B0604020202020204" pitchFamily="34" charset="0"/>
              </a:rPr>
              <a:t>MÔN TOÁN</a:t>
            </a:r>
          </a:p>
        </p:txBody>
      </p:sp>
    </p:spTree>
    <p:extLst>
      <p:ext uri="{BB962C8B-B14F-4D97-AF65-F5344CB8AC3E}">
        <p14:creationId xmlns:p14="http://schemas.microsoft.com/office/powerpoint/2010/main" val="186409748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1851670"/>
            <a:ext cx="7560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>
                <a:solidFill>
                  <a:srgbClr val="FFFF00"/>
                </a:solidFill>
                <a:cs typeface="Arial" panose="020B0604020202020204" pitchFamily="34" charset="0"/>
              </a:rPr>
              <a:t>THỰC HÀNH-LUYỆN TẬP</a:t>
            </a:r>
            <a:endParaRPr lang="en-US" sz="4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599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0"/>
            <a:ext cx="744040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9465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339752" y="411510"/>
            <a:ext cx="4744112" cy="4145588"/>
            <a:chOff x="-1011063" y="603824"/>
            <a:chExt cx="4744112" cy="414558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73" y="796379"/>
              <a:ext cx="1609950" cy="676369"/>
            </a:xfrm>
            <a:prstGeom prst="rect">
              <a:avLst/>
            </a:prstGeom>
          </p:spPr>
        </p:pic>
        <p:grpSp>
          <p:nvGrpSpPr>
            <p:cNvPr id="51" name="Group 50"/>
            <p:cNvGrpSpPr/>
            <p:nvPr/>
          </p:nvGrpSpPr>
          <p:grpSpPr>
            <a:xfrm>
              <a:off x="21364" y="1444735"/>
              <a:ext cx="1872208" cy="792088"/>
              <a:chOff x="8559" y="1491630"/>
              <a:chExt cx="1708390" cy="1152128"/>
            </a:xfrm>
            <a:solidFill>
              <a:srgbClr val="0000FF"/>
            </a:solidFill>
          </p:grpSpPr>
          <p:sp>
            <p:nvSpPr>
              <p:cNvPr id="52" name="Oval 51"/>
              <p:cNvSpPr/>
              <p:nvPr/>
            </p:nvSpPr>
            <p:spPr>
              <a:xfrm>
                <a:off x="8559" y="1491630"/>
                <a:ext cx="844294" cy="1152128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600" b="1" dirty="0">
                    <a:solidFill>
                      <a:schemeClr val="bg1"/>
                    </a:solidFill>
                    <a:latin typeface="Aharoni" pitchFamily="2" charset="-79"/>
                    <a:cs typeface="Aharoni" pitchFamily="2" charset="-79"/>
                  </a:rPr>
                  <a:t>1</a:t>
                </a: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852853" y="1626935"/>
                <a:ext cx="864096" cy="850582"/>
              </a:xfrm>
              <a:prstGeom prst="rect">
                <a:avLst/>
              </a:prstGeom>
              <a:solidFill>
                <a:srgbClr val="00FFFF"/>
              </a:solidFill>
              <a:effectLst>
                <a:reflection blurRad="6350" stA="52000" endA="300" endPos="35000" dir="5400000" sy="-100000" algn="bl" rotWithShape="0"/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 ?</a:t>
                </a:r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011063" y="603824"/>
              <a:ext cx="4744112" cy="4096322"/>
            </a:xfrm>
            <a:prstGeom prst="rect">
              <a:avLst/>
            </a:prstGeom>
          </p:spPr>
        </p:pic>
        <p:sp>
          <p:nvSpPr>
            <p:cNvPr id="50" name="TextBox 49"/>
            <p:cNvSpPr txBox="1"/>
            <p:nvPr/>
          </p:nvSpPr>
          <p:spPr>
            <a:xfrm>
              <a:off x="954093" y="1335843"/>
              <a:ext cx="432048" cy="584775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FF0000"/>
                  </a:solidFill>
                </a:rPr>
                <a:t>3</a:t>
              </a:r>
              <a:r>
                <a:rPr lang="en-US" sz="3200" b="1" dirty="0">
                  <a:solidFill>
                    <a:srgbClr val="FF0000"/>
                  </a:solidFill>
                </a:rPr>
                <a:t> 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301001" y="1419622"/>
              <a:ext cx="432048" cy="584775"/>
            </a:xfrm>
            <a:prstGeom prst="rect">
              <a:avLst/>
            </a:prstGeom>
            <a:solidFill>
              <a:srgbClr val="00CC00"/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/>
                <a:t>?</a:t>
              </a:r>
              <a:r>
                <a:rPr lang="en-US" sz="3200" b="1" dirty="0">
                  <a:solidFill>
                    <a:srgbClr val="FF0000"/>
                  </a:solidFill>
                </a:rPr>
                <a:t> 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944136" y="2767946"/>
              <a:ext cx="432048" cy="584775"/>
            </a:xfrm>
            <a:prstGeom prst="rect">
              <a:avLst/>
            </a:prstGeom>
            <a:solidFill>
              <a:srgbClr val="00CC00"/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/>
                <a:t>?</a:t>
              </a:r>
              <a:r>
                <a:rPr lang="en-US" sz="3200" b="1" dirty="0">
                  <a:solidFill>
                    <a:srgbClr val="FF0000"/>
                  </a:solidFill>
                </a:rPr>
                <a:t> 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236498" y="2820195"/>
              <a:ext cx="432048" cy="584775"/>
            </a:xfrm>
            <a:prstGeom prst="rect">
              <a:avLst/>
            </a:prstGeom>
            <a:solidFill>
              <a:srgbClr val="00CC00"/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/>
                <a:t>?</a:t>
              </a:r>
              <a:r>
                <a:rPr lang="en-US" sz="3200" b="1" dirty="0">
                  <a:solidFill>
                    <a:srgbClr val="FF0000"/>
                  </a:solidFill>
                </a:rPr>
                <a:t> 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929440" y="4132404"/>
              <a:ext cx="432048" cy="584775"/>
            </a:xfrm>
            <a:prstGeom prst="rect">
              <a:avLst/>
            </a:prstGeom>
            <a:solidFill>
              <a:srgbClr val="00CC00"/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/>
                <a:t>?</a:t>
              </a:r>
              <a:r>
                <a:rPr lang="en-US" sz="3200" b="1" dirty="0">
                  <a:solidFill>
                    <a:srgbClr val="FF0000"/>
                  </a:solidFill>
                </a:rPr>
                <a:t> 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243351" y="4164637"/>
              <a:ext cx="432048" cy="584775"/>
            </a:xfrm>
            <a:prstGeom prst="rect">
              <a:avLst/>
            </a:prstGeom>
            <a:solidFill>
              <a:srgbClr val="00CC00"/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/>
                <a:t>?</a:t>
              </a:r>
              <a:r>
                <a:rPr lang="en-US" sz="3200" b="1" dirty="0">
                  <a:solidFill>
                    <a:srgbClr val="FF0000"/>
                  </a:solidFill>
                </a:rPr>
                <a:t> </a:t>
              </a: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6644301" y="1218783"/>
            <a:ext cx="432048" cy="584775"/>
          </a:xfrm>
          <a:prstGeom prst="rect">
            <a:avLst/>
          </a:prstGeom>
          <a:solidFill>
            <a:srgbClr val="00CC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6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587057" y="2627880"/>
            <a:ext cx="471406" cy="584775"/>
          </a:xfrm>
          <a:prstGeom prst="rect">
            <a:avLst/>
          </a:prstGeom>
          <a:solidFill>
            <a:srgbClr val="00CC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7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4272859" y="3940089"/>
            <a:ext cx="461896" cy="584775"/>
          </a:xfrm>
          <a:prstGeom prst="rect">
            <a:avLst/>
          </a:prstGeom>
          <a:solidFill>
            <a:srgbClr val="00CC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4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581671" y="3957333"/>
            <a:ext cx="464698" cy="584775"/>
          </a:xfrm>
          <a:prstGeom prst="rect">
            <a:avLst/>
          </a:prstGeom>
          <a:solidFill>
            <a:srgbClr val="00CC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8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4248153" y="2575632"/>
            <a:ext cx="584403" cy="603436"/>
          </a:xfrm>
          <a:prstGeom prst="rect">
            <a:avLst/>
          </a:prstGeom>
          <a:solidFill>
            <a:srgbClr val="00CC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10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470"/>
            <a:ext cx="1150727" cy="483441"/>
          </a:xfrm>
          <a:prstGeom prst="rect">
            <a:avLst/>
          </a:prstGeom>
        </p:spPr>
      </p:pic>
      <p:grpSp>
        <p:nvGrpSpPr>
          <p:cNvPr id="37" name="Group 36"/>
          <p:cNvGrpSpPr/>
          <p:nvPr/>
        </p:nvGrpSpPr>
        <p:grpSpPr>
          <a:xfrm>
            <a:off x="330166" y="687184"/>
            <a:ext cx="1443267" cy="656308"/>
            <a:chOff x="-11497" y="1491630"/>
            <a:chExt cx="1931069" cy="1152128"/>
          </a:xfrm>
          <a:solidFill>
            <a:srgbClr val="0000FF"/>
          </a:solidFill>
        </p:grpSpPr>
        <p:sp>
          <p:nvSpPr>
            <p:cNvPr id="38" name="Oval 37"/>
            <p:cNvSpPr/>
            <p:nvPr/>
          </p:nvSpPr>
          <p:spPr>
            <a:xfrm>
              <a:off x="-11497" y="1491630"/>
              <a:ext cx="844294" cy="1152128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000" b="1" dirty="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1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852853" y="1692721"/>
              <a:ext cx="1066719" cy="702380"/>
            </a:xfrm>
            <a:prstGeom prst="rect">
              <a:avLst/>
            </a:prstGeom>
            <a:solidFill>
              <a:srgbClr val="00FFFF"/>
            </a:solidFill>
            <a:effectLst>
              <a:reflection blurRad="6350" stA="52000" endA="300" endPos="35000" dir="5400000" sy="-100000" algn="bl" rotWithShape="0"/>
            </a:effectLst>
          </p:spPr>
          <p:txBody>
            <a:bodyPr wrap="square" rtlCol="0">
              <a:spAutoFit/>
            </a:bodyPr>
            <a:lstStyle/>
            <a:p>
              <a:r>
                <a:rPr lang="en-US" sz="2000" b="1" dirty="0" err="1">
                  <a:latin typeface="Arial" pitchFamily="34" charset="0"/>
                  <a:cs typeface="Arial" pitchFamily="34" charset="0"/>
                </a:rPr>
                <a:t>Số</a:t>
              </a:r>
              <a:r>
                <a:rPr lang="en-US" sz="2000" b="1" dirty="0">
                  <a:latin typeface="Arial" pitchFamily="34" charset="0"/>
                  <a:cs typeface="Arial" pitchFamily="34" charset="0"/>
                </a:rPr>
                <a:t> ?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49219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5" grpId="0" animBg="1"/>
      <p:bldP spid="47" grpId="0" animBg="1"/>
      <p:bldP spid="49" grpId="0" animBg="1"/>
      <p:bldP spid="4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804969" y="18188"/>
            <a:ext cx="5442587" cy="1080120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7" name="Group 36"/>
          <p:cNvGrpSpPr/>
          <p:nvPr/>
        </p:nvGrpSpPr>
        <p:grpSpPr>
          <a:xfrm>
            <a:off x="124555" y="49100"/>
            <a:ext cx="1986990" cy="779799"/>
            <a:chOff x="8559" y="1491630"/>
            <a:chExt cx="1831356" cy="1152128"/>
          </a:xfrm>
          <a:solidFill>
            <a:srgbClr val="0000FF"/>
          </a:solidFill>
        </p:grpSpPr>
        <p:sp>
          <p:nvSpPr>
            <p:cNvPr id="38" name="Oval 37"/>
            <p:cNvSpPr/>
            <p:nvPr/>
          </p:nvSpPr>
          <p:spPr>
            <a:xfrm>
              <a:off x="8559" y="1491630"/>
              <a:ext cx="844294" cy="1152128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2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852853" y="1626935"/>
              <a:ext cx="987062" cy="863986"/>
            </a:xfrm>
            <a:prstGeom prst="rect">
              <a:avLst/>
            </a:prstGeom>
            <a:solidFill>
              <a:srgbClr val="00FFFF"/>
            </a:solidFill>
            <a:effectLst>
              <a:reflection blurRad="6350" stA="52000" endA="300" endPos="35000" dir="5400000" sy="-100000" algn="bl" rotWithShape="0"/>
            </a:effectLst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latin typeface="Arial" pitchFamily="34" charset="0"/>
                  <a:cs typeface="Arial" pitchFamily="34" charset="0"/>
                </a:rPr>
                <a:t>Số</a:t>
              </a:r>
              <a:r>
                <a:rPr lang="en-US" sz="3200" b="1" dirty="0">
                  <a:latin typeface="Arial" pitchFamily="34" charset="0"/>
                  <a:cs typeface="Arial" pitchFamily="34" charset="0"/>
                </a:rPr>
                <a:t> ?</a:t>
              </a:r>
              <a:endParaRPr lang="en-US" sz="24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37270" y="1203598"/>
            <a:ext cx="8511194" cy="742286"/>
            <a:chOff x="237270" y="1203598"/>
            <a:chExt cx="8511194" cy="742286"/>
          </a:xfrm>
        </p:grpSpPr>
        <p:sp>
          <p:nvSpPr>
            <p:cNvPr id="3" name="Rounded Rectangle 2"/>
            <p:cNvSpPr/>
            <p:nvPr/>
          </p:nvSpPr>
          <p:spPr>
            <a:xfrm>
              <a:off x="237270" y="1203598"/>
              <a:ext cx="641653" cy="576064"/>
            </a:xfrm>
            <a:prstGeom prst="roundRect">
              <a:avLst/>
            </a:prstGeom>
            <a:solidFill>
              <a:srgbClr val="FFCC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1050027" y="1339288"/>
              <a:ext cx="641653" cy="576064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1790719" y="1203598"/>
              <a:ext cx="641653" cy="576064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2566306" y="1339288"/>
              <a:ext cx="641653" cy="576064"/>
            </a:xfrm>
            <a:prstGeom prst="roundRect">
              <a:avLst/>
            </a:prstGeom>
            <a:solidFill>
              <a:srgbClr val="FF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3377150" y="1203598"/>
              <a:ext cx="641653" cy="576064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4152737" y="1339288"/>
              <a:ext cx="641653" cy="576064"/>
            </a:xfrm>
            <a:prstGeom prst="round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4930599" y="1203598"/>
              <a:ext cx="641653" cy="576064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5724128" y="1275606"/>
              <a:ext cx="641653" cy="576064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6518705" y="1203598"/>
              <a:ext cx="641653" cy="576064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7343780" y="1369820"/>
              <a:ext cx="641653" cy="576064"/>
            </a:xfrm>
            <a:prstGeom prst="roundRect">
              <a:avLst/>
            </a:prstGeom>
            <a:solidFill>
              <a:srgbClr val="FF99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8106811" y="1203598"/>
              <a:ext cx="641653" cy="576064"/>
            </a:xfrm>
            <a:prstGeom prst="roundRect">
              <a:avLst/>
            </a:prstGeom>
            <a:solidFill>
              <a:srgbClr val="33CC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51520" y="3053600"/>
            <a:ext cx="8511194" cy="742286"/>
            <a:chOff x="251520" y="3053600"/>
            <a:chExt cx="8511194" cy="742286"/>
          </a:xfrm>
        </p:grpSpPr>
        <p:sp>
          <p:nvSpPr>
            <p:cNvPr id="30" name="Rounded Rectangle 29"/>
            <p:cNvSpPr/>
            <p:nvPr/>
          </p:nvSpPr>
          <p:spPr>
            <a:xfrm>
              <a:off x="251520" y="3053600"/>
              <a:ext cx="641653" cy="576064"/>
            </a:xfrm>
            <a:prstGeom prst="roundRect">
              <a:avLst/>
            </a:prstGeom>
            <a:solidFill>
              <a:srgbClr val="33CC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1027107" y="3189290"/>
              <a:ext cx="641653" cy="576064"/>
            </a:xfrm>
            <a:prstGeom prst="roundRect">
              <a:avLst/>
            </a:prstGeom>
            <a:solidFill>
              <a:srgbClr val="FF99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1804969" y="3053600"/>
              <a:ext cx="641653" cy="576064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2580556" y="3189290"/>
              <a:ext cx="641653" cy="576064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3391400" y="3053600"/>
              <a:ext cx="641653" cy="576064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4166987" y="3189290"/>
              <a:ext cx="641653" cy="576064"/>
            </a:xfrm>
            <a:prstGeom prst="round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4944849" y="3053600"/>
              <a:ext cx="641653" cy="576064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5815102" y="3189290"/>
              <a:ext cx="641653" cy="576064"/>
            </a:xfrm>
            <a:prstGeom prst="roundRect">
              <a:avLst/>
            </a:prstGeom>
            <a:solidFill>
              <a:srgbClr val="FF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41" name="Rounded Rectangle 40"/>
            <p:cNvSpPr/>
            <p:nvPr/>
          </p:nvSpPr>
          <p:spPr>
            <a:xfrm>
              <a:off x="6532955" y="3053600"/>
              <a:ext cx="641653" cy="576064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42" name="Rounded Rectangle 41"/>
            <p:cNvSpPr/>
            <p:nvPr/>
          </p:nvSpPr>
          <p:spPr>
            <a:xfrm>
              <a:off x="7358030" y="3219822"/>
              <a:ext cx="641653" cy="576064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43" name="Rounded Rectangle 42"/>
            <p:cNvSpPr/>
            <p:nvPr/>
          </p:nvSpPr>
          <p:spPr>
            <a:xfrm>
              <a:off x="8121061" y="3053600"/>
              <a:ext cx="641653" cy="576064"/>
            </a:xfrm>
            <a:prstGeom prst="roundRect">
              <a:avLst/>
            </a:prstGeom>
            <a:solidFill>
              <a:srgbClr val="FFCC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</a:p>
          </p:txBody>
        </p:sp>
      </p:grpSp>
      <p:sp>
        <p:nvSpPr>
          <p:cNvPr id="44" name="Rounded Rectangle 43"/>
          <p:cNvSpPr/>
          <p:nvPr/>
        </p:nvSpPr>
        <p:spPr>
          <a:xfrm>
            <a:off x="8104715" y="1203598"/>
            <a:ext cx="641653" cy="576064"/>
          </a:xfrm>
          <a:prstGeom prst="roundRect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4143479" y="1340625"/>
            <a:ext cx="641653" cy="57606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5724128" y="1275606"/>
            <a:ext cx="641653" cy="57606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6517657" y="1215004"/>
            <a:ext cx="641653" cy="576064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1037628" y="3189290"/>
            <a:ext cx="641653" cy="576064"/>
          </a:xfrm>
          <a:prstGeom prst="roundRect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3382992" y="3053600"/>
            <a:ext cx="641653" cy="576064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4951078" y="3053600"/>
            <a:ext cx="641653" cy="576064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6539184" y="3053600"/>
            <a:ext cx="641653" cy="57606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864488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2" grpId="0" animBg="1"/>
      <p:bldP spid="5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5736" y="1275606"/>
            <a:ext cx="5760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NGHỈ GIỮA GIỜ</a:t>
            </a:r>
          </a:p>
        </p:txBody>
      </p:sp>
    </p:spTree>
    <p:extLst>
      <p:ext uri="{BB962C8B-B14F-4D97-AF65-F5344CB8AC3E}">
        <p14:creationId xmlns:p14="http://schemas.microsoft.com/office/powerpoint/2010/main" val="40106161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179512" y="75748"/>
            <a:ext cx="7039575" cy="766975"/>
            <a:chOff x="126138" y="1444735"/>
            <a:chExt cx="7039575" cy="766975"/>
          </a:xfrm>
        </p:grpSpPr>
        <p:sp>
          <p:nvSpPr>
            <p:cNvPr id="5" name="TextBox 4"/>
            <p:cNvSpPr txBox="1"/>
            <p:nvPr/>
          </p:nvSpPr>
          <p:spPr>
            <a:xfrm>
              <a:off x="971600" y="1554927"/>
              <a:ext cx="6194113" cy="523220"/>
            </a:xfrm>
            <a:prstGeom prst="rect">
              <a:avLst/>
            </a:prstGeom>
            <a:solidFill>
              <a:srgbClr val="00FFFF"/>
            </a:solidFill>
            <a:effectLst>
              <a:reflection blurRad="6350" stA="52000" endA="300" endPos="35000" dir="5400000" sy="-100000" algn="bl" rotWithShape="0"/>
            </a:effectLst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latin typeface="Arial" pitchFamily="34" charset="0"/>
                  <a:cs typeface="Arial" pitchFamily="34" charset="0"/>
                </a:rPr>
                <a:t>Có</a:t>
              </a:r>
              <a:r>
                <a:rPr lang="en-US" sz="28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b="1" dirty="0" err="1">
                  <a:latin typeface="Arial" pitchFamily="34" charset="0"/>
                  <a:cs typeface="Arial" pitchFamily="34" charset="0"/>
                </a:rPr>
                <a:t>bao</a:t>
              </a:r>
              <a:r>
                <a:rPr lang="en-US" sz="28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b="1" dirty="0" err="1">
                  <a:latin typeface="Arial" pitchFamily="34" charset="0"/>
                  <a:cs typeface="Arial" pitchFamily="34" charset="0"/>
                </a:rPr>
                <a:t>nhiêu</a:t>
              </a:r>
              <a:r>
                <a:rPr lang="en-US" sz="2800" b="1" dirty="0">
                  <a:latin typeface="Arial" pitchFamily="34" charset="0"/>
                  <a:cs typeface="Arial" pitchFamily="34" charset="0"/>
                </a:rPr>
                <a:t> con </a:t>
              </a:r>
              <a:r>
                <a:rPr lang="en-US" sz="2800" b="1" dirty="0" err="1">
                  <a:latin typeface="Arial" pitchFamily="34" charset="0"/>
                  <a:cs typeface="Arial" pitchFamily="34" charset="0"/>
                </a:rPr>
                <a:t>vật</a:t>
              </a:r>
              <a:r>
                <a:rPr lang="en-US" sz="28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b="1" dirty="0" err="1">
                  <a:latin typeface="Arial" pitchFamily="34" charset="0"/>
                  <a:cs typeface="Arial" pitchFamily="34" charset="0"/>
                </a:rPr>
                <a:t>có</a:t>
              </a:r>
              <a:r>
                <a:rPr lang="en-US" sz="28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6 </a:t>
              </a:r>
              <a:r>
                <a:rPr lang="en-US" sz="2800" b="1" dirty="0" err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chân</a:t>
              </a:r>
              <a:r>
                <a:rPr lang="en-US" sz="2800" b="1" dirty="0">
                  <a:latin typeface="Arial" pitchFamily="34" charset="0"/>
                  <a:cs typeface="Arial" pitchFamily="34" charset="0"/>
                </a:rPr>
                <a:t>?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" name="Oval 3"/>
            <p:cNvSpPr/>
            <p:nvPr/>
          </p:nvSpPr>
          <p:spPr>
            <a:xfrm>
              <a:off x="126138" y="1444735"/>
              <a:ext cx="916045" cy="766975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3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324101"/>
            <a:ext cx="7416824" cy="174332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grpSp>
        <p:nvGrpSpPr>
          <p:cNvPr id="7" name="Group 6"/>
          <p:cNvGrpSpPr/>
          <p:nvPr/>
        </p:nvGrpSpPr>
        <p:grpSpPr>
          <a:xfrm>
            <a:off x="1191314" y="2643758"/>
            <a:ext cx="1008112" cy="936104"/>
            <a:chOff x="1191314" y="2643758"/>
            <a:chExt cx="1008112" cy="936104"/>
          </a:xfrm>
        </p:grpSpPr>
        <p:sp>
          <p:nvSpPr>
            <p:cNvPr id="3" name="Down Arrow 2"/>
            <p:cNvSpPr/>
            <p:nvPr/>
          </p:nvSpPr>
          <p:spPr>
            <a:xfrm>
              <a:off x="1592605" y="2643758"/>
              <a:ext cx="205530" cy="576064"/>
            </a:xfrm>
            <a:prstGeom prst="downArrow">
              <a:avLst/>
            </a:prstGeom>
            <a:solidFill>
              <a:srgbClr val="0000FF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1191314" y="3219822"/>
              <a:ext cx="1008112" cy="360040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 </a:t>
              </a:r>
              <a:r>
                <a:rPr lang="en-US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chân</a:t>
              </a:r>
              <a:endPara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627784" y="2779050"/>
            <a:ext cx="1008112" cy="936104"/>
            <a:chOff x="1191314" y="2643758"/>
            <a:chExt cx="1008112" cy="936104"/>
          </a:xfrm>
        </p:grpSpPr>
        <p:sp>
          <p:nvSpPr>
            <p:cNvPr id="11" name="Down Arrow 10"/>
            <p:cNvSpPr/>
            <p:nvPr/>
          </p:nvSpPr>
          <p:spPr>
            <a:xfrm>
              <a:off x="1592605" y="2643758"/>
              <a:ext cx="205530" cy="576064"/>
            </a:xfrm>
            <a:prstGeom prst="downArrow">
              <a:avLst/>
            </a:prstGeom>
            <a:solidFill>
              <a:srgbClr val="0000FF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1191314" y="3219822"/>
              <a:ext cx="1008112" cy="360040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 </a:t>
              </a:r>
              <a:r>
                <a:rPr lang="en-US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chân</a:t>
              </a:r>
              <a:endPara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7092280" y="2751770"/>
            <a:ext cx="1008112" cy="936104"/>
            <a:chOff x="1191314" y="2643758"/>
            <a:chExt cx="1008112" cy="936104"/>
          </a:xfrm>
        </p:grpSpPr>
        <p:sp>
          <p:nvSpPr>
            <p:cNvPr id="14" name="Down Arrow 13"/>
            <p:cNvSpPr/>
            <p:nvPr/>
          </p:nvSpPr>
          <p:spPr>
            <a:xfrm>
              <a:off x="1592605" y="2643758"/>
              <a:ext cx="205530" cy="576064"/>
            </a:xfrm>
            <a:prstGeom prst="downArrow">
              <a:avLst/>
            </a:prstGeom>
            <a:solidFill>
              <a:srgbClr val="0000FF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1191314" y="3219822"/>
              <a:ext cx="1008112" cy="360040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 </a:t>
              </a:r>
              <a:r>
                <a:rPr lang="en-US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chân</a:t>
              </a:r>
              <a:endPara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" name="Pentagon 7"/>
          <p:cNvSpPr/>
          <p:nvPr/>
        </p:nvSpPr>
        <p:spPr>
          <a:xfrm>
            <a:off x="1226666" y="3905725"/>
            <a:ext cx="6768752" cy="873160"/>
          </a:xfrm>
          <a:prstGeom prst="homePlat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chân</a:t>
            </a:r>
            <a:endParaRPr lang="en-US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0210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DE8161C-C341-3AC0-0CA6-FF044ED7DA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908" y="987574"/>
            <a:ext cx="8832184" cy="2445835"/>
          </a:xfrm>
          <a:prstGeom prst="rect">
            <a:avLst/>
          </a:prstGeom>
        </p:spPr>
      </p:pic>
      <p:sp>
        <p:nvSpPr>
          <p:cNvPr id="6" name="Title 3">
            <a:extLst>
              <a:ext uri="{FF2B5EF4-FFF2-40B4-BE49-F238E27FC236}">
                <a16:creationId xmlns:a16="http://schemas.microsoft.com/office/drawing/2014/main" id="{72DDE150-D70B-BC95-B489-6292E8452233}"/>
              </a:ext>
            </a:extLst>
          </p:cNvPr>
          <p:cNvSpPr txBox="1">
            <a:spLocks/>
          </p:cNvSpPr>
          <p:nvPr/>
        </p:nvSpPr>
        <p:spPr>
          <a:xfrm>
            <a:off x="4572000" y="1059582"/>
            <a:ext cx="648072" cy="585981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vi-VN" altLang="zh-CN">
                <a:solidFill>
                  <a:srgbClr val="FF0000"/>
                </a:solidFill>
              </a:rPr>
              <a:t>3</a:t>
            </a:r>
            <a:endParaRPr lang="en-US" dirty="0">
              <a:solidFill>
                <a:srgbClr val="FF0000"/>
              </a:solidFill>
              <a:latin typeface="UTM Av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0312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82307445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1852</TotalTime>
  <Words>144</Words>
  <Application>Microsoft Office PowerPoint</Application>
  <PresentationFormat>On-screen Show (16:9)</PresentationFormat>
  <Paragraphs>70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Aharoni</vt:lpstr>
      <vt:lpstr>Arial</vt:lpstr>
      <vt:lpstr>Calibri</vt:lpstr>
      <vt:lpstr>Times New Roman</vt:lpstr>
      <vt:lpstr>UTM Avo</vt:lpstr>
      <vt:lpstr>Office Theme</vt:lpstr>
      <vt:lpstr>Custom Design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- Ôn lại bài học - Xem trước các bài sau: Các số 6,7,8,9,10  (Tiết 3) 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Win10</cp:lastModifiedBy>
  <cp:revision>206</cp:revision>
  <dcterms:created xsi:type="dcterms:W3CDTF">2014-04-01T16:27:38Z</dcterms:created>
  <dcterms:modified xsi:type="dcterms:W3CDTF">2024-09-18T15:59:02Z</dcterms:modified>
</cp:coreProperties>
</file>