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75" r:id="rId3"/>
    <p:sldId id="26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54"/>
            <a:ext cx="12192000" cy="6852646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675273" y="-58993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5164" y="633478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6DA495-6FB6-0B6C-0EBC-E070606C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5607"/>
            <a:ext cx="12208339" cy="62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4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EBB77F-DF0A-F5DE-4BA3-327BA83DB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48" y="0"/>
            <a:ext cx="9677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1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C6638-9632-F64B-6C06-2E2521CA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heel spokes="1"/>
      </p:transition>
    </mc:Choice>
    <mc:Fallback>
      <p:transition spd="slow">
        <p:wheel spokes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28E1D-94C2-3CA8-7AB8-7D44FC96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77" y="1755534"/>
            <a:ext cx="11463245" cy="167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2789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C7BB3-659E-E64E-36F5-4ED77D70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225"/>
            <a:ext cx="12210726" cy="55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BDA7D-D898-D6C4-6DF3-0C60CF43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23" y="89039"/>
            <a:ext cx="8715971" cy="66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9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EB83E3-2957-55AE-04D6-D23DB457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74" y="653742"/>
            <a:ext cx="11467624" cy="52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9254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CD5DA-01F5-218D-6DB6-1287F691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49" y="1381544"/>
            <a:ext cx="11909502" cy="359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8551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C684C-FC70-6F1F-0CE4-827DA3D3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2" y="521813"/>
            <a:ext cx="12313924" cy="53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6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29</Words>
  <Application>Microsoft Office PowerPoint</Application>
  <PresentationFormat>Widescreen</PresentationFormat>
  <Paragraphs>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.VnUniverse</vt:lpstr>
      <vt:lpstr>Arial</vt:lpstr>
      <vt:lpstr>Calibri</vt:lpstr>
      <vt:lpstr>HP001 TD 4H</vt:lpstr>
      <vt:lpstr>HP-089</vt:lpstr>
      <vt:lpstr>Times New Roman</vt:lpstr>
      <vt:lpstr>1_Office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Win10</cp:lastModifiedBy>
  <cp:revision>11</cp:revision>
  <dcterms:created xsi:type="dcterms:W3CDTF">2020-08-17T04:02:08Z</dcterms:created>
  <dcterms:modified xsi:type="dcterms:W3CDTF">2024-09-09T15:58:28Z</dcterms:modified>
</cp:coreProperties>
</file>