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75" r:id="rId5"/>
    <p:sldId id="276" r:id="rId6"/>
    <p:sldId id="277" r:id="rId7"/>
    <p:sldId id="278" r:id="rId8"/>
    <p:sldId id="262" r:id="rId9"/>
    <p:sldId id="279" r:id="rId10"/>
    <p:sldId id="280" r:id="rId11"/>
    <p:sldId id="263" r:id="rId12"/>
    <p:sldId id="269" r:id="rId13"/>
    <p:sldId id="281" r:id="rId14"/>
    <p:sldId id="282" r:id="rId15"/>
    <p:sldId id="283" r:id="rId16"/>
    <p:sldId id="284" r:id="rId17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DE0"/>
    <a:srgbClr val="9ADBC5"/>
    <a:srgbClr val="FFFFFF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0B92-FA32-4350-8166-A02BE7944A00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00B-7D2C-4B1D-A267-D659D31B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1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E1DF-1CEA-4E63-8A23-65F82B8DA1BE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237D-B291-4690-BF49-6C3D59C8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9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D495-065D-4967-9D7A-462425AF7135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C9BA-C01F-47A2-896A-EC0001F7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666D-F615-4303-8F6D-2F0326FC790B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E07B-E622-492B-90ED-821D1249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DF8B-6F22-451D-812C-BB251CB52752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E2F8-728D-4492-83AB-2BBEAFC6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6D17-8B3C-41B5-9979-9A12BCBF26E0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76FB-604A-44AC-BFE8-65E0AA15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4BB-6FC6-4003-9686-D2C30A84C168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CD26-7ABC-46EA-BA82-46795F1D0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2782-6DE1-49EE-A2BD-9CED720C4A10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956A-31D8-4F25-8232-F8CE27FE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347-BDEB-4677-8C16-565D94B60B17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802-3E40-4217-9449-0CA1D633C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/>
              <a:pPr>
                <a:defRPr/>
              </a:pPr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5" r:id="rId17"/>
    <p:sldLayoutId id="2147483664" r:id="rId18"/>
    <p:sldLayoutId id="2147483663" r:id="rId19"/>
    <p:sldLayoutId id="2147483662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0087" y="1988101"/>
            <a:ext cx="6862777" cy="430552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 CHÀO ĐÓN NĂM HỌC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2023- 2024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1" y="2952751"/>
            <a:ext cx="76438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MÔN: TIẾNG VIỆT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LỚP: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343401"/>
            <a:ext cx="59940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TRƯỜNG LỚP; BẠN BÈ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50814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29" y="3630613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1" y="4163289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98" y="4454378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02" y="2254120"/>
            <a:ext cx="345122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út Màu Sáp Queen | Mua giá rẻ hơn tại Nhanvan.vn – Siêu Thị Sách &amp; Tiện  Ích Nhân Vă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354">
            <a:off x="8025072" y="361629"/>
            <a:ext cx="2708274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2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1333500" y="0"/>
            <a:ext cx="9525000" cy="680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97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utterfly Wings Flying In The Sky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676400" y="1905000"/>
            <a:ext cx="8991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550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Chúc các con chăm ngoan học tốt!</a:t>
            </a:r>
          </a:p>
        </p:txBody>
      </p:sp>
    </p:spTree>
  </p:cSld>
  <p:clrMapOvr>
    <a:masterClrMapping/>
  </p:clrMapOvr>
  <p:transition spd="slow" advTm="1090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0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3716000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0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13716000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3716000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3716000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716000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269516"/>
      </p:ext>
    </p:extLst>
  </p:cSld>
  <p:clrMapOvr>
    <a:masterClrMapping/>
  </p:clrMapOvr>
  <p:transition spd="slow" advTm="39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2414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2676526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191001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983234"/>
      </p:ext>
    </p:extLst>
  </p:cSld>
  <p:clrMapOvr>
    <a:masterClrMapping/>
  </p:clrMapOvr>
  <p:transition spd="slow" advTm="39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3716000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3716000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1" y="13716000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98" y="13716000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96" y="137160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út Màu Sáp Queen | Mua giá rẻ hơn tại Nhanvan.vn – Siêu Thị Sách &amp; Tiện  Ích Nhân Vă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354">
            <a:off x="7571110" y="13716001"/>
            <a:ext cx="2708274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200891"/>
      </p:ext>
    </p:extLst>
  </p:cSld>
  <p:clrMapOvr>
    <a:masterClrMapping/>
  </p:clrMapOvr>
  <p:transition spd="slow" advTm="2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150814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3784600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1" y="4163289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98" y="4454378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96" y="2365375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út Màu Sáp Queen | Mua giá rẻ hơn tại Nhanvan.vn – Siêu Thị Sách &amp; Tiện  Ích Nhân Vă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354">
            <a:off x="7571110" y="515616"/>
            <a:ext cx="2708274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2853906"/>
      </p:ext>
    </p:extLst>
  </p:cSld>
  <p:clrMapOvr>
    <a:masterClrMapping/>
  </p:clrMapOvr>
  <p:transition spd="slow" advTm="2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8366" y="2693481"/>
            <a:ext cx="68095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1: Làm quen với trường lớp,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bạn bè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863"/>
            <a:ext cx="358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54326"/>
            <a:ext cx="41148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36863"/>
            <a:ext cx="4114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37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637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213"/>
            <a:ext cx="3352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60675"/>
            <a:ext cx="3810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6388"/>
            <a:ext cx="457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3115"/>
            <a:ext cx="3276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54326"/>
            <a:ext cx="3962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67026"/>
            <a:ext cx="4648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742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7"/>
            <a:ext cx="12192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0373" y="2514600"/>
            <a:ext cx="62055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làm quen với bạn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1" y="3480306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1" y="4149804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8081" y="483409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Hỏi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về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bạn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28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0" y="0"/>
            <a:ext cx="12192000" cy="685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38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96" y="0"/>
            <a:ext cx="3140047" cy="301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2414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8" y="2546824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34" y="2361038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5" y="4209069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41" y="4532314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22" y="2452688"/>
            <a:ext cx="3485693" cy="218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9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259660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8|16.8|8.1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72</Words>
  <Application>Microsoft Office PowerPoint</Application>
  <PresentationFormat>Widescreen</PresentationFormat>
  <Paragraphs>14</Paragraphs>
  <Slides>16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Win10</cp:lastModifiedBy>
  <cp:revision>56</cp:revision>
  <dcterms:created xsi:type="dcterms:W3CDTF">2020-08-13T17:57:35Z</dcterms:created>
  <dcterms:modified xsi:type="dcterms:W3CDTF">2023-09-03T14:47:04Z</dcterms:modified>
</cp:coreProperties>
</file>