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726" r:id="rId3"/>
    <p:sldMasterId id="2147483738" r:id="rId4"/>
    <p:sldMasterId id="2147483764" r:id="rId5"/>
    <p:sldMasterId id="2147483779" r:id="rId6"/>
  </p:sldMasterIdLst>
  <p:notesMasterIdLst>
    <p:notesMasterId r:id="rId37"/>
  </p:notesMasterIdLst>
  <p:sldIdLst>
    <p:sldId id="307" r:id="rId7"/>
    <p:sldId id="516" r:id="rId8"/>
    <p:sldId id="257" r:id="rId9"/>
    <p:sldId id="517" r:id="rId10"/>
    <p:sldId id="518" r:id="rId11"/>
    <p:sldId id="519" r:id="rId12"/>
    <p:sldId id="520" r:id="rId13"/>
    <p:sldId id="301" r:id="rId14"/>
    <p:sldId id="308" r:id="rId15"/>
    <p:sldId id="282" r:id="rId16"/>
    <p:sldId id="486" r:id="rId17"/>
    <p:sldId id="356" r:id="rId18"/>
    <p:sldId id="521" r:id="rId19"/>
    <p:sldId id="522" r:id="rId20"/>
    <p:sldId id="509" r:id="rId21"/>
    <p:sldId id="508" r:id="rId22"/>
    <p:sldId id="510" r:id="rId23"/>
    <p:sldId id="511" r:id="rId24"/>
    <p:sldId id="512" r:id="rId25"/>
    <p:sldId id="320" r:id="rId26"/>
    <p:sldId id="513" r:id="rId27"/>
    <p:sldId id="327" r:id="rId28"/>
    <p:sldId id="264" r:id="rId29"/>
    <p:sldId id="256" r:id="rId30"/>
    <p:sldId id="523" r:id="rId31"/>
    <p:sldId id="258" r:id="rId32"/>
    <p:sldId id="259" r:id="rId33"/>
    <p:sldId id="260" r:id="rId34"/>
    <p:sldId id="261" r:id="rId35"/>
    <p:sldId id="299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2A"/>
    <a:srgbClr val="EE046E"/>
    <a:srgbClr val="EEB104"/>
    <a:srgbClr val="E6E5E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 snapToGrid="0">
      <p:cViewPr varScale="1">
        <p:scale>
          <a:sx n="74" d="100"/>
          <a:sy n="74" d="100"/>
        </p:scale>
        <p:origin x="10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091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1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45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70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19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724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388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076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220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949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85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07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21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25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46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23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42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5421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109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5245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462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546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480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3949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5797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4347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00086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8801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855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522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7515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424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526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280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785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2546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178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8552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9973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7">
            <a:extLst>
              <a:ext uri="{FF2B5EF4-FFF2-40B4-BE49-F238E27FC236}">
                <a16:creationId xmlns:a16="http://schemas.microsoft.com/office/drawing/2014/main" id="{D61C713A-DAA7-4D40-9D8E-D8A8AC5A7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9" name="Google Shape;9;p2"/>
          <p:cNvGrpSpPr/>
          <p:nvPr/>
        </p:nvGrpSpPr>
        <p:grpSpPr>
          <a:xfrm flipH="1"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068553" y="1417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7372009" y="46703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"/>
          <p:cNvSpPr/>
          <p:nvPr/>
        </p:nvSpPr>
        <p:spPr>
          <a:xfrm>
            <a:off x="80086" y="179094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713225" y="1414225"/>
            <a:ext cx="4497000" cy="19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713225" y="3374975"/>
            <a:ext cx="4344600" cy="35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300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id="{40F623E8-6F67-4C36-8FAE-31F98918D109}"/>
              </a:ext>
            </a:extLst>
          </p:cNvPr>
          <p:cNvGrpSpPr/>
          <p:nvPr userDrawn="1"/>
        </p:nvGrpSpPr>
        <p:grpSpPr>
          <a:xfrm>
            <a:off x="-15825" y="0"/>
            <a:ext cx="9051984" cy="5143500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id="{843F5270-3648-4AD5-BC68-5B0F440A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814984" y="13154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7820012" y="4635718"/>
            <a:ext cx="200261" cy="30842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4574350" y="2198125"/>
            <a:ext cx="38589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4574350" y="1107875"/>
            <a:ext cx="135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4574350" y="3039925"/>
            <a:ext cx="3690900" cy="5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20184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9;p2">
            <a:extLst>
              <a:ext uri="{FF2B5EF4-FFF2-40B4-BE49-F238E27FC236}">
                <a16:creationId xmlns:a16="http://schemas.microsoft.com/office/drawing/2014/main" id="{3A4B44DF-95CE-47FD-8045-BE04F19C7E7F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31" name="Google Shape;10;p2">
              <a:extLst>
                <a:ext uri="{FF2B5EF4-FFF2-40B4-BE49-F238E27FC236}">
                  <a16:creationId xmlns:a16="http://schemas.microsoft.com/office/drawing/2014/main" id="{D005B526-6087-4F6B-9CF9-631BD69F0A7F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1;p2">
              <a:extLst>
                <a:ext uri="{FF2B5EF4-FFF2-40B4-BE49-F238E27FC236}">
                  <a16:creationId xmlns:a16="http://schemas.microsoft.com/office/drawing/2014/main" id="{3265CADE-E3B6-45DD-B29D-A6B16D45E3A2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id="{C34CE525-6389-4A5F-A544-7D536DF0D34D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id="{36A5199A-69E2-462C-90A8-C9781A121D0C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id="{D1C11E03-AB60-4510-8AEF-73E5621EBD3C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id="{60DFB2CA-86EC-4737-92B3-B2FE425D91A8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id="{691E309A-135E-45D6-B9FB-5C85427D277C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oogle Shape;17;p2">
              <a:extLst>
                <a:ext uri="{FF2B5EF4-FFF2-40B4-BE49-F238E27FC236}">
                  <a16:creationId xmlns:a16="http://schemas.microsoft.com/office/drawing/2014/main" id="{86BC0CC4-F078-4B1A-A705-B503ED3724B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4" name="Google Shape;18;p2">
                <a:extLst>
                  <a:ext uri="{FF2B5EF4-FFF2-40B4-BE49-F238E27FC236}">
                    <a16:creationId xmlns:a16="http://schemas.microsoft.com/office/drawing/2014/main" id="{DC2BF799-B618-44F5-AE8B-E602CD478594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;p2">
                <a:extLst>
                  <a:ext uri="{FF2B5EF4-FFF2-40B4-BE49-F238E27FC236}">
                    <a16:creationId xmlns:a16="http://schemas.microsoft.com/office/drawing/2014/main" id="{32FFF19F-21AE-4BDB-BE32-3CA0A3A66413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0;p2">
                <a:extLst>
                  <a:ext uri="{FF2B5EF4-FFF2-40B4-BE49-F238E27FC236}">
                    <a16:creationId xmlns:a16="http://schemas.microsoft.com/office/drawing/2014/main" id="{C8EB5591-E250-40C5-9C8C-4199C9B45457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21;p2">
                <a:extLst>
                  <a:ext uri="{FF2B5EF4-FFF2-40B4-BE49-F238E27FC236}">
                    <a16:creationId xmlns:a16="http://schemas.microsoft.com/office/drawing/2014/main" id="{CB30C444-CEF3-412B-9C2A-CA6FBDA7885D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22;p2">
              <a:extLst>
                <a:ext uri="{FF2B5EF4-FFF2-40B4-BE49-F238E27FC236}">
                  <a16:creationId xmlns:a16="http://schemas.microsoft.com/office/drawing/2014/main" id="{4696237E-79BD-4E61-8A0D-C1FEE53BE4EA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0" name="Google Shape;23;p2">
                <a:extLst>
                  <a:ext uri="{FF2B5EF4-FFF2-40B4-BE49-F238E27FC236}">
                    <a16:creationId xmlns:a16="http://schemas.microsoft.com/office/drawing/2014/main" id="{03764E68-D688-44E7-82FB-DF0A47C8E7BD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24;p2">
                <a:extLst>
                  <a:ext uri="{FF2B5EF4-FFF2-40B4-BE49-F238E27FC236}">
                    <a16:creationId xmlns:a16="http://schemas.microsoft.com/office/drawing/2014/main" id="{26B8708A-27EC-4356-86A9-765B4C409E46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25;p2">
                <a:extLst>
                  <a:ext uri="{FF2B5EF4-FFF2-40B4-BE49-F238E27FC236}">
                    <a16:creationId xmlns:a16="http://schemas.microsoft.com/office/drawing/2014/main" id="{7C70B72E-6160-490C-B79A-A9A085DFCE4A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26;p2">
                <a:extLst>
                  <a:ext uri="{FF2B5EF4-FFF2-40B4-BE49-F238E27FC236}">
                    <a16:creationId xmlns:a16="http://schemas.microsoft.com/office/drawing/2014/main" id="{7E97D4FD-A95D-4804-832A-37F03AFD25E1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27;p2">
              <a:extLst>
                <a:ext uri="{FF2B5EF4-FFF2-40B4-BE49-F238E27FC236}">
                  <a16:creationId xmlns:a16="http://schemas.microsoft.com/office/drawing/2014/main" id="{80AC9C54-5A01-4CE9-8431-141241F118DF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6" name="Google Shape;28;p2">
                <a:extLst>
                  <a:ext uri="{FF2B5EF4-FFF2-40B4-BE49-F238E27FC236}">
                    <a16:creationId xmlns:a16="http://schemas.microsoft.com/office/drawing/2014/main" id="{13D462DA-B78D-4624-A622-BD7A983B363A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29;p2">
                <a:extLst>
                  <a:ext uri="{FF2B5EF4-FFF2-40B4-BE49-F238E27FC236}">
                    <a16:creationId xmlns:a16="http://schemas.microsoft.com/office/drawing/2014/main" id="{777DEB21-5233-49A8-9B2C-56C77F298C8D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30;p2">
                <a:extLst>
                  <a:ext uri="{FF2B5EF4-FFF2-40B4-BE49-F238E27FC236}">
                    <a16:creationId xmlns:a16="http://schemas.microsoft.com/office/drawing/2014/main" id="{E9395E28-869F-4F44-B3EC-951134027A7F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31;p2">
                <a:extLst>
                  <a:ext uri="{FF2B5EF4-FFF2-40B4-BE49-F238E27FC236}">
                    <a16:creationId xmlns:a16="http://schemas.microsoft.com/office/drawing/2014/main" id="{3F1FE7F9-0AC1-49FD-B8B2-1C3EC7C13B0B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oogle Shape;32;p2">
              <a:extLst>
                <a:ext uri="{FF2B5EF4-FFF2-40B4-BE49-F238E27FC236}">
                  <a16:creationId xmlns:a16="http://schemas.microsoft.com/office/drawing/2014/main" id="{EA4D3DC1-87D5-440F-8950-A589F61AF62A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2" name="Google Shape;33;p2">
                <a:extLst>
                  <a:ext uri="{FF2B5EF4-FFF2-40B4-BE49-F238E27FC236}">
                    <a16:creationId xmlns:a16="http://schemas.microsoft.com/office/drawing/2014/main" id="{6F9F9647-03F0-4629-BC64-07FCEA2D0F5C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34;p2">
                <a:extLst>
                  <a:ext uri="{FF2B5EF4-FFF2-40B4-BE49-F238E27FC236}">
                    <a16:creationId xmlns:a16="http://schemas.microsoft.com/office/drawing/2014/main" id="{6FA54337-D144-46CA-872D-1B06977F23CE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35;p2">
                <a:extLst>
                  <a:ext uri="{FF2B5EF4-FFF2-40B4-BE49-F238E27FC236}">
                    <a16:creationId xmlns:a16="http://schemas.microsoft.com/office/drawing/2014/main" id="{AC827EA9-BF14-4880-939B-B152B5333022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36;p2">
                <a:extLst>
                  <a:ext uri="{FF2B5EF4-FFF2-40B4-BE49-F238E27FC236}">
                    <a16:creationId xmlns:a16="http://schemas.microsoft.com/office/drawing/2014/main" id="{9ABDDC13-20D4-4EE8-B3B5-B8F9DB1150B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58" name="图片 7">
            <a:extLst>
              <a:ext uri="{FF2B5EF4-FFF2-40B4-BE49-F238E27FC236}">
                <a16:creationId xmlns:a16="http://schemas.microsoft.com/office/drawing/2014/main" id="{DFF60C63-2854-41C5-8A68-25F2D0D0F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40" name="Google Shape;240;p4"/>
          <p:cNvSpPr/>
          <p:nvPr/>
        </p:nvSpPr>
        <p:spPr>
          <a:xfrm>
            <a:off x="8713859" y="3449939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369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9;p2">
            <a:extLst>
              <a:ext uri="{FF2B5EF4-FFF2-40B4-BE49-F238E27FC236}">
                <a16:creationId xmlns:a16="http://schemas.microsoft.com/office/drawing/2014/main" id="{61967500-BAFD-470F-9E5E-308AA7E8A21A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40" name="Google Shape;10;p2">
              <a:extLst>
                <a:ext uri="{FF2B5EF4-FFF2-40B4-BE49-F238E27FC236}">
                  <a16:creationId xmlns:a16="http://schemas.microsoft.com/office/drawing/2014/main" id="{7CA47006-D552-4F19-9F62-8947B4DBFBAC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;p2">
              <a:extLst>
                <a:ext uri="{FF2B5EF4-FFF2-40B4-BE49-F238E27FC236}">
                  <a16:creationId xmlns:a16="http://schemas.microsoft.com/office/drawing/2014/main" id="{A0501EAE-4B09-4AAC-A13B-5B2CDED5027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;p2">
              <a:extLst>
                <a:ext uri="{FF2B5EF4-FFF2-40B4-BE49-F238E27FC236}">
                  <a16:creationId xmlns:a16="http://schemas.microsoft.com/office/drawing/2014/main" id="{F8E5BA3D-B083-4A20-A75E-7992133E6F9C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;p2">
              <a:extLst>
                <a:ext uri="{FF2B5EF4-FFF2-40B4-BE49-F238E27FC236}">
                  <a16:creationId xmlns:a16="http://schemas.microsoft.com/office/drawing/2014/main" id="{DB3F2818-120D-404F-AAEE-7C70020D003F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;p2">
              <a:extLst>
                <a:ext uri="{FF2B5EF4-FFF2-40B4-BE49-F238E27FC236}">
                  <a16:creationId xmlns:a16="http://schemas.microsoft.com/office/drawing/2014/main" id="{29BB9F3E-8B28-4051-AC08-B32BA7962A21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;p2">
              <a:extLst>
                <a:ext uri="{FF2B5EF4-FFF2-40B4-BE49-F238E27FC236}">
                  <a16:creationId xmlns:a16="http://schemas.microsoft.com/office/drawing/2014/main" id="{77F7D254-1658-4DAF-9C11-56AD1223AFD5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;p2">
              <a:extLst>
                <a:ext uri="{FF2B5EF4-FFF2-40B4-BE49-F238E27FC236}">
                  <a16:creationId xmlns:a16="http://schemas.microsoft.com/office/drawing/2014/main" id="{5EF7C22B-3457-449C-8C5B-249A0AB1471D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Google Shape;17;p2">
              <a:extLst>
                <a:ext uri="{FF2B5EF4-FFF2-40B4-BE49-F238E27FC236}">
                  <a16:creationId xmlns:a16="http://schemas.microsoft.com/office/drawing/2014/main" id="{C3CD5E28-9725-4460-8D99-F82B2C1D325E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3" name="Google Shape;18;p2">
                <a:extLst>
                  <a:ext uri="{FF2B5EF4-FFF2-40B4-BE49-F238E27FC236}">
                    <a16:creationId xmlns:a16="http://schemas.microsoft.com/office/drawing/2014/main" id="{D4663C7E-66EE-4337-BA1B-9BE2F368C647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9;p2">
                <a:extLst>
                  <a:ext uri="{FF2B5EF4-FFF2-40B4-BE49-F238E27FC236}">
                    <a16:creationId xmlns:a16="http://schemas.microsoft.com/office/drawing/2014/main" id="{05D141EE-84C0-4D33-A233-4305DD410C81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20;p2">
                <a:extLst>
                  <a:ext uri="{FF2B5EF4-FFF2-40B4-BE49-F238E27FC236}">
                    <a16:creationId xmlns:a16="http://schemas.microsoft.com/office/drawing/2014/main" id="{405FC71E-DCAE-4FD6-9177-E9377438D8D9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21;p2">
                <a:extLst>
                  <a:ext uri="{FF2B5EF4-FFF2-40B4-BE49-F238E27FC236}">
                    <a16:creationId xmlns:a16="http://schemas.microsoft.com/office/drawing/2014/main" id="{F604F6E1-36B6-45FB-BA7B-332DBCB621FB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oogle Shape;22;p2">
              <a:extLst>
                <a:ext uri="{FF2B5EF4-FFF2-40B4-BE49-F238E27FC236}">
                  <a16:creationId xmlns:a16="http://schemas.microsoft.com/office/drawing/2014/main" id="{9E0E8AB8-9AAA-41CA-BA91-AABC305861D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9" name="Google Shape;23;p2">
                <a:extLst>
                  <a:ext uri="{FF2B5EF4-FFF2-40B4-BE49-F238E27FC236}">
                    <a16:creationId xmlns:a16="http://schemas.microsoft.com/office/drawing/2014/main" id="{186B658A-33AE-4ECE-91C5-840A4B60B0C9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24;p2">
                <a:extLst>
                  <a:ext uri="{FF2B5EF4-FFF2-40B4-BE49-F238E27FC236}">
                    <a16:creationId xmlns:a16="http://schemas.microsoft.com/office/drawing/2014/main" id="{5850936D-C933-452B-9011-FB91777945B2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25;p2">
                <a:extLst>
                  <a:ext uri="{FF2B5EF4-FFF2-40B4-BE49-F238E27FC236}">
                    <a16:creationId xmlns:a16="http://schemas.microsoft.com/office/drawing/2014/main" id="{74CCC94D-2DD3-4CCE-84F4-6C9BF6F467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26;p2">
                <a:extLst>
                  <a:ext uri="{FF2B5EF4-FFF2-40B4-BE49-F238E27FC236}">
                    <a16:creationId xmlns:a16="http://schemas.microsoft.com/office/drawing/2014/main" id="{3BB16181-2FFB-44B5-A469-3EB4710F02E5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" name="Google Shape;27;p2">
              <a:extLst>
                <a:ext uri="{FF2B5EF4-FFF2-40B4-BE49-F238E27FC236}">
                  <a16:creationId xmlns:a16="http://schemas.microsoft.com/office/drawing/2014/main" id="{398ADB83-9AD2-47D4-B53F-38316813DDFB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5" name="Google Shape;28;p2">
                <a:extLst>
                  <a:ext uri="{FF2B5EF4-FFF2-40B4-BE49-F238E27FC236}">
                    <a16:creationId xmlns:a16="http://schemas.microsoft.com/office/drawing/2014/main" id="{F1313F60-7D83-47A6-8F83-13719D1BF87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9;p2">
                <a:extLst>
                  <a:ext uri="{FF2B5EF4-FFF2-40B4-BE49-F238E27FC236}">
                    <a16:creationId xmlns:a16="http://schemas.microsoft.com/office/drawing/2014/main" id="{CE80231C-FEF6-4972-A152-226EFD6949E5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30;p2">
                <a:extLst>
                  <a:ext uri="{FF2B5EF4-FFF2-40B4-BE49-F238E27FC236}">
                    <a16:creationId xmlns:a16="http://schemas.microsoft.com/office/drawing/2014/main" id="{0A08EEFF-2C32-48D8-96DE-CBEB33911EA1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31;p2">
                <a:extLst>
                  <a:ext uri="{FF2B5EF4-FFF2-40B4-BE49-F238E27FC236}">
                    <a16:creationId xmlns:a16="http://schemas.microsoft.com/office/drawing/2014/main" id="{C3EB4FE3-E467-4822-8296-BFD1C41D469A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oogle Shape;32;p2">
              <a:extLst>
                <a:ext uri="{FF2B5EF4-FFF2-40B4-BE49-F238E27FC236}">
                  <a16:creationId xmlns:a16="http://schemas.microsoft.com/office/drawing/2014/main" id="{605FD76C-C6D6-49F1-83DB-28468B9F9E33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1" name="Google Shape;33;p2">
                <a:extLst>
                  <a:ext uri="{FF2B5EF4-FFF2-40B4-BE49-F238E27FC236}">
                    <a16:creationId xmlns:a16="http://schemas.microsoft.com/office/drawing/2014/main" id="{0BCA77C5-7196-401F-8E7B-8E3132CBC2AD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34;p2">
                <a:extLst>
                  <a:ext uri="{FF2B5EF4-FFF2-40B4-BE49-F238E27FC236}">
                    <a16:creationId xmlns:a16="http://schemas.microsoft.com/office/drawing/2014/main" id="{66420E8C-F932-4F6A-B83C-FA355A70B23A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35;p2">
                <a:extLst>
                  <a:ext uri="{FF2B5EF4-FFF2-40B4-BE49-F238E27FC236}">
                    <a16:creationId xmlns:a16="http://schemas.microsoft.com/office/drawing/2014/main" id="{0A95CEC8-4048-405F-9401-9F345DE90174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36;p2">
                <a:extLst>
                  <a:ext uri="{FF2B5EF4-FFF2-40B4-BE49-F238E27FC236}">
                    <a16:creationId xmlns:a16="http://schemas.microsoft.com/office/drawing/2014/main" id="{692CA698-3E24-4D8F-8F58-458883FF6659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"/>
          <p:cNvSpPr/>
          <p:nvPr/>
        </p:nvSpPr>
        <p:spPr>
          <a:xfrm rot="6451434" flipH="1">
            <a:off x="348355" y="162756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6"/>
          <p:cNvSpPr/>
          <p:nvPr/>
        </p:nvSpPr>
        <p:spPr>
          <a:xfrm rot="4348566">
            <a:off x="6711672" y="47376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017672" y="1489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56C9FBC9-7024-4C27-B55B-FC2FBC7C0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 txBox="1">
            <a:spLocks noGrp="1"/>
          </p:cNvSpPr>
          <p:nvPr>
            <p:ph type="title"/>
          </p:nvPr>
        </p:nvSpPr>
        <p:spPr>
          <a:xfrm>
            <a:off x="5096575" y="3875225"/>
            <a:ext cx="3334200" cy="7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rot="-1685542" flipH="1">
            <a:off x="89509" y="3293631"/>
            <a:ext cx="884473" cy="658969"/>
            <a:chOff x="8054181" y="220421"/>
            <a:chExt cx="884462" cy="658961"/>
          </a:xfrm>
        </p:grpSpPr>
        <p:sp>
          <p:nvSpPr>
            <p:cNvPr id="562" name="Google Shape;562;p10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4" name="Google Shape;564;p10"/>
          <p:cNvSpPr/>
          <p:nvPr/>
        </p:nvSpPr>
        <p:spPr>
          <a:xfrm rot="-1685475">
            <a:off x="379334" y="4416903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65" name="Google Shape;565;p10"/>
          <p:cNvGrpSpPr/>
          <p:nvPr/>
        </p:nvGrpSpPr>
        <p:grpSpPr>
          <a:xfrm rot="4896636">
            <a:off x="990453" y="4300754"/>
            <a:ext cx="638154" cy="597345"/>
            <a:chOff x="1337242" y="-1974437"/>
            <a:chExt cx="638153" cy="597345"/>
          </a:xfrm>
        </p:grpSpPr>
        <p:sp>
          <p:nvSpPr>
            <p:cNvPr id="566" name="Google Shape;566;p10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" name="Google Shape;9;p2">
            <a:extLst>
              <a:ext uri="{FF2B5EF4-FFF2-40B4-BE49-F238E27FC236}">
                <a16:creationId xmlns:a16="http://schemas.microsoft.com/office/drawing/2014/main" id="{59F947D3-ECE8-4BC5-BF0A-228715D939F1}"/>
              </a:ext>
            </a:extLst>
          </p:cNvPr>
          <p:cNvGrpSpPr/>
          <p:nvPr userDrawn="1"/>
        </p:nvGrpSpPr>
        <p:grpSpPr>
          <a:xfrm>
            <a:off x="-532" y="1"/>
            <a:ext cx="9144532" cy="5143499"/>
            <a:chOff x="232275" y="221325"/>
            <a:chExt cx="8620125" cy="4563850"/>
          </a:xfrm>
        </p:grpSpPr>
        <p:sp>
          <p:nvSpPr>
            <p:cNvPr id="20" name="Google Shape;10;p2">
              <a:extLst>
                <a:ext uri="{FF2B5EF4-FFF2-40B4-BE49-F238E27FC236}">
                  <a16:creationId xmlns:a16="http://schemas.microsoft.com/office/drawing/2014/main" id="{34DB7DDA-CA7A-486E-85F2-97EE4AD14844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;p2">
              <a:extLst>
                <a:ext uri="{FF2B5EF4-FFF2-40B4-BE49-F238E27FC236}">
                  <a16:creationId xmlns:a16="http://schemas.microsoft.com/office/drawing/2014/main" id="{A91E8404-44E3-4331-89FD-E87CCB91D7F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;p2">
              <a:extLst>
                <a:ext uri="{FF2B5EF4-FFF2-40B4-BE49-F238E27FC236}">
                  <a16:creationId xmlns:a16="http://schemas.microsoft.com/office/drawing/2014/main" id="{C12C9B0B-9101-441E-A7D8-3231C77CA373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;p2">
              <a:extLst>
                <a:ext uri="{FF2B5EF4-FFF2-40B4-BE49-F238E27FC236}">
                  <a16:creationId xmlns:a16="http://schemas.microsoft.com/office/drawing/2014/main" id="{49EDD666-4E61-4718-9449-E81EDF4D0E70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;p2">
              <a:extLst>
                <a:ext uri="{FF2B5EF4-FFF2-40B4-BE49-F238E27FC236}">
                  <a16:creationId xmlns:a16="http://schemas.microsoft.com/office/drawing/2014/main" id="{6D4AD738-32E1-44F8-B2A4-0D81B8EDA61B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2F8B3142-5116-4B16-82F4-265A5B5EB192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2202C6D6-D87A-4703-A627-8979EEAF2EEB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oogle Shape;17;p2">
              <a:extLst>
                <a:ext uri="{FF2B5EF4-FFF2-40B4-BE49-F238E27FC236}">
                  <a16:creationId xmlns:a16="http://schemas.microsoft.com/office/drawing/2014/main" id="{B381AA33-FECB-4159-9C80-D0EA84B7F273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3" name="Google Shape;18;p2">
                <a:extLst>
                  <a:ext uri="{FF2B5EF4-FFF2-40B4-BE49-F238E27FC236}">
                    <a16:creationId xmlns:a16="http://schemas.microsoft.com/office/drawing/2014/main" id="{01302FAA-043A-4097-A0E4-5A9164D8FD59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;p2">
                <a:extLst>
                  <a:ext uri="{FF2B5EF4-FFF2-40B4-BE49-F238E27FC236}">
                    <a16:creationId xmlns:a16="http://schemas.microsoft.com/office/drawing/2014/main" id="{35BAE61E-D399-4091-B77D-864DF4EDC06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20;p2">
                <a:extLst>
                  <a:ext uri="{FF2B5EF4-FFF2-40B4-BE49-F238E27FC236}">
                    <a16:creationId xmlns:a16="http://schemas.microsoft.com/office/drawing/2014/main" id="{CA8115AE-0A42-40B5-9591-0C9025113D65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21;p2">
                <a:extLst>
                  <a:ext uri="{FF2B5EF4-FFF2-40B4-BE49-F238E27FC236}">
                    <a16:creationId xmlns:a16="http://schemas.microsoft.com/office/drawing/2014/main" id="{9E561C77-206F-4863-A0B4-CB0AAA762AC7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oogle Shape;22;p2">
              <a:extLst>
                <a:ext uri="{FF2B5EF4-FFF2-40B4-BE49-F238E27FC236}">
                  <a16:creationId xmlns:a16="http://schemas.microsoft.com/office/drawing/2014/main" id="{1F7C84AE-0BCC-4FF7-B07B-8C72D07DA20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39" name="Google Shape;23;p2">
                <a:extLst>
                  <a:ext uri="{FF2B5EF4-FFF2-40B4-BE49-F238E27FC236}">
                    <a16:creationId xmlns:a16="http://schemas.microsoft.com/office/drawing/2014/main" id="{48279F5A-FCCD-4E1C-85FF-57EF1EBED5FE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24;p2">
                <a:extLst>
                  <a:ext uri="{FF2B5EF4-FFF2-40B4-BE49-F238E27FC236}">
                    <a16:creationId xmlns:a16="http://schemas.microsoft.com/office/drawing/2014/main" id="{5675730F-AB00-425B-A90F-68E95ED66D9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25;p2">
                <a:extLst>
                  <a:ext uri="{FF2B5EF4-FFF2-40B4-BE49-F238E27FC236}">
                    <a16:creationId xmlns:a16="http://schemas.microsoft.com/office/drawing/2014/main" id="{2894E8B5-3764-4EA7-803A-4B770D134832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26;p2">
                <a:extLst>
                  <a:ext uri="{FF2B5EF4-FFF2-40B4-BE49-F238E27FC236}">
                    <a16:creationId xmlns:a16="http://schemas.microsoft.com/office/drawing/2014/main" id="{C6313B7E-E3B6-41DC-8C45-9731A45054EC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oogle Shape;27;p2">
              <a:extLst>
                <a:ext uri="{FF2B5EF4-FFF2-40B4-BE49-F238E27FC236}">
                  <a16:creationId xmlns:a16="http://schemas.microsoft.com/office/drawing/2014/main" id="{C1347317-A9BF-4733-870F-6D263216A104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35" name="Google Shape;28;p2">
                <a:extLst>
                  <a:ext uri="{FF2B5EF4-FFF2-40B4-BE49-F238E27FC236}">
                    <a16:creationId xmlns:a16="http://schemas.microsoft.com/office/drawing/2014/main" id="{66AAF030-16E1-458B-8D16-1E986925F248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29;p2">
                <a:extLst>
                  <a:ext uri="{FF2B5EF4-FFF2-40B4-BE49-F238E27FC236}">
                    <a16:creationId xmlns:a16="http://schemas.microsoft.com/office/drawing/2014/main" id="{EF4688C2-E73C-4E71-A7E0-6137B0B53C00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30;p2">
                <a:extLst>
                  <a:ext uri="{FF2B5EF4-FFF2-40B4-BE49-F238E27FC236}">
                    <a16:creationId xmlns:a16="http://schemas.microsoft.com/office/drawing/2014/main" id="{9FFD139A-C4FA-4CC0-B43A-5BC4E75189D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1;p2">
                <a:extLst>
                  <a:ext uri="{FF2B5EF4-FFF2-40B4-BE49-F238E27FC236}">
                    <a16:creationId xmlns:a16="http://schemas.microsoft.com/office/drawing/2014/main" id="{3F5C7AF8-D6BC-4D41-A125-AAB4BD938D0C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oogle Shape;32;p2">
              <a:extLst>
                <a:ext uri="{FF2B5EF4-FFF2-40B4-BE49-F238E27FC236}">
                  <a16:creationId xmlns:a16="http://schemas.microsoft.com/office/drawing/2014/main" id="{C928483D-5E2F-45B3-A5AF-4A34C45DA46D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1" name="Google Shape;33;p2">
                <a:extLst>
                  <a:ext uri="{FF2B5EF4-FFF2-40B4-BE49-F238E27FC236}">
                    <a16:creationId xmlns:a16="http://schemas.microsoft.com/office/drawing/2014/main" id="{2A89C17F-D731-4090-AADF-F27B005EC3D2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34;p2">
                <a:extLst>
                  <a:ext uri="{FF2B5EF4-FFF2-40B4-BE49-F238E27FC236}">
                    <a16:creationId xmlns:a16="http://schemas.microsoft.com/office/drawing/2014/main" id="{8FDF0A85-4D37-4A27-997C-5E5F52D74DA1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35;p2">
                <a:extLst>
                  <a:ext uri="{FF2B5EF4-FFF2-40B4-BE49-F238E27FC236}">
                    <a16:creationId xmlns:a16="http://schemas.microsoft.com/office/drawing/2014/main" id="{CCE8C057-E737-47B7-93C0-28B32BD352A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36;p2">
                <a:extLst>
                  <a:ext uri="{FF2B5EF4-FFF2-40B4-BE49-F238E27FC236}">
                    <a16:creationId xmlns:a16="http://schemas.microsoft.com/office/drawing/2014/main" id="{BFBC48F0-F836-45DE-8E92-32FF0DDA0EF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7" name="图片 7">
            <a:extLst>
              <a:ext uri="{FF2B5EF4-FFF2-40B4-BE49-F238E27FC236}">
                <a16:creationId xmlns:a16="http://schemas.microsoft.com/office/drawing/2014/main" id="{FBB11A5E-2A56-49C6-B2CC-F6B947B28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0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8298939" y="976366"/>
            <a:ext cx="771716" cy="1116355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7684586" y="139520"/>
            <a:ext cx="638181" cy="597371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232132" y="108722"/>
            <a:ext cx="884462" cy="658961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8698078" y="2628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9"/>
          <p:cNvSpPr/>
          <p:nvPr/>
        </p:nvSpPr>
        <p:spPr>
          <a:xfrm>
            <a:off x="232136" y="980282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155400" y="1672171"/>
            <a:ext cx="638172" cy="597362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2379994" y="131923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212150" y="2014377"/>
            <a:ext cx="4737900" cy="16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id="{B032099F-C9F8-4FE8-9531-1B2A186F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2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8470686" y="2173373"/>
            <a:ext cx="629512" cy="661959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8511761" y="743087"/>
            <a:ext cx="547356" cy="706096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04343" y="3762618"/>
            <a:ext cx="884462" cy="658961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171109" y="19272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8388287" y="4271481"/>
            <a:ext cx="510691" cy="738336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1"/>
            <a:ext cx="9143943" cy="500870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034159" y="456935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7368284" y="44452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168762" y="503174"/>
            <a:ext cx="629512" cy="661959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713125" y="1449175"/>
            <a:ext cx="7717800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403650" y="2640650"/>
            <a:ext cx="6336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3" name="图片 7">
            <a:extLst>
              <a:ext uri="{FF2B5EF4-FFF2-40B4-BE49-F238E27FC236}">
                <a16:creationId xmlns:a16="http://schemas.microsoft.com/office/drawing/2014/main" id="{3330B0CD-F72E-4DC3-9D17-0649061A4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84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8381228" y="320489"/>
            <a:ext cx="547343" cy="70608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8273693" y="1375601"/>
            <a:ext cx="762411" cy="1102263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7778" y="2083887"/>
            <a:ext cx="889227" cy="935060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8216813" y="4085124"/>
            <a:ext cx="688788" cy="8802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7547686" y="158070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510067" y="4099255"/>
            <a:ext cx="291056" cy="1000335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296583" y="291260"/>
            <a:ext cx="688810" cy="88022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13861" y="3663269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8450016" y="2912875"/>
            <a:ext cx="472090" cy="1022583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2785800" y="16347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5145788" y="16561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453291" y="16747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2785800" y="24698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5145788" y="24912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453291" y="25098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2785800" y="33049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5145788" y="3326375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453291" y="33449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58" name="图片 7">
            <a:extLst>
              <a:ext uri="{FF2B5EF4-FFF2-40B4-BE49-F238E27FC236}">
                <a16:creationId xmlns:a16="http://schemas.microsoft.com/office/drawing/2014/main" id="{F5B4572F-3DDD-446B-A70A-C83B909B9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5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1"/>
            <a:ext cx="9143943" cy="500870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85725" y="3043968"/>
            <a:ext cx="771716" cy="1116355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833612" y="4399798"/>
            <a:ext cx="638181" cy="597371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8039787" y="4369005"/>
            <a:ext cx="884462" cy="658961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191012" y="4597198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8619428" y="395663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8362807" y="2867155"/>
            <a:ext cx="638172" cy="597362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2370900" y="1343026"/>
            <a:ext cx="4402200" cy="12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049000" y="2702750"/>
            <a:ext cx="50460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id="{EB5B8C6D-676B-421E-8B08-FEFF7C611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59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301329" y="280036"/>
            <a:ext cx="629506" cy="661953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8388892" y="4221783"/>
            <a:ext cx="510651" cy="738277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8485923" y="2293862"/>
            <a:ext cx="547356" cy="706096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97633" y="4269928"/>
            <a:ext cx="884498" cy="658988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8488047" y="1317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8073156" y="210022"/>
            <a:ext cx="884480" cy="658975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8791234" y="34463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356022" y="186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06273" y="3106724"/>
            <a:ext cx="547356" cy="706096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236497" y="1206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7055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7055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33231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33231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5940774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5940774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1" name="图片 7">
            <a:extLst>
              <a:ext uri="{FF2B5EF4-FFF2-40B4-BE49-F238E27FC236}">
                <a16:creationId xmlns:a16="http://schemas.microsoft.com/office/drawing/2014/main" id="{8380C881-1A79-4EC4-8DE4-A705E9D1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0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"/>
          <p:cNvSpPr/>
          <p:nvPr/>
        </p:nvSpPr>
        <p:spPr>
          <a:xfrm>
            <a:off x="25611" y="46712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86" name="Google Shape;2086;p33"/>
          <p:cNvGrpSpPr/>
          <p:nvPr/>
        </p:nvGrpSpPr>
        <p:grpSpPr>
          <a:xfrm rot="3251021" flipH="1">
            <a:off x="-376875" y="-156337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 rot="2132812">
            <a:off x="161220" y="191619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0FF326F3-716C-4C01-A405-E9C4DA70A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2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id="{7732860E-CB04-4213-BDD1-7DAB3117C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8470686" y="905524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8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8388442" y="4271751"/>
            <a:ext cx="510690" cy="738335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8136109" y="2080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7687834" y="467729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5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396667" y="2779880"/>
            <a:ext cx="291056" cy="1000335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8262231" y="3056918"/>
            <a:ext cx="884462" cy="658961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5" name="图片 7">
            <a:extLst>
              <a:ext uri="{FF2B5EF4-FFF2-40B4-BE49-F238E27FC236}">
                <a16:creationId xmlns:a16="http://schemas.microsoft.com/office/drawing/2014/main" id="{A1CE2BAE-B415-4D86-B036-35134A06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6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3E66538-0E93-458A-9DB0-C160660A7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23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5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6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78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652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77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0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83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52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27AE5B-F0BC-5458-E7F2-B2114DB428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AD6498-F9BA-ABB9-C2AD-C44BF7EF638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9E8F54-7965-426D-9B43-5BBC61A6C8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27" y="-57420"/>
            <a:ext cx="1265452" cy="12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1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1.pn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0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11" Type="http://schemas.openxmlformats.org/officeDocument/2006/relationships/image" Target="../media/image36.jpeg"/><Relationship Id="rId5" Type="http://schemas.openxmlformats.org/officeDocument/2006/relationships/image" Target="../media/image37.png"/><Relationship Id="rId1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40.jpeg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5.png"/><Relationship Id="rId12" Type="http://schemas.microsoft.com/office/2007/relationships/hdphoto" Target="../media/hdphoto13.wdp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microsoft.com/office/2007/relationships/hdphoto" Target="../media/hdphoto10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39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28.png"/><Relationship Id="rId5" Type="http://schemas.openxmlformats.org/officeDocument/2006/relationships/image" Target="../media/image49.png"/><Relationship Id="rId10" Type="http://schemas.openxmlformats.org/officeDocument/2006/relationships/image" Target="../media/image37.png"/><Relationship Id="rId4" Type="http://schemas.openxmlformats.org/officeDocument/2006/relationships/image" Target="../media/image48.jpe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2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5.wdp"/><Relationship Id="rId11" Type="http://schemas.microsoft.com/office/2007/relationships/hdphoto" Target="../media/hdphoto7.wdp"/><Relationship Id="rId5" Type="http://schemas.openxmlformats.org/officeDocument/2006/relationships/image" Target="../media/image51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50.jpeg"/><Relationship Id="rId9" Type="http://schemas.openxmlformats.org/officeDocument/2006/relationships/image" Target="../media/image53.png"/><Relationship Id="rId1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5.png"/><Relationship Id="rId12" Type="http://schemas.openxmlformats.org/officeDocument/2006/relationships/image" Target="../media/image36.jpeg"/><Relationship Id="rId17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53.png"/><Relationship Id="rId5" Type="http://schemas.openxmlformats.org/officeDocument/2006/relationships/image" Target="../media/image54.png"/><Relationship Id="rId15" Type="http://schemas.openxmlformats.org/officeDocument/2006/relationships/image" Target="../media/image28.png"/><Relationship Id="rId10" Type="http://schemas.microsoft.com/office/2007/relationships/hdphoto" Target="../media/hdphoto19.wdp"/><Relationship Id="rId4" Type="http://schemas.openxmlformats.org/officeDocument/2006/relationships/image" Target="../media/image33.png"/><Relationship Id="rId9" Type="http://schemas.openxmlformats.org/officeDocument/2006/relationships/image" Target="../media/image56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CBA8DA-5D80-98C2-3454-4940BA2A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764" y="1993515"/>
            <a:ext cx="54442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175178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vị trí của lục địa Ô xtrây- li-a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tên các quần đảo,</a:t>
            </a:r>
            <a:r>
              <a:rPr lang="en-US" sz="4000" b="1" dirty="0">
                <a:solidFill>
                  <a:srgbClr val="FB252A"/>
                </a:solidFill>
              </a:rPr>
              <a:t> </a:t>
            </a:r>
            <a:r>
              <a:rPr lang="vi-VN" sz="4000" b="1" dirty="0">
                <a:solidFill>
                  <a:srgbClr val="FB252A"/>
                </a:solidFill>
              </a:rPr>
              <a:t>các đảo của </a:t>
            </a:r>
            <a:r>
              <a:rPr lang="en-US" sz="4000" b="1" dirty="0">
                <a:solidFill>
                  <a:srgbClr val="FB252A"/>
                </a:solidFill>
              </a:rPr>
              <a:t>C</a:t>
            </a:r>
            <a:r>
              <a:rPr lang="vi-VN" sz="4000" b="1" dirty="0">
                <a:solidFill>
                  <a:srgbClr val="FB252A"/>
                </a:solidFill>
              </a:rPr>
              <a:t>hâu </a:t>
            </a:r>
            <a:r>
              <a:rPr lang="en-US" sz="4000" b="1" dirty="0">
                <a:solidFill>
                  <a:srgbClr val="FB252A"/>
                </a:solidFill>
              </a:rPr>
              <a:t>Đ</a:t>
            </a:r>
            <a:r>
              <a:rPr lang="vi-VN" sz="4000" b="1" dirty="0">
                <a:solidFill>
                  <a:srgbClr val="FB252A"/>
                </a:solidFill>
              </a:rPr>
              <a:t>ại dương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spcBef>
                <a:spcPct val="0"/>
              </a:spcBef>
              <a:buClrTx/>
              <a:defRPr/>
            </a:pPr>
            <a:endParaRPr lang="en-US" altLang="vi-VN" sz="33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95F36-C1FE-CBC2-7E48-7160189F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9" y="401873"/>
            <a:ext cx="6469811" cy="42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4268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2686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 địa Ô xtrây- li-a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ở nam bán cầu, có đường chí tuyến nam đi qua giữa lãnh thổ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38592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Ghi-nê, Nu-ven Ca-lê-đô-ni, Ta-xma-ni-a, đảo Bắc và đảo Nam</a:t>
            </a:r>
            <a:r>
              <a:rPr lang="en-US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Ca-rô-lin, Bi-xmác, Xô-tô-môn, Va-nu-a-tu, Gin-be, Phê-ních, Phit-gi, Xa-moa, Tu-a-mô-tu, Niu Di-len.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D5C65-4F21-C23C-8E3E-6212865771AE}"/>
              </a:ext>
            </a:extLst>
          </p:cNvPr>
          <p:cNvSpPr txBox="1"/>
          <p:nvPr/>
        </p:nvSpPr>
        <p:spPr>
          <a:xfrm>
            <a:off x="474453" y="207034"/>
            <a:ext cx="84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thông tin, quan sát hình ảnh trong SGK, quan sát lược đồ tự nhiên châu đại dương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161BB6-28EC-78FF-8F69-9D85B0DEE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51149"/>
              </p:ext>
            </p:extLst>
          </p:nvPr>
        </p:nvGraphicFramePr>
        <p:xfrm>
          <a:off x="422694" y="1367884"/>
          <a:ext cx="8220975" cy="2991773"/>
        </p:xfrm>
        <a:graphic>
          <a:graphicData uri="http://schemas.openxmlformats.org/drawingml/2006/table">
            <a:tbl>
              <a:tblPr firstRow="1" bandRow="1">
                <a:tableStyleId>{F90B10AB-AC79-4069-9E38-DDDAED7A272D}</a:tableStyleId>
              </a:tblPr>
              <a:tblGrid>
                <a:gridCol w="1644195">
                  <a:extLst>
                    <a:ext uri="{9D8B030D-6E8A-4147-A177-3AD203B41FA5}">
                      <a16:colId xmlns:a16="http://schemas.microsoft.com/office/drawing/2014/main" val="838837555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3514725837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2088466246"/>
                    </a:ext>
                  </a:extLst>
                </a:gridCol>
                <a:gridCol w="1140412">
                  <a:extLst>
                    <a:ext uri="{9D8B030D-6E8A-4147-A177-3AD203B41FA5}">
                      <a16:colId xmlns:a16="http://schemas.microsoft.com/office/drawing/2014/main" val="3033937211"/>
                    </a:ext>
                  </a:extLst>
                </a:gridCol>
                <a:gridCol w="2147978">
                  <a:extLst>
                    <a:ext uri="{9D8B030D-6E8A-4147-A177-3AD203B41FA5}">
                      <a16:colId xmlns:a16="http://schemas.microsoft.com/office/drawing/2014/main" val="97013004"/>
                    </a:ext>
                  </a:extLst>
                </a:gridCol>
              </a:tblGrid>
              <a:tr h="65459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lục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1531"/>
                  </a:ext>
                </a:extLst>
              </a:tr>
              <a:tr h="22907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1367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BC5D875-2156-2E4C-BBF5-02E8ACA3F423}"/>
              </a:ext>
            </a:extLst>
          </p:cNvPr>
          <p:cNvSpPr txBox="1"/>
          <p:nvPr/>
        </p:nvSpPr>
        <p:spPr>
          <a:xfrm>
            <a:off x="2053085" y="2070339"/>
            <a:ext cx="1570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xtrây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-li-a bao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BCE78-DE7F-26B7-C2A4-F7278976F56F}"/>
              </a:ext>
            </a:extLst>
          </p:cNvPr>
          <p:cNvSpPr txBox="1"/>
          <p:nvPr/>
        </p:nvSpPr>
        <p:spPr>
          <a:xfrm>
            <a:off x="3623092" y="2061713"/>
            <a:ext cx="1570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endParaRPr lang="en-US" sz="1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09A5-1708-31CF-623E-1384A490F6FB}"/>
              </a:ext>
            </a:extLst>
          </p:cNvPr>
          <p:cNvSpPr txBox="1"/>
          <p:nvPr/>
        </p:nvSpPr>
        <p:spPr>
          <a:xfrm>
            <a:off x="5339751" y="2027208"/>
            <a:ext cx="111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B294E-450A-6890-692E-40F4FEF22F0F}"/>
              </a:ext>
            </a:extLst>
          </p:cNvPr>
          <p:cNvSpPr txBox="1"/>
          <p:nvPr/>
        </p:nvSpPr>
        <p:spPr>
          <a:xfrm>
            <a:off x="6607835" y="2044461"/>
            <a:ext cx="19495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van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rậm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vi-VN" sz="3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C7F2F-CA0A-419D-BA0D-F38FCFFC2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9" y="1205701"/>
            <a:ext cx="8235171" cy="26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14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739954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SGK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con người không sinh sống ở châu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am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ực 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53505" y="695469"/>
            <a:ext cx="6560767" cy="3445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Nam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khí hậu lạnh nhất thế giới quanh năm dưới </a:t>
            </a:r>
            <a:r>
              <a:rPr lang="en-US" sz="3600" b="1" dirty="0">
                <a:solidFill>
                  <a:srgbClr val="002060"/>
                </a:solidFill>
              </a:rPr>
              <a:t>℃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ộng vật tiêu biểu là chim cánh cụt,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3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012629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cực lại lạnh nhất thế giới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17407" y="1739265"/>
            <a:ext cx="6626543" cy="22720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địa hình châu Nam Cực là cao nguyên cao được bao phủ bới lớp băng dày.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3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245543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con người không sinh sống ở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ực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22098" y="1937673"/>
            <a:ext cx="6745857" cy="15732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khí hậu ở đây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khắc nghiệt.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8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5CD88F2F-E379-F1B4-3938-E5B622B3B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1720883" y="1790405"/>
            <a:ext cx="5800287" cy="300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37FCE-ABBD-FE63-124D-043B97F1C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508" y="668145"/>
            <a:ext cx="730973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9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3B20A0-0ECE-46B5-E606-F1F72331A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676" y="1922433"/>
            <a:ext cx="54442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B8939D-4FBC-692D-B108-623F0D364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39" y="1181280"/>
            <a:ext cx="4370268" cy="2786492"/>
          </a:xfrm>
          <a:prstGeom prst="rect">
            <a:avLst/>
          </a:prstGeom>
        </p:spPr>
      </p:pic>
      <p:pic>
        <p:nvPicPr>
          <p:cNvPr id="2050" name="Picture 2" descr="Thiên nhiên châu Nam Cực – Wikipedia tiếng Việt">
            <a:extLst>
              <a:ext uri="{FF2B5EF4-FFF2-40B4-BE49-F238E27FC236}">
                <a16:creationId xmlns:a16="http://schemas.microsoft.com/office/drawing/2014/main" id="{16D464CF-0085-6061-FD7A-AC18B4C3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020">
            <a:off x="4908812" y="448574"/>
            <a:ext cx="3454017" cy="227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HÂU NAM CỰC: tin tức Mới nhất Những sự thật bất ngờ về Nam Cực - Đọc tin  tuc tại Kenh14.vn - Kenh14.vn">
            <a:extLst>
              <a:ext uri="{FF2B5EF4-FFF2-40B4-BE49-F238E27FC236}">
                <a16:creationId xmlns:a16="http://schemas.microsoft.com/office/drawing/2014/main" id="{E39478EF-180D-F020-F4C7-CDEA3F80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491">
            <a:off x="5156379" y="2641314"/>
            <a:ext cx="3351805" cy="208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56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10B4EA-F000-82C0-B108-4A2093C5D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532" y="1986441"/>
            <a:ext cx="54442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A250D1-F9E5-C6F7-407E-026BF5EFA6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0528" y="3571336"/>
            <a:ext cx="1338536" cy="1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49747" y="655249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Sai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2400" kern="1200" dirty="0" err="1">
                <a:solidFill>
                  <a:srgbClr val="0033CC"/>
                </a:solidFill>
                <a:latin typeface="Calibri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743200" y="81915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26502" y="2315542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lang="en-US" sz="2400" kern="1200" dirty="0">
                <a:solidFill>
                  <a:srgbClr val="0033CC"/>
                </a:solidFill>
                <a:latin typeface="Calibri"/>
              </a:rPr>
              <a:t>. Sai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1906438" y="2284203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2400" kern="1200" dirty="0" err="1">
                <a:solidFill>
                  <a:srgbClr val="0033CC"/>
                </a:solidFill>
                <a:latin typeface="Calibri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721787" y="81915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hậu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2" name="Rounded Rectangle 32"/>
          <p:cNvSpPr/>
          <p:nvPr/>
        </p:nvSpPr>
        <p:spPr>
          <a:xfrm>
            <a:off x="5158596" y="2223818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Sai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/>
      <p:bldP spid="57" grpId="0" animBg="1"/>
      <p:bldP spid="57" grpId="1" animBg="1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574305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Sai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564921" y="45684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4891553" y="2252932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Sai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53859" y="2251135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2000" kern="1200" dirty="0" err="1">
                <a:solidFill>
                  <a:srgbClr val="0033CC"/>
                </a:solidFill>
                <a:latin typeface="Calibri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459247" y="408317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℃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Châu Nam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622780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351314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660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239547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269673" y="2237904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Sai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625305" y="396456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xtrây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-li-a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8004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8872" y="1735556"/>
            <a:ext cx="3405927" cy="3538971"/>
          </a:xfrm>
          <a:prstGeom prst="rect">
            <a:avLst/>
          </a:prstGeom>
        </p:spPr>
      </p:pic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38C9D31C-A566-81E9-883C-CCAFDBC77D80}"/>
              </a:ext>
            </a:extLst>
          </p:cNvPr>
          <p:cNvSpPr/>
          <p:nvPr/>
        </p:nvSpPr>
        <p:spPr>
          <a:xfrm>
            <a:off x="2518338" y="686864"/>
            <a:ext cx="6410001" cy="1823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FB252A"/>
                </a:solidFill>
              </a:rPr>
              <a:t>Xem những hình ảnh sau và nhớ lại đã khám phá những châu lục nào rồi nhé</a:t>
            </a:r>
            <a:r>
              <a:rPr lang="en-US" sz="3200" b="1" dirty="0">
                <a:solidFill>
                  <a:srgbClr val="FB252A"/>
                </a:solidFill>
              </a:rPr>
              <a:t>.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84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EF4B593-ED01-C203-63B8-66DAA7D8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7BBD8-84BF-CA20-62E9-EC8D1A3B3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9" y="1919390"/>
            <a:ext cx="371278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2DE1B4-EAB8-2EBB-4948-644A1AFE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14" y="1286155"/>
            <a:ext cx="3038475" cy="2819680"/>
          </a:xfrm>
          <a:prstGeom prst="rect">
            <a:avLst/>
          </a:prstGeom>
        </p:spPr>
      </p:pic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FB252A"/>
                </a:solidFill>
              </a:rPr>
              <a:t>Châu </a:t>
            </a:r>
            <a:r>
              <a:rPr lang="en-US" sz="4000" b="1" dirty="0" err="1">
                <a:solidFill>
                  <a:srgbClr val="FB252A"/>
                </a:solidFill>
              </a:rPr>
              <a:t>Âu</a:t>
            </a:r>
            <a:endParaRPr lang="en-GB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60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Châu Mỹ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93A13-305F-EF5A-686A-A2CBC7751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8" y="986119"/>
            <a:ext cx="3232897" cy="321832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7763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Châu </a:t>
            </a:r>
            <a:r>
              <a:rPr lang="en-US" sz="4000" b="1" dirty="0">
                <a:solidFill>
                  <a:srgbClr val="FB252A"/>
                </a:solidFill>
                <a:latin typeface="Arial" panose="020B0604020202020204" pitchFamily="34" charset="0"/>
              </a:rPr>
              <a:t>Phi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C2EE8-3531-7996-14C0-8F625BF7A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4" y="1205473"/>
            <a:ext cx="3102908" cy="2882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93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Châu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Á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38632-8560-5CE7-F03E-3CE89CD6D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1" y="895107"/>
            <a:ext cx="3766018" cy="3288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89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ntinent with different colors of flags&#10;&#10;Description automatically generated">
            <a:extLst>
              <a:ext uri="{FF2B5EF4-FFF2-40B4-BE49-F238E27FC236}">
                <a16:creationId xmlns:a16="http://schemas.microsoft.com/office/drawing/2014/main" id="{5346F5CB-D530-4B94-5AA9-D8A8BF9E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7725"/>
            <a:ext cx="9144000" cy="5991225"/>
          </a:xfrm>
          <a:prstGeom prst="rect">
            <a:avLst/>
          </a:prstGeom>
        </p:spPr>
      </p:pic>
      <p:grpSp>
        <p:nvGrpSpPr>
          <p:cNvPr id="4" name="Google Shape;960;p37">
            <a:extLst>
              <a:ext uri="{FF2B5EF4-FFF2-40B4-BE49-F238E27FC236}">
                <a16:creationId xmlns:a16="http://schemas.microsoft.com/office/drawing/2014/main" id="{F036EC04-8834-123B-85BB-BABC0623BABA}"/>
              </a:ext>
            </a:extLst>
          </p:cNvPr>
          <p:cNvGrpSpPr/>
          <p:nvPr/>
        </p:nvGrpSpPr>
        <p:grpSpPr>
          <a:xfrm rot="-197789">
            <a:off x="22842" y="362886"/>
            <a:ext cx="6695224" cy="4591916"/>
            <a:chOff x="1136457" y="603850"/>
            <a:chExt cx="6695528" cy="4592124"/>
          </a:xfrm>
        </p:grpSpPr>
        <p:sp>
          <p:nvSpPr>
            <p:cNvPr id="5" name="Google Shape;961;p37">
              <a:extLst>
                <a:ext uri="{FF2B5EF4-FFF2-40B4-BE49-F238E27FC236}">
                  <a16:creationId xmlns:a16="http://schemas.microsoft.com/office/drawing/2014/main" id="{97BB81C3-76C2-F95C-F80F-C6781E5CF619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2;p37">
              <a:extLst>
                <a:ext uri="{FF2B5EF4-FFF2-40B4-BE49-F238E27FC236}">
                  <a16:creationId xmlns:a16="http://schemas.microsoft.com/office/drawing/2014/main" id="{1B968D90-BC76-E16E-6438-CEF06A3F0C1B}"/>
                </a:ext>
              </a:extLst>
            </p:cNvPr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D593FE-EA7F-106C-C2FF-7D5BA330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925" y="689473"/>
            <a:ext cx="4127350" cy="117663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78E922-FBC8-97F2-F322-4894F3AEF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528" y="3571336"/>
            <a:ext cx="1338536" cy="1338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FFD72B-60BA-CA70-2B53-39356760A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738" y="3073659"/>
            <a:ext cx="1548518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13B29-35CB-5067-50EF-7339F573BBF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13966" y="1785667"/>
            <a:ext cx="6239182" cy="13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B62E74-8D85-BC9B-F073-E04297CC8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284" y="2053900"/>
            <a:ext cx="551735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864</TotalTime>
  <Words>541</Words>
  <Application>Microsoft Office PowerPoint</Application>
  <PresentationFormat>On-screen Show (16:9)</PresentationFormat>
  <Paragraphs>70</Paragraphs>
  <Slides>30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Darker Grotesque SemiBold</vt:lpstr>
      <vt:lpstr>Amatic SC</vt:lpstr>
      <vt:lpstr>Arial</vt:lpstr>
      <vt:lpstr>Bebas Neue</vt:lpstr>
      <vt:lpstr>Calibri</vt:lpstr>
      <vt:lpstr>Cambria</vt:lpstr>
      <vt:lpstr>Montserrat Medium</vt:lpstr>
      <vt:lpstr>Nunito</vt:lpstr>
      <vt:lpstr>Times New Roman</vt:lpstr>
      <vt:lpstr>World War II D-Day Invasion by Slidesgo</vt:lpstr>
      <vt:lpstr>Children's Day by Slidesgo</vt:lpstr>
      <vt:lpstr>2_Office Theme</vt:lpstr>
      <vt:lpstr>3_Office Theme</vt:lpstr>
      <vt:lpstr>Welcome Winter!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subject>9Slide.vn</dc:subject>
  <dc:creator>huong</dc:creator>
  <dc:description>9Slide.vn</dc:description>
  <cp:lastModifiedBy>Thao Tran</cp:lastModifiedBy>
  <cp:revision>130</cp:revision>
  <dcterms:modified xsi:type="dcterms:W3CDTF">2025-01-22T02:17:50Z</dcterms:modified>
  <cp:category>9Slide.vn</cp:category>
</cp:coreProperties>
</file>