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694" r:id="rId5"/>
    <p:sldMasterId id="2147483706" r:id="rId6"/>
    <p:sldMasterId id="2147483718" r:id="rId7"/>
    <p:sldMasterId id="2147483732" r:id="rId8"/>
  </p:sldMasterIdLst>
  <p:notesMasterIdLst>
    <p:notesMasterId r:id="rId16"/>
  </p:notesMasterIdLst>
  <p:sldIdLst>
    <p:sldId id="515" r:id="rId9"/>
    <p:sldId id="3407" r:id="rId10"/>
    <p:sldId id="3404" r:id="rId11"/>
    <p:sldId id="348" r:id="rId12"/>
    <p:sldId id="377" r:id="rId13"/>
    <p:sldId id="265" r:id="rId14"/>
    <p:sldId id="304" r:id="rId15"/>
    <p:sldId id="3401" r:id="rId17"/>
    <p:sldId id="514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1" name="Freeform 17"/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2" Type="http://schemas.openxmlformats.org/officeDocument/2006/relationships/image" Target="../media/image40.jpeg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2" Type="http://schemas.openxmlformats.org/officeDocument/2006/relationships/image" Target="../media/image42.jpeg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61.wdp"/><Relationship Id="rId8" Type="http://schemas.openxmlformats.org/officeDocument/2006/relationships/image" Target="../media/image60.png"/><Relationship Id="rId7" Type="http://schemas.microsoft.com/office/2007/relationships/hdphoto" Target="../media/image59.wdp"/><Relationship Id="rId6" Type="http://schemas.openxmlformats.org/officeDocument/2006/relationships/image" Target="../media/image58.png"/><Relationship Id="rId5" Type="http://schemas.microsoft.com/office/2007/relationships/hdphoto" Target="../media/image57.wdp"/><Relationship Id="rId4" Type="http://schemas.openxmlformats.org/officeDocument/2006/relationships/image" Target="../media/image56.png"/><Relationship Id="rId32" Type="http://schemas.openxmlformats.org/officeDocument/2006/relationships/slideLayout" Target="../slideLayouts/slideLayout78.xml"/><Relationship Id="rId31" Type="http://schemas.microsoft.com/office/2007/relationships/hdphoto" Target="../media/image83.wdp"/><Relationship Id="rId30" Type="http://schemas.openxmlformats.org/officeDocument/2006/relationships/image" Target="../media/image82.png"/><Relationship Id="rId3" Type="http://schemas.microsoft.com/office/2007/relationships/hdphoto" Target="../media/image55.wdp"/><Relationship Id="rId29" Type="http://schemas.openxmlformats.org/officeDocument/2006/relationships/image" Target="../media/image81.GIF"/><Relationship Id="rId28" Type="http://schemas.microsoft.com/office/2007/relationships/hdphoto" Target="../media/image80.wdp"/><Relationship Id="rId27" Type="http://schemas.openxmlformats.org/officeDocument/2006/relationships/image" Target="../media/image79.png"/><Relationship Id="rId26" Type="http://schemas.microsoft.com/office/2007/relationships/hdphoto" Target="../media/image78.wdp"/><Relationship Id="rId25" Type="http://schemas.openxmlformats.org/officeDocument/2006/relationships/image" Target="../media/image77.png"/><Relationship Id="rId24" Type="http://schemas.microsoft.com/office/2007/relationships/hdphoto" Target="../media/image76.wdp"/><Relationship Id="rId23" Type="http://schemas.openxmlformats.org/officeDocument/2006/relationships/image" Target="../media/image75.png"/><Relationship Id="rId22" Type="http://schemas.microsoft.com/office/2007/relationships/hdphoto" Target="../media/image74.wdp"/><Relationship Id="rId21" Type="http://schemas.openxmlformats.org/officeDocument/2006/relationships/image" Target="../media/image73.png"/><Relationship Id="rId20" Type="http://schemas.microsoft.com/office/2007/relationships/hdphoto" Target="../media/image72.wdp"/><Relationship Id="rId2" Type="http://schemas.openxmlformats.org/officeDocument/2006/relationships/image" Target="../media/image54.png"/><Relationship Id="rId19" Type="http://schemas.openxmlformats.org/officeDocument/2006/relationships/image" Target="../media/image71.png"/><Relationship Id="rId18" Type="http://schemas.openxmlformats.org/officeDocument/2006/relationships/image" Target="../media/image70.GIF"/><Relationship Id="rId17" Type="http://schemas.openxmlformats.org/officeDocument/2006/relationships/image" Target="../media/image69.png"/><Relationship Id="rId16" Type="http://schemas.openxmlformats.org/officeDocument/2006/relationships/image" Target="../media/image68.png"/><Relationship Id="rId15" Type="http://schemas.microsoft.com/office/2007/relationships/hdphoto" Target="../media/image67.wdp"/><Relationship Id="rId14" Type="http://schemas.openxmlformats.org/officeDocument/2006/relationships/image" Target="../media/image66.png"/><Relationship Id="rId13" Type="http://schemas.microsoft.com/office/2007/relationships/hdphoto" Target="../media/image65.wdp"/><Relationship Id="rId12" Type="http://schemas.openxmlformats.org/officeDocument/2006/relationships/image" Target="../media/image64.png"/><Relationship Id="rId11" Type="http://schemas.openxmlformats.org/officeDocument/2006/relationships/image" Target="../media/image63.GIF"/><Relationship Id="rId10" Type="http://schemas.openxmlformats.org/officeDocument/2006/relationships/image" Target="../media/image62.GIF"/><Relationship Id="rId1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0.xml"/><Relationship Id="rId4" Type="http://schemas.microsoft.com/office/2007/relationships/hdphoto" Target="../media/image48.wdp"/><Relationship Id="rId3" Type="http://schemas.openxmlformats.org/officeDocument/2006/relationships/image" Target="../media/image47.pn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0.xml"/><Relationship Id="rId3" Type="http://schemas.openxmlformats.org/officeDocument/2006/relationships/tags" Target="../tags/tag5.xml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0.xml"/><Relationship Id="rId3" Type="http://schemas.openxmlformats.org/officeDocument/2006/relationships/tags" Target="../tags/tag6.xml"/><Relationship Id="rId2" Type="http://schemas.microsoft.com/office/2007/relationships/hdphoto" Target="../media/image48.wdp"/><Relationship Id="rId1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microsoft.com/office/2007/relationships/hdphoto" Target="../media/image48.wdp"/><Relationship Id="rId3" Type="http://schemas.openxmlformats.org/officeDocument/2006/relationships/image" Target="../media/image47.pn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5.xml"/><Relationship Id="rId4" Type="http://schemas.openxmlformats.org/officeDocument/2006/relationships/audio" Target="../media/audio1.wav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7.xml"/><Relationship Id="rId5" Type="http://schemas.microsoft.com/office/2007/relationships/hdphoto" Target="../media/image48.wdp"/><Relationship Id="rId4" Type="http://schemas.openxmlformats.org/officeDocument/2006/relationships/image" Target="../media/image47.png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  <a:endParaRPr lang="en-US" sz="7200" dirty="0">
              <a:solidFill>
                <a:srgbClr val="00B050"/>
              </a:solidFill>
            </a:endParaRPr>
          </a:p>
          <a:p>
            <a:pPr algn="ctr"/>
            <a:r>
              <a:rPr lang="en-US" sz="7200" dirty="0" err="1">
                <a:solidFill>
                  <a:srgbClr val="00B050"/>
                </a:solidFill>
              </a:rPr>
              <a:t>Nói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và</a:t>
            </a:r>
            <a:r>
              <a:rPr lang="en-US" sz="7200" dirty="0">
                <a:solidFill>
                  <a:srgbClr val="00B050"/>
                </a:solidFill>
              </a:rPr>
              <a:t> </a:t>
            </a:r>
            <a:r>
              <a:rPr lang="en-US" sz="7200" dirty="0" err="1">
                <a:solidFill>
                  <a:srgbClr val="00B050"/>
                </a:solidFill>
              </a:rPr>
              <a:t>nghe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1060" y="121826"/>
            <a:ext cx="309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673" y="360218"/>
            <a:ext cx="11707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Nói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và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nghe</a:t>
            </a:r>
            <a:endParaRPr lang="en-US" sz="4800" dirty="0" smtClean="0">
              <a:solidFill>
                <a:srgbClr val="FF0000"/>
              </a:solidFill>
            </a:endParaRPr>
          </a:p>
          <a:p>
            <a:pPr algn="ctr"/>
            <a:r>
              <a:rPr lang="en-US" sz="4800" dirty="0" err="1" smtClean="0">
                <a:solidFill>
                  <a:srgbClr val="0070C0"/>
                </a:solidFill>
              </a:rPr>
              <a:t>Bóp</a:t>
            </a:r>
            <a:r>
              <a:rPr lang="en-US" sz="4800" dirty="0" smtClean="0">
                <a:solidFill>
                  <a:srgbClr val="0070C0"/>
                </a:solidFill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</a:rPr>
              <a:t>nát</a:t>
            </a:r>
            <a:r>
              <a:rPr lang="en-US" sz="4800" dirty="0" smtClean="0">
                <a:solidFill>
                  <a:srgbClr val="0070C0"/>
                </a:solidFill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</a:rPr>
              <a:t>quả</a:t>
            </a:r>
            <a:r>
              <a:rPr lang="en-US" sz="4800" dirty="0" smtClean="0">
                <a:solidFill>
                  <a:srgbClr val="0070C0"/>
                </a:solidFill>
              </a:rPr>
              <a:t> cam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3" name="Picture 2" descr="31.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019" y="2008910"/>
            <a:ext cx="5999018" cy="4558538"/>
          </a:xfrm>
          <a:prstGeom prst="rect">
            <a:avLst/>
          </a:prstGeom>
        </p:spPr>
      </p:pic>
      <p:pic>
        <p:nvPicPr>
          <p:cNvPr id="4" name="Picture 3" descr="31.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087" y="2119745"/>
            <a:ext cx="4610895" cy="447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6658" y="339163"/>
            <a:ext cx="789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5642" y="702368"/>
            <a:ext cx="4598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3527" y="1385603"/>
            <a:ext cx="8174469" cy="42507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0521" y="4851497"/>
            <a:ext cx="356071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0761" y="4827172"/>
            <a:ext cx="3945705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“Cho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9744" y="796677"/>
            <a:ext cx="9103878" cy="4032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9817" y="4245441"/>
            <a:ext cx="4548141" cy="2246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2873" y="4255094"/>
            <a:ext cx="4809754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xòe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7728" y="391093"/>
            <a:ext cx="872383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Kể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đoạn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chuyện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theo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6093"/>
          <a:stretch>
            <a:fillRect/>
          </a:stretch>
        </p:blipFill>
        <p:spPr>
          <a:xfrm>
            <a:off x="1586909" y="1260765"/>
            <a:ext cx="9187894" cy="2548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7050"/>
          <a:stretch>
            <a:fillRect/>
          </a:stretch>
        </p:blipFill>
        <p:spPr>
          <a:xfrm>
            <a:off x="1586908" y="3962400"/>
            <a:ext cx="9073593" cy="24692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3041" y="23769"/>
            <a:ext cx="9627326" cy="877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658" y="928399"/>
            <a:ext cx="10345783" cy="2820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217" y="3735978"/>
            <a:ext cx="10280469" cy="26256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90949" y="39189"/>
            <a:ext cx="8294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 smtClean="0">
                <a:solidFill>
                  <a:srgbClr val="A5A5A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A5A5A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WPS Presentation</Application>
  <PresentationFormat>Custom</PresentationFormat>
  <Paragraphs>31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10</vt:i4>
      </vt:variant>
    </vt:vector>
  </HeadingPairs>
  <TitlesOfParts>
    <vt:vector size="34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Sitka Text</vt:lpstr>
      <vt:lpstr>Calibri</vt:lpstr>
      <vt:lpstr>Times New Roman</vt:lpstr>
      <vt:lpstr>Segoe Print</vt:lpstr>
      <vt:lpstr>黑体</vt:lpstr>
      <vt:lpstr>.VnAvant</vt:lpstr>
      <vt:lpstr>Microsoft YaHei</vt:lpstr>
      <vt:lpstr>Arial Unicode MS</vt:lpstr>
      <vt:lpstr>Office Theme</vt:lpstr>
      <vt:lpstr>1_Office 主题</vt:lpstr>
      <vt:lpstr>2_Office 主题</vt:lpstr>
      <vt:lpstr>https://www.freeppt7.com</vt:lpstr>
      <vt:lpstr>2_Office Theme</vt:lpstr>
      <vt:lpstr>1_Office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49</cp:revision>
  <dcterms:created xsi:type="dcterms:W3CDTF">2021-07-20T01:55:00Z</dcterms:created>
  <dcterms:modified xsi:type="dcterms:W3CDTF">2025-05-14T09:44:39Z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1CA1837045184F77A97952C851AFA512_13</vt:lpwstr>
  </property>
  <property fmtid="{D5CDD505-2E9C-101B-9397-08002B2CF9AE}" pid="3" name="KSOProductBuildVer">
    <vt:lpwstr>1033-12.2.0.21179</vt:lpwstr>
  </property>
</Properties>
</file>