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3"/>
    <p:sldMasterId id="2147483683" r:id="rId4"/>
    <p:sldMasterId id="2147483701" r:id="rId5"/>
    <p:sldMasterId id="2147483713" r:id="rId6"/>
    <p:sldMasterId id="2147483725" r:id="rId7"/>
    <p:sldMasterId id="2147483740" r:id="rId8"/>
  </p:sldMasterIdLst>
  <p:notesMasterIdLst>
    <p:notesMasterId r:id="rId16"/>
  </p:notesMasterIdLst>
  <p:sldIdLst>
    <p:sldId id="361" r:id="rId9"/>
    <p:sldId id="307" r:id="rId10"/>
    <p:sldId id="309" r:id="rId11"/>
    <p:sldId id="314" r:id="rId12"/>
    <p:sldId id="362" r:id="rId13"/>
    <p:sldId id="3404" r:id="rId14"/>
    <p:sldId id="3403" r:id="rId15"/>
    <p:sldId id="265" r:id="rId17"/>
    <p:sldId id="3397" r:id="rId18"/>
    <p:sldId id="5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3.xml"/><Relationship Id="rId7" Type="http://schemas.openxmlformats.org/officeDocument/2006/relationships/image" Target="../media/image5.png"/><Relationship Id="rId6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4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:blinds/>
      </p:transition>
    </mc:Choice>
    <mc:Fallback>
      <p:transition spd="slow" advTm="0">
        <p:blinds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zh-CN" altLang="en-US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年度工作概述</a:t>
            </a:r>
            <a:endParaRPr lang="zh-CN" altLang="en-US" sz="1735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400">
              <a:defRPr/>
            </a:pPr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gallery dir="l"/>
      </p:transition>
    </mc:Choice>
    <mc:Fallback>
      <p:transition spd="slow" advClick="0" advTm="2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1" name="Freeform 17"/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Section header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17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.xml"/><Relationship Id="rId8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12" Type="http://schemas.openxmlformats.org/officeDocument/2006/relationships/image" Target="../media/image41.jpeg"/><Relationship Id="rId1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0.xml"/><Relationship Id="rId8" Type="http://schemas.openxmlformats.org/officeDocument/2006/relationships/slideLayout" Target="../slideLayouts/slideLayout69.xml"/><Relationship Id="rId7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0.xml"/><Relationship Id="rId7" Type="http://schemas.openxmlformats.org/officeDocument/2006/relationships/slideLayout" Target="../slideLayouts/slideLayout79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5" Type="http://schemas.openxmlformats.org/officeDocument/2006/relationships/theme" Target="../theme/theme6.xml"/><Relationship Id="rId14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4" Type="http://schemas.microsoft.com/office/2007/relationships/hdphoto" Target="../media/image46.wdp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6.xml"/><Relationship Id="rId4" Type="http://schemas.openxmlformats.org/officeDocument/2006/relationships/image" Target="../media/image44.pn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8.xml"/><Relationship Id="rId4" Type="http://schemas.openxmlformats.org/officeDocument/2006/relationships/image" Target="../media/image43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8.xml"/><Relationship Id="rId4" Type="http://schemas.openxmlformats.org/officeDocument/2006/relationships/image" Target="../media/image44.pn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tags" Target="../tags/tag6.xml"/><Relationship Id="rId3" Type="http://schemas.openxmlformats.org/officeDocument/2006/relationships/image" Target="../media/image50.png"/><Relationship Id="rId2" Type="http://schemas.microsoft.com/office/2007/relationships/media" Target="file:///C:\Users\Admin\Desktop\ppt%2031\ch&#7919;%20hoa%20Q.mp4" TargetMode="External"/><Relationship Id="rId1" Type="http://schemas.openxmlformats.org/officeDocument/2006/relationships/video" Target="file:///C:\Users\Admin\Desktop\ppt%2031\ch&#7919;%20hoa%20Q.mp4" TargetMode="Externa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51.png"/><Relationship Id="rId2" Type="http://schemas.microsoft.com/office/2007/relationships/media" Target="file:///D:\7511139756161436000%20(2).mp4" TargetMode="External"/><Relationship Id="rId1" Type="http://schemas.openxmlformats.org/officeDocument/2006/relationships/video" Target="file:///D:\7511139756161436000%20(2).mp4" TargetMode="Externa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1.xml"/><Relationship Id="rId5" Type="http://schemas.openxmlformats.org/officeDocument/2006/relationships/image" Target="../media/image52.png"/><Relationship Id="rId4" Type="http://schemas.openxmlformats.org/officeDocument/2006/relationships/image" Target="../media/image35.png"/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600340" y="322734"/>
            <a:ext cx="759166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Cookies" panose="02040603050506020204" pitchFamily="18" charset="0"/>
                <a:ea typeface="Arial-Rounded"/>
                <a:cs typeface="+mn-cs"/>
              </a:rPr>
              <a:t>CHỮ HOA </a:t>
            </a:r>
            <a:r>
              <a:rPr kumimoji="0" lang="en-US" sz="58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12934" t="24511" r="13656" b="24889"/>
          <a:stretch>
            <a:fillRect/>
          </a:stretch>
        </p:blipFill>
        <p:spPr>
          <a:xfrm>
            <a:off x="6379430" y="1470125"/>
            <a:ext cx="3132015" cy="3053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-1" r="53647" b="-923"/>
          <a:stretch>
            <a:fillRect/>
          </a:stretch>
        </p:blipFill>
        <p:spPr>
          <a:xfrm>
            <a:off x="2628305" y="1350004"/>
            <a:ext cx="3559505" cy="36504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948" y="322734"/>
            <a:ext cx="2456247" cy="1827815"/>
          </a:xfrm>
          <a:prstGeom prst="flowChartConnector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7588" y="551730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5613" y="559653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5"/>
    </p:custData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408874" y="921114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1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2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3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5 ô 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-1" r="53647" b="-923"/>
          <a:stretch>
            <a:fillRect/>
          </a:stretch>
        </p:blipFill>
        <p:spPr>
          <a:xfrm>
            <a:off x="6805319" y="2304503"/>
            <a:ext cx="3559505" cy="36504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68456" y="139337"/>
            <a:ext cx="6358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</a:rPr>
              <a:t>Z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99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99"/>
                            </p:stCondLst>
                            <p:childTnLst>
                              <p:par>
                                <p:cTn id="4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1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2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3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9776" y="141971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</a:rPr>
              <a:t>Z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12934" t="24511" r="13656" b="24889"/>
          <a:stretch>
            <a:fillRect/>
          </a:stretch>
        </p:blipFill>
        <p:spPr>
          <a:xfrm>
            <a:off x="7162550" y="2181382"/>
            <a:ext cx="3524447" cy="3435987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170636" y="2773364"/>
            <a:ext cx="352444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9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99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1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2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3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-1" r="53647" b="-923"/>
          <a:stretch>
            <a:fillRect/>
          </a:stretch>
        </p:blipFill>
        <p:spPr>
          <a:xfrm>
            <a:off x="7220304" y="1889127"/>
            <a:ext cx="3424024" cy="35115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66956" y="152306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9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19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285" y="443905"/>
            <a:ext cx="715443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(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cỡ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/>
              </a:rPr>
              <a:t>vừa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4" name="chữ hoa Q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19200" y="1714500"/>
            <a:ext cx="9975273" cy="4797136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1376" y="322702"/>
            <a:ext cx="4262706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Z </a:t>
            </a:r>
            <a:r>
              <a:rPr lang="en-US" sz="2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vi-VN" sz="2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cỡ </a:t>
            </a:r>
            <a:r>
              <a:rPr lang="en-US" sz="2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r>
              <a:rPr lang="en-US" sz="2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7511139756161436000 (2)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28048" y="900752"/>
            <a:ext cx="10426889" cy="5957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4" name="组合 1"/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>
              <a:fillRect/>
            </a:stretch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>
              <a:fillRect/>
            </a:stretch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  <a:endParaRPr lang="en-US" sz="7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3040" y="1369"/>
            <a:ext cx="7591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VIẾT ỨNG DỤNG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HP001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9213" y="2729753"/>
            <a:ext cx="103407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514350" marR="0" lvl="0" indent="-5143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Khoảng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2.5 li 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18617" y="1084218"/>
            <a:ext cx="11887198" cy="1879416"/>
            <a:chOff x="403937" y="2043957"/>
            <a:chExt cx="6648038" cy="118108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"/>
            <a:srcRect l="1" r="20927" b="84500"/>
            <a:stretch>
              <a:fillRect/>
            </a:stretch>
          </p:blipFill>
          <p:spPr>
            <a:xfrm>
              <a:off x="418676" y="2043957"/>
              <a:ext cx="6365271" cy="87016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03937" y="2354668"/>
              <a:ext cx="6648038" cy="8703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Tǟần </a:t>
              </a:r>
              <a:r>
                <a:rPr lang="en-US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Z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uǬ T</a:t>
              </a:r>
              <a:r>
                <a:rPr lang="en-US" sz="4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ỏa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n là wgưƟ a</a:t>
              </a:r>
              <a:r>
                <a:rPr lang="el-GR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 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hùng </a:t>
              </a:r>
              <a:r>
                <a:rPr lang="el-GR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η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ỏ ǇuĔ</a:t>
              </a:r>
              <a:r>
                <a:rPr lang="en-US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  <a:endParaRPr lang="en-US" sz="42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514315" y="4189244"/>
            <a:ext cx="10532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Khoảng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giữa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1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o.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03521" y="3127099"/>
            <a:ext cx="3799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Z, T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200" dirty="0"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9016" y="5081476"/>
            <a:ext cx="8159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g, l, h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200" dirty="0"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8" grpId="0" uiExpand="1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4440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9347" y="2589399"/>
            <a:ext cx="7591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LUYỆN VIẾT VỞ</a:t>
            </a:r>
            <a:endParaRPr lang="en-US" sz="54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794" y="3679399"/>
            <a:ext cx="7154436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Học sinh viết vào vở </a:t>
            </a:r>
            <a:r>
              <a:rPr lang="vi-VN" sz="2400" b="1" i="1" dirty="0">
                <a:solidFill>
                  <a:srgbClr val="0070C0"/>
                </a:solidFill>
                <a:latin typeface="+mj-lt"/>
              </a:rPr>
              <a:t>Tập viết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ransition spd="med" advTm="0"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651</Words>
  <Application>WPS Presentation</Application>
  <PresentationFormat>Custom</PresentationFormat>
  <Paragraphs>68</Paragraphs>
  <Slides>10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10</vt:i4>
      </vt:variant>
    </vt:vector>
  </HeadingPairs>
  <TitlesOfParts>
    <vt:vector size="38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Sitka Text</vt:lpstr>
      <vt:lpstr>Microsoft YaHei</vt:lpstr>
      <vt:lpstr>.VnTime</vt:lpstr>
      <vt:lpstr>Times New Roman</vt:lpstr>
      <vt:lpstr>HP001 4 hàng</vt:lpstr>
      <vt:lpstr>Segoe Print</vt:lpstr>
      <vt:lpstr>UTM Cookies</vt:lpstr>
      <vt:lpstr>HP001</vt:lpstr>
      <vt:lpstr>UTM Avo</vt:lpstr>
      <vt:lpstr>黑体</vt:lpstr>
      <vt:lpstr>字魂59号-创粗黑</vt:lpstr>
      <vt:lpstr>Arial Unicode MS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69</cp:revision>
  <dcterms:created xsi:type="dcterms:W3CDTF">2021-07-20T01:55:00Z</dcterms:created>
  <dcterms:modified xsi:type="dcterms:W3CDTF">2025-05-14T09:43:47Z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795C01099DE34F25A48A513DB16A2A6D_13</vt:lpwstr>
  </property>
  <property fmtid="{D5CDD505-2E9C-101B-9397-08002B2CF9AE}" pid="3" name="KSOProductBuildVer">
    <vt:lpwstr>1033-12.2.0.21179</vt:lpwstr>
  </property>
</Properties>
</file>