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7"/>
  </p:notesMasterIdLst>
  <p:sldIdLst>
    <p:sldId id="256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258" r:id="rId15"/>
    <p:sldId id="316" r:id="rId16"/>
    <p:sldId id="318" r:id="rId17"/>
    <p:sldId id="401" r:id="rId18"/>
    <p:sldId id="398" r:id="rId19"/>
    <p:sldId id="2007577096" r:id="rId20"/>
    <p:sldId id="356" r:id="rId21"/>
    <p:sldId id="320" r:id="rId22"/>
    <p:sldId id="399" r:id="rId23"/>
    <p:sldId id="400" r:id="rId24"/>
    <p:sldId id="2007577097" r:id="rId25"/>
    <p:sldId id="2007577098" r:id="rId26"/>
    <p:sldId id="404" r:id="rId27"/>
    <p:sldId id="405" r:id="rId28"/>
    <p:sldId id="265" r:id="rId29"/>
    <p:sldId id="323" r:id="rId30"/>
    <p:sldId id="393" r:id="rId31"/>
    <p:sldId id="402" r:id="rId32"/>
    <p:sldId id="403" r:id="rId33"/>
    <p:sldId id="406" r:id="rId34"/>
    <p:sldId id="32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40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49.png"/><Relationship Id="rId5" Type="http://schemas.openxmlformats.org/officeDocument/2006/relationships/tags" Target="../tags/tag10.xml"/><Relationship Id="rId10" Type="http://schemas.openxmlformats.org/officeDocument/2006/relationships/image" Target="../media/image48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2.gif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34.png"/><Relationship Id="rId2" Type="http://schemas.openxmlformats.org/officeDocument/2006/relationships/image" Target="../media/image13.png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5.pn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watermelon sliced sweet watermelon Vector Image">
            <a:extLst>
              <a:ext uri="{FF2B5EF4-FFF2-40B4-BE49-F238E27FC236}">
                <a16:creationId xmlns:a16="http://schemas.microsoft.com/office/drawing/2014/main" id="{F1C36761-7851-46D0-ADD7-BF9A82BC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7509797" y="3819600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533476" y="22672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8137940" y="295445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4514919" y="292513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792060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9248309" y="380271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3349179" y="455479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8284376" y="4576162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0213" y="2040378"/>
            <a:ext cx="461985" cy="748988"/>
            <a:chOff x="3411861" y="2963960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70738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90984" y="4663213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9" y="339109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94262" y="927434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894262" y="2266479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3221053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539071" y="2801550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673321" y="2790231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569756" y="4253847"/>
            <a:ext cx="1687103" cy="6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6537980" y="4237961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1637745" y="3520795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7900748" y="3520795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939860" y="4426582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262156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sông</a:t>
            </a:r>
            <a:endParaRPr lang="en-US" sz="3600" dirty="0">
              <a:solidFill>
                <a:srgbClr val="7030A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10650050" y="2744866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1788</Words>
  <Application>Microsoft Office PowerPoint</Application>
  <PresentationFormat>Widescreen</PresentationFormat>
  <Paragraphs>113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Kalam</vt:lpstr>
      <vt:lpstr>Montserrat</vt:lpstr>
      <vt:lpstr>Times New Roman</vt:lpstr>
      <vt:lpstr>UTM Avo</vt:lpstr>
      <vt:lpstr>UTM Charlotte</vt:lpstr>
      <vt:lpstr>UTM Cookies</vt:lpstr>
      <vt:lpstr>Verdana</vt:lpstr>
      <vt:lpstr>Wingdings</vt:lpstr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2021-07-20T01:55:21Z</dcterms:created>
  <dcterms:modified xsi:type="dcterms:W3CDTF">2022-04-17T16:18:58Z</dcterms:modified>
</cp:coreProperties>
</file>