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0" r:id="rId2"/>
    <p:sldId id="258" r:id="rId3"/>
    <p:sldId id="4389" r:id="rId4"/>
    <p:sldId id="4394" r:id="rId5"/>
    <p:sldId id="4392" r:id="rId6"/>
    <p:sldId id="4393" r:id="rId7"/>
    <p:sldId id="3365" r:id="rId8"/>
    <p:sldId id="4447" r:id="rId9"/>
    <p:sldId id="4448" r:id="rId10"/>
    <p:sldId id="4449" r:id="rId11"/>
    <p:sldId id="4446" r:id="rId12"/>
    <p:sldId id="4450" r:id="rId13"/>
    <p:sldId id="4451" r:id="rId14"/>
    <p:sldId id="4452" r:id="rId15"/>
    <p:sldId id="4453" r:id="rId16"/>
    <p:sldId id="4454" r:id="rId17"/>
    <p:sldId id="4455" r:id="rId18"/>
    <p:sldId id="4456" r:id="rId19"/>
    <p:sldId id="4458" r:id="rId20"/>
    <p:sldId id="44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0447-933B-4B58-BB7B-953E4E29D12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6368B-7C2C-4AB2-95AD-0F6FC9BE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8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1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8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42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05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85E24-0492-4413-BBC8-A055B0947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85E24-0492-4413-BBC8-A055B0947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01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85E24-0492-4413-BBC8-A055B0947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1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3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85E24-0492-4413-BBC8-A055B0947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0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09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4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3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2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0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0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2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4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0133D443-6FA9-4167-AD7E-3D04424CB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>
            <a:fillRect/>
          </a:stretch>
        </p:blipFill>
        <p:spPr>
          <a:xfrm>
            <a:off x="5774090" y="0"/>
            <a:ext cx="6303886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1258529" y="2558963"/>
            <a:ext cx="4296697" cy="0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low confidenc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b="24934"/>
          <a:stretch>
            <a:fillRect/>
          </a:stretch>
        </p:blipFill>
        <p:spPr>
          <a:xfrm>
            <a:off x="1258529" y="1667972"/>
            <a:ext cx="4442441" cy="72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D3351-D7B2-8736-D0D0-4EC4E5FC3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36" y="2793427"/>
            <a:ext cx="6096528" cy="1499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35056-C984-D31A-18E5-3EF6C9679499}"/>
              </a:ext>
            </a:extLst>
          </p:cNvPr>
          <p:cNvSpPr txBox="1"/>
          <p:nvPr/>
        </p:nvSpPr>
        <p:spPr>
          <a:xfrm>
            <a:off x="3086100" y="4400550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2)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ng chóng quay">
            <a:hlinkClick r:id="" action="ppaction://media"/>
            <a:extLst>
              <a:ext uri="{FF2B5EF4-FFF2-40B4-BE49-F238E27FC236}">
                <a16:creationId xmlns:a16="http://schemas.microsoft.com/office/drawing/2014/main" id="{C37A5114-0852-D596-BD11-7CE611AA4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2322D-F867-5149-C58C-9B93753C2345}"/>
              </a:ext>
            </a:extLst>
          </p:cNvPr>
          <p:cNvSpPr txBox="1"/>
          <p:nvPr/>
        </p:nvSpPr>
        <p:spPr>
          <a:xfrm>
            <a:off x="3095625" y="1400175"/>
            <a:ext cx="67722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Khi </a:t>
            </a:r>
            <a:r>
              <a:rPr lang="en-US" sz="4400" b="1" dirty="0" err="1">
                <a:solidFill>
                  <a:schemeClr val="bg1"/>
                </a:solidFill>
              </a:rPr>
              <a:t>nào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thì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chong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chóng</a:t>
            </a:r>
            <a:r>
              <a:rPr lang="en-US" sz="4400" b="1" dirty="0">
                <a:solidFill>
                  <a:schemeClr val="bg1"/>
                </a:solidFill>
              </a:rPr>
              <a:t> quay </a:t>
            </a:r>
            <a:r>
              <a:rPr lang="en-US" sz="4400" b="1" dirty="0" err="1">
                <a:solidFill>
                  <a:schemeClr val="bg1"/>
                </a:solidFill>
              </a:rPr>
              <a:t>nhanh</a:t>
            </a:r>
            <a:r>
              <a:rPr lang="en-US" sz="4400" b="1" dirty="0">
                <a:solidFill>
                  <a:schemeClr val="bg1"/>
                </a:solidFill>
              </a:rPr>
              <a:t>, quay </a:t>
            </a:r>
            <a:r>
              <a:rPr lang="en-US" sz="4400" b="1" dirty="0" err="1">
                <a:solidFill>
                  <a:schemeClr val="bg1"/>
                </a:solidFill>
              </a:rPr>
              <a:t>chậm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hoặc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không</a:t>
            </a:r>
            <a:r>
              <a:rPr lang="en-US" sz="4400" b="1" dirty="0">
                <a:solidFill>
                  <a:schemeClr val="bg1"/>
                </a:solidFill>
              </a:rPr>
              <a:t> quay?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2770D-AD0C-42CE-4494-7B765FE5A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943224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6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90A17B91-5A21-DDB8-0D2C-8B4CCCD06307}"/>
              </a:ext>
            </a:extLst>
          </p:cNvPr>
          <p:cNvSpPr/>
          <p:nvPr/>
        </p:nvSpPr>
        <p:spPr>
          <a:xfrm>
            <a:off x="5128802" y="1183313"/>
            <a:ext cx="4967697" cy="1350337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D0B03-CA61-B8C4-F948-F3B18193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645">
            <a:off x="792050" y="1479624"/>
            <a:ext cx="3824540" cy="3824540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3A3259A1-F7F9-2326-33CF-5CD81DD470FD}"/>
              </a:ext>
            </a:extLst>
          </p:cNvPr>
          <p:cNvSpPr/>
          <p:nvPr/>
        </p:nvSpPr>
        <p:spPr>
          <a:xfrm>
            <a:off x="5214527" y="2916863"/>
            <a:ext cx="4967697" cy="1350337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2BD15011-E7AC-FCA7-27D4-47CD148ACDE7}"/>
              </a:ext>
            </a:extLst>
          </p:cNvPr>
          <p:cNvSpPr/>
          <p:nvPr/>
        </p:nvSpPr>
        <p:spPr>
          <a:xfrm>
            <a:off x="5290727" y="4583738"/>
            <a:ext cx="4967697" cy="1350337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56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1034" y="1740910"/>
            <a:ext cx="54970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79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7.40741E-7 L 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46F23-15D6-CC16-C0E9-AFA46FEB9F6A}"/>
              </a:ext>
            </a:extLst>
          </p:cNvPr>
          <p:cNvSpPr txBox="1"/>
          <p:nvPr/>
        </p:nvSpPr>
        <p:spPr>
          <a:xfrm>
            <a:off x="1333500" y="3810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34105-0F23-0828-F94B-48C8AED0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824037"/>
            <a:ext cx="3295650" cy="2847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F9082-F82C-F920-1F3C-DB7E2F1AA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325" y="1743075"/>
            <a:ext cx="3524250" cy="29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2CE9BD-D13F-995E-C952-AC70AABFE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412" y="1752600"/>
            <a:ext cx="3590925" cy="2952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95DFC9-156A-0EAA-FC50-3D7E8074D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62" y="714375"/>
            <a:ext cx="6381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41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34105-0F23-0828-F94B-48C8AED0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40" y="1995487"/>
            <a:ext cx="4204985" cy="3633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3C1123-C06E-90FA-5E3D-CEC6B9CDE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43E8C-CD3E-587A-815D-1440BC8E76D8}"/>
              </a:ext>
            </a:extLst>
          </p:cNvPr>
          <p:cNvSpPr txBox="1"/>
          <p:nvPr/>
        </p:nvSpPr>
        <p:spPr>
          <a:xfrm>
            <a:off x="5219700" y="1665648"/>
            <a:ext cx="6248400" cy="4188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gió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mức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nhẹ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dễ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chịu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mẻ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Chúng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ta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có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thể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ra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ngoài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vui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chơi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,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hóng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mát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2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C1123-C06E-90FA-5E3D-CEC6B9CD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43E8C-CD3E-587A-815D-1440BC8E76D8}"/>
              </a:ext>
            </a:extLst>
          </p:cNvPr>
          <p:cNvSpPr txBox="1"/>
          <p:nvPr/>
        </p:nvSpPr>
        <p:spPr>
          <a:xfrm>
            <a:off x="5124450" y="2037123"/>
            <a:ext cx="6248400" cy="3507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nghiêng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di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chuyển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Chúng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ta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không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ngoài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29C2E-539B-C9B3-5566-00E5A92BB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4" y="2124075"/>
            <a:ext cx="4405313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5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C1123-C06E-90FA-5E3D-CEC6B9CD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43E8C-CD3E-587A-815D-1440BC8E76D8}"/>
              </a:ext>
            </a:extLst>
          </p:cNvPr>
          <p:cNvSpPr txBox="1"/>
          <p:nvPr/>
        </p:nvSpPr>
        <p:spPr>
          <a:xfrm>
            <a:off x="5124449" y="2303823"/>
            <a:ext cx="6448425" cy="3166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mưa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kèm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gãy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Chúng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tuyệt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đối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không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khỏi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vì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rất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nguy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hiểm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8A529-D8CD-75EA-48F0-3B6E19F39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2257425"/>
            <a:ext cx="418169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8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43E8C-CD3E-587A-815D-1440BC8E76D8}"/>
              </a:ext>
            </a:extLst>
          </p:cNvPr>
          <p:cNvSpPr txBox="1"/>
          <p:nvPr/>
        </p:nvSpPr>
        <p:spPr>
          <a:xfrm>
            <a:off x="3838574" y="1656123"/>
            <a:ext cx="6448425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mức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vui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(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…)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556FFD38-E264-51D7-102B-CB270FA9BFBC}"/>
              </a:ext>
            </a:extLst>
          </p:cNvPr>
          <p:cNvSpPr/>
          <p:nvPr/>
        </p:nvSpPr>
        <p:spPr>
          <a:xfrm>
            <a:off x="742950" y="552450"/>
            <a:ext cx="2286000" cy="112395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luận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E1CA97-B94F-3CD5-1DBC-4765EA11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75" y="1804987"/>
            <a:ext cx="2000250" cy="183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B11CE-1503-053D-DE66-AFEC5F2B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062" y="4271963"/>
            <a:ext cx="2180273" cy="176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811B31-47B6-FF1F-3F1F-82339B9260A2}"/>
              </a:ext>
            </a:extLst>
          </p:cNvPr>
          <p:cNvSpPr txBox="1"/>
          <p:nvPr/>
        </p:nvSpPr>
        <p:spPr>
          <a:xfrm>
            <a:off x="3857624" y="4018323"/>
            <a:ext cx="6448425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(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)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nguy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16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49" y="228600"/>
            <a:ext cx="11668125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46F23-15D6-CC16-C0E9-AFA46FEB9F6A}"/>
              </a:ext>
            </a:extLst>
          </p:cNvPr>
          <p:cNvSpPr txBox="1"/>
          <p:nvPr/>
        </p:nvSpPr>
        <p:spPr>
          <a:xfrm>
            <a:off x="1333500" y="381000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5DFC9-156A-0EAA-FC50-3D7E8074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37" y="371475"/>
            <a:ext cx="638175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F9A89-6A0E-536B-0AC7-5E966E6C3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4" y="2019300"/>
            <a:ext cx="6144913" cy="413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ECAE6-4053-72DE-8D3D-3AE2AA9931B1}"/>
              </a:ext>
            </a:extLst>
          </p:cNvPr>
          <p:cNvSpPr txBox="1"/>
          <p:nvPr/>
        </p:nvSpPr>
        <p:spPr>
          <a:xfrm>
            <a:off x="6543675" y="2570523"/>
            <a:ext cx="52959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Ngày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mai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mưa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sẽ</a:t>
            </a:r>
            <a:r>
              <a:rPr lang="en-US" sz="32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nhà</a:t>
            </a:r>
            <a:endParaRPr lang="en-US" sz="3200" i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Ngày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mai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khi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đi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học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con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sẽ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mang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theo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áo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i="1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mưa</a:t>
            </a:r>
            <a:r>
              <a:rPr lang="en-US" sz="3200" i="1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63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i-dat-nay-la-cua-chung-minh-vay-thi-mat-trang-kia-se-la-c_tmCXj_1112247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74" y="1839724"/>
            <a:ext cx="5520335" cy="22368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>
            <a:fillRect/>
          </a:stretch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>
            <a:fillRect/>
          </a:stretch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>
            <a:fillRect/>
          </a:stretch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543" y="1303842"/>
            <a:ext cx="8853828" cy="2380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99" y="2307270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837339" y="304800"/>
            <a:ext cx="5641145" cy="2996418"/>
          </a:xfrm>
          <a:prstGeom prst="cloudCallout">
            <a:avLst>
              <a:gd name="adj1" fmla="val -59486"/>
              <a:gd name="adj2" fmla="val 51935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  <a:ln w="28575">
            <a:solidFill>
              <a:srgbClr val="FFC000"/>
            </a:solidFill>
            <a:prstDash val="lgDashDot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6290156" y="5660854"/>
            <a:ext cx="964181" cy="964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667" y1="19417" x2="40167" y2="15250"/>
                        <a14:foregroundMark x1="44167" y1="15250" x2="55417" y2="28750"/>
                        <a14:foregroundMark x1="41667" y1="29917" x2="61083" y2="33917"/>
                        <a14:foregroundMark x1="45500" y1="86667" x2="55000" y2="88750"/>
                        <a14:foregroundMark x1="53833" y1="88000" x2="67583" y2="81500"/>
                        <a14:foregroundMark x1="66250" y1="82083" x2="64000" y2="86500"/>
                        <a14:foregroundMark x1="40000" y1="84000" x2="43750" y2="88167"/>
                        <a14:foregroundMark x1="40333" y1="33167" x2="41833" y2="36917"/>
                        <a14:foregroundMark x1="43583" y1="37333" x2="54250" y2="3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013">
            <a:off x="8223158" y="5439407"/>
            <a:ext cx="1407072" cy="1407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661934" y="5565381"/>
            <a:ext cx="1323745" cy="1323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083">
            <a:off x="5035851" y="4409026"/>
            <a:ext cx="1244123" cy="124412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00787 L -0.00521 -0.04791 C 0.00287 -0.05694 0.01498 -0.0618 0.02774 -0.0618 C 0.04219 -0.0618 0.05378 -0.05694 0.06185 -0.04791 L 0.10065 -0.00787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3867 -0.04004 C 0.04674 -0.04907 0.05885 -0.05393 0.07161 -0.05393 C 0.08606 -0.05393 0.09765 -0.04907 0.10573 -0.04004 L 0.14453 -1.48148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05736" y="2925445"/>
            <a:ext cx="4618990" cy="180276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Trời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nắng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613F9-D2C6-7FF7-0502-F72B62EC65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125" y="2381250"/>
            <a:ext cx="3448050" cy="22213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96" y="3634740"/>
            <a:ext cx="3796030" cy="14992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17DED-0CE9-BD4D-5BCF-ED1B838FC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382" y="2867025"/>
            <a:ext cx="2657593" cy="21526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385728" y="390746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1034" y="1740910"/>
            <a:ext cx="55018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7.40741E-7 L 2.2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8E3935-DB43-02C8-1412-2810FD5DA614}"/>
              </a:ext>
            </a:extLst>
          </p:cNvPr>
          <p:cNvSpPr/>
          <p:nvPr/>
        </p:nvSpPr>
        <p:spPr>
          <a:xfrm>
            <a:off x="285750" y="228600"/>
            <a:ext cx="11430000" cy="6334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46F23-15D6-CC16-C0E9-AFA46FEB9F6A}"/>
              </a:ext>
            </a:extLst>
          </p:cNvPr>
          <p:cNvSpPr txBox="1"/>
          <p:nvPr/>
        </p:nvSpPr>
        <p:spPr>
          <a:xfrm>
            <a:off x="1333500" y="3810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dưới</a:t>
            </a:r>
            <a:r>
              <a:rPr lang="en-US" sz="3600" b="1" dirty="0"/>
              <a:t> </a:t>
            </a:r>
            <a:r>
              <a:rPr lang="en-US" sz="3600" b="1" dirty="0" err="1"/>
              <a:t>đây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trời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gió</a:t>
            </a:r>
            <a:r>
              <a:rPr lang="en-US" sz="3600" b="1" dirty="0"/>
              <a:t>, </a:t>
            </a:r>
            <a:r>
              <a:rPr lang="en-US" sz="3600" b="1" dirty="0" err="1"/>
              <a:t>trời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gió</a:t>
            </a:r>
            <a:r>
              <a:rPr lang="en-US" sz="3600" b="1" dirty="0"/>
              <a:t>? </a:t>
            </a:r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C1D2C-D8B8-0E84-FB04-B0B6B0A4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428625"/>
            <a:ext cx="63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9864D-6AF5-D9C2-FD2F-608BB2C0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652588"/>
            <a:ext cx="5493057" cy="3443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CD570-DF13-3E4C-B0F8-CD5A59C5A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590117"/>
            <a:ext cx="5486400" cy="3502300"/>
          </a:xfrm>
          <a:prstGeom prst="rect">
            <a:avLst/>
          </a:prstGeom>
        </p:spPr>
      </p:pic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90A17B91-5A21-DDB8-0D2C-8B4CCCD06307}"/>
              </a:ext>
            </a:extLst>
          </p:cNvPr>
          <p:cNvSpPr/>
          <p:nvPr/>
        </p:nvSpPr>
        <p:spPr>
          <a:xfrm>
            <a:off x="728252" y="5288588"/>
            <a:ext cx="4967697" cy="1121737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rủ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nhỏ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chong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quay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89BACEBD-E1BB-9D70-F0DB-51321E9C3827}"/>
              </a:ext>
            </a:extLst>
          </p:cNvPr>
          <p:cNvSpPr/>
          <p:nvPr/>
        </p:nvSpPr>
        <p:spPr>
          <a:xfrm>
            <a:off x="6528977" y="5231438"/>
            <a:ext cx="4967697" cy="1121737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ó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tung bay,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nhỏ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chong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80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1034" y="1740910"/>
            <a:ext cx="60660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03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7.40741E-7 L -4.7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428</Words>
  <Application>Microsoft Office PowerPoint</Application>
  <PresentationFormat>Widescreen</PresentationFormat>
  <Paragraphs>47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Tahoma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2023-11-24T13:48:00Z</dcterms:created>
  <dcterms:modified xsi:type="dcterms:W3CDTF">2025-05-13T07:34:59Z</dcterms:modified>
</cp:coreProperties>
</file>