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86" r:id="rId3"/>
  </p:sldMasterIdLst>
  <p:notesMasterIdLst>
    <p:notesMasterId r:id="rId11"/>
  </p:notesMasterIdLst>
  <p:sldIdLst>
    <p:sldId id="267" r:id="rId4"/>
    <p:sldId id="260" r:id="rId5"/>
    <p:sldId id="261" r:id="rId6"/>
    <p:sldId id="268" r:id="rId7"/>
    <p:sldId id="262" r:id="rId8"/>
    <p:sldId id="263" r:id="rId9"/>
    <p:sldId id="269" r:id="rId10"/>
  </p:sldIdLst>
  <p:sldSz cx="8229600" cy="5578475"/>
  <p:notesSz cx="6858000" cy="9144000"/>
  <p:defaultTextStyle>
    <a:defPPr>
      <a:defRPr lang="en-US"/>
    </a:defPPr>
    <a:lvl1pPr marL="0" algn="l" defTabSz="82042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410210" algn="l" defTabSz="82042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820420" algn="l" defTabSz="82042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230630" algn="l" defTabSz="82042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1640840" algn="l" defTabSz="82042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2051050" algn="l" defTabSz="82042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2461260" algn="l" defTabSz="82042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2871470" algn="l" defTabSz="82042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3281680" algn="l" defTabSz="82042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57">
          <p15:clr>
            <a:srgbClr val="A4A3A4"/>
          </p15:clr>
        </p15:guide>
        <p15:guide id="2" pos="259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260" y="90"/>
      </p:cViewPr>
      <p:guideLst>
        <p:guide orient="horz" pos="1757"/>
        <p:guide pos="259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tableStyles" Target="tableStyle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52628" y="1143000"/>
            <a:ext cx="4552744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900113" y="685800"/>
            <a:ext cx="505777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D3888A-6B99-552D-BF83-124911CC2A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B4BBF4C1-E7DD-545F-566C-CB987BAB2C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0113" y="685800"/>
            <a:ext cx="5057775" cy="34290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50081707-FC08-2260-807A-47E1392657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4354DC9-B8E7-19F4-5D10-A6C08BCAF55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82645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1152525" y="1143000"/>
            <a:ext cx="4552950" cy="3086100"/>
          </a:xfrm>
        </p:spPr>
      </p:sp>
      <p:sp>
        <p:nvSpPr>
          <p:cNvPr id="3" name="Chỗ dành sẵn cho Ghi chú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4" name="Chỗ dành sẵn cho Số Trang chiế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935E2820-AFE1-45FA-949E-17BDB534E1DC}" type="slidenum">
              <a:rPr lang="vi-VN" smtClean="0"/>
              <a:t>7</a:t>
            </a:fld>
            <a:endParaRPr lang="vi-VN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7220" y="1732944"/>
            <a:ext cx="6995160" cy="119575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4440" y="3161136"/>
            <a:ext cx="5760720" cy="142561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102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204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30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40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51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612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714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816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61078-9B2C-4AAC-9D9C-0F0DD7456DA7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2B2EE-B9F7-48BB-B242-A9F2DA74EF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61078-9B2C-4AAC-9D9C-0F0DD7456DA7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2B2EE-B9F7-48BB-B242-A9F2DA74EF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66460" y="223398"/>
            <a:ext cx="1851660" cy="475978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11480" y="223398"/>
            <a:ext cx="5417820" cy="475978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61078-9B2C-4AAC-9D9C-0F0DD7456DA7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2B2EE-B9F7-48BB-B242-A9F2DA74EF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55982" y="5281473"/>
            <a:ext cx="1920240" cy="297002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2811780" y="5170421"/>
            <a:ext cx="2606040" cy="29700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7590778" y="5288360"/>
            <a:ext cx="327732" cy="297002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5186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28700" y="912959"/>
            <a:ext cx="6172200" cy="1942136"/>
          </a:xfrm>
        </p:spPr>
        <p:txBody>
          <a:bodyPr anchor="b"/>
          <a:lstStyle>
            <a:lvl1pPr algn="ctr">
              <a:defRPr sz="366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2929991"/>
            <a:ext cx="6172200" cy="1346840"/>
          </a:xfrm>
        </p:spPr>
        <p:txBody>
          <a:bodyPr/>
          <a:lstStyle>
            <a:lvl1pPr marL="0" indent="0" algn="ctr">
              <a:buNone/>
              <a:defRPr sz="1465"/>
            </a:lvl1pPr>
            <a:lvl2pPr marL="278765" indent="0" algn="ctr">
              <a:buNone/>
              <a:defRPr sz="1220"/>
            </a:lvl2pPr>
            <a:lvl3pPr marL="557530" indent="0" algn="ctr">
              <a:buNone/>
              <a:defRPr sz="1100"/>
            </a:lvl3pPr>
            <a:lvl4pPr marL="836930" indent="0" algn="ctr">
              <a:buNone/>
              <a:defRPr sz="975"/>
            </a:lvl4pPr>
            <a:lvl5pPr marL="1115695" indent="0" algn="ctr">
              <a:buNone/>
              <a:defRPr sz="975"/>
            </a:lvl5pPr>
            <a:lvl6pPr marL="1394460" indent="0" algn="ctr">
              <a:buNone/>
              <a:defRPr sz="975"/>
            </a:lvl6pPr>
            <a:lvl7pPr marL="1673225" indent="0" algn="ctr">
              <a:buNone/>
              <a:defRPr sz="975"/>
            </a:lvl7pPr>
            <a:lvl8pPr marL="1952625" indent="0" algn="ctr">
              <a:buNone/>
              <a:defRPr sz="975"/>
            </a:lvl8pPr>
            <a:lvl9pPr marL="2231390" indent="0" algn="ctr">
              <a:buNone/>
              <a:defRPr sz="975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1499" y="1390745"/>
            <a:ext cx="7098030" cy="2320490"/>
          </a:xfrm>
        </p:spPr>
        <p:txBody>
          <a:bodyPr anchor="b"/>
          <a:lstStyle>
            <a:lvl1pPr>
              <a:defRPr sz="366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1499" y="3733188"/>
            <a:ext cx="7098030" cy="1220291"/>
          </a:xfrm>
        </p:spPr>
        <p:txBody>
          <a:bodyPr/>
          <a:lstStyle>
            <a:lvl1pPr marL="0" indent="0">
              <a:buNone/>
              <a:defRPr sz="1465">
                <a:solidFill>
                  <a:schemeClr val="tx1">
                    <a:tint val="75000"/>
                  </a:schemeClr>
                </a:solidFill>
              </a:defRPr>
            </a:lvl1pPr>
            <a:lvl2pPr marL="278765" indent="0">
              <a:buNone/>
              <a:defRPr sz="1220">
                <a:solidFill>
                  <a:schemeClr val="tx1">
                    <a:tint val="75000"/>
                  </a:schemeClr>
                </a:solidFill>
              </a:defRPr>
            </a:lvl2pPr>
            <a:lvl3pPr marL="55753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3pPr>
            <a:lvl4pPr marL="836930" indent="0">
              <a:buNone/>
              <a:defRPr sz="975">
                <a:solidFill>
                  <a:schemeClr val="tx1">
                    <a:tint val="75000"/>
                  </a:schemeClr>
                </a:solidFill>
              </a:defRPr>
            </a:lvl4pPr>
            <a:lvl5pPr marL="1115695" indent="0">
              <a:buNone/>
              <a:defRPr sz="975">
                <a:solidFill>
                  <a:schemeClr val="tx1">
                    <a:tint val="75000"/>
                  </a:schemeClr>
                </a:solidFill>
              </a:defRPr>
            </a:lvl5pPr>
            <a:lvl6pPr marL="1394460" indent="0">
              <a:buNone/>
              <a:defRPr sz="975">
                <a:solidFill>
                  <a:schemeClr val="tx1">
                    <a:tint val="75000"/>
                  </a:schemeClr>
                </a:solidFill>
              </a:defRPr>
            </a:lvl6pPr>
            <a:lvl7pPr marL="1673225" indent="0">
              <a:buNone/>
              <a:defRPr sz="975">
                <a:solidFill>
                  <a:schemeClr val="tx1">
                    <a:tint val="75000"/>
                  </a:schemeClr>
                </a:solidFill>
              </a:defRPr>
            </a:lvl7pPr>
            <a:lvl8pPr marL="1952625" indent="0">
              <a:buNone/>
              <a:defRPr sz="975">
                <a:solidFill>
                  <a:schemeClr val="tx1">
                    <a:tint val="75000"/>
                  </a:schemeClr>
                </a:solidFill>
              </a:defRPr>
            </a:lvl8pPr>
            <a:lvl9pPr marL="2231390" indent="0">
              <a:buNone/>
              <a:defRPr sz="97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5785" y="1485011"/>
            <a:ext cx="3497580" cy="35394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66235" y="1485011"/>
            <a:ext cx="3497580" cy="35394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6857" y="297002"/>
            <a:ext cx="7098030" cy="107824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6857" y="1367502"/>
            <a:ext cx="3481506" cy="670191"/>
          </a:xfrm>
        </p:spPr>
        <p:txBody>
          <a:bodyPr anchor="b"/>
          <a:lstStyle>
            <a:lvl1pPr marL="0" indent="0">
              <a:buNone/>
              <a:defRPr sz="1465" b="1"/>
            </a:lvl1pPr>
            <a:lvl2pPr marL="278765" indent="0">
              <a:buNone/>
              <a:defRPr sz="1220" b="1"/>
            </a:lvl2pPr>
            <a:lvl3pPr marL="557530" indent="0">
              <a:buNone/>
              <a:defRPr sz="1100" b="1"/>
            </a:lvl3pPr>
            <a:lvl4pPr marL="836930" indent="0">
              <a:buNone/>
              <a:defRPr sz="975" b="1"/>
            </a:lvl4pPr>
            <a:lvl5pPr marL="1115695" indent="0">
              <a:buNone/>
              <a:defRPr sz="975" b="1"/>
            </a:lvl5pPr>
            <a:lvl6pPr marL="1394460" indent="0">
              <a:buNone/>
              <a:defRPr sz="975" b="1"/>
            </a:lvl6pPr>
            <a:lvl7pPr marL="1673225" indent="0">
              <a:buNone/>
              <a:defRPr sz="975" b="1"/>
            </a:lvl7pPr>
            <a:lvl8pPr marL="1952625" indent="0">
              <a:buNone/>
              <a:defRPr sz="975" b="1"/>
            </a:lvl8pPr>
            <a:lvl9pPr marL="2231390" indent="0">
              <a:buNone/>
              <a:defRPr sz="97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6857" y="2037693"/>
            <a:ext cx="3481506" cy="29971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166235" y="1367502"/>
            <a:ext cx="3498652" cy="670191"/>
          </a:xfrm>
        </p:spPr>
        <p:txBody>
          <a:bodyPr anchor="b"/>
          <a:lstStyle>
            <a:lvl1pPr marL="0" indent="0">
              <a:buNone/>
              <a:defRPr sz="1465" b="1"/>
            </a:lvl1pPr>
            <a:lvl2pPr marL="278765" indent="0">
              <a:buNone/>
              <a:defRPr sz="1220" b="1"/>
            </a:lvl2pPr>
            <a:lvl3pPr marL="557530" indent="0">
              <a:buNone/>
              <a:defRPr sz="1100" b="1"/>
            </a:lvl3pPr>
            <a:lvl4pPr marL="836930" indent="0">
              <a:buNone/>
              <a:defRPr sz="975" b="1"/>
            </a:lvl4pPr>
            <a:lvl5pPr marL="1115695" indent="0">
              <a:buNone/>
              <a:defRPr sz="975" b="1"/>
            </a:lvl5pPr>
            <a:lvl6pPr marL="1394460" indent="0">
              <a:buNone/>
              <a:defRPr sz="975" b="1"/>
            </a:lvl6pPr>
            <a:lvl7pPr marL="1673225" indent="0">
              <a:buNone/>
              <a:defRPr sz="975" b="1"/>
            </a:lvl7pPr>
            <a:lvl8pPr marL="1952625" indent="0">
              <a:buNone/>
              <a:defRPr sz="975" b="1"/>
            </a:lvl8pPr>
            <a:lvl9pPr marL="2231390" indent="0">
              <a:buNone/>
              <a:defRPr sz="97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66235" y="2037693"/>
            <a:ext cx="3498652" cy="29971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61078-9B2C-4AAC-9D9C-0F0DD7456DA7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2B2EE-B9F7-48BB-B242-A9F2DA74EF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6857" y="371898"/>
            <a:ext cx="2654260" cy="1301644"/>
          </a:xfrm>
        </p:spPr>
        <p:txBody>
          <a:bodyPr anchor="b"/>
          <a:lstStyle>
            <a:lvl1pPr>
              <a:defRPr sz="19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98652" y="803197"/>
            <a:ext cx="4166235" cy="3964333"/>
          </a:xfrm>
        </p:spPr>
        <p:txBody>
          <a:bodyPr/>
          <a:lstStyle>
            <a:lvl1pPr>
              <a:defRPr sz="1950"/>
            </a:lvl1pPr>
            <a:lvl2pPr>
              <a:defRPr sz="1710"/>
            </a:lvl2pPr>
            <a:lvl3pPr>
              <a:defRPr sz="1465"/>
            </a:lvl3pPr>
            <a:lvl4pPr>
              <a:defRPr sz="1220"/>
            </a:lvl4pPr>
            <a:lvl5pPr>
              <a:defRPr sz="1220"/>
            </a:lvl5pPr>
            <a:lvl6pPr>
              <a:defRPr sz="1220"/>
            </a:lvl6pPr>
            <a:lvl7pPr>
              <a:defRPr sz="1220"/>
            </a:lvl7pPr>
            <a:lvl8pPr>
              <a:defRPr sz="1220"/>
            </a:lvl8pPr>
            <a:lvl9pPr>
              <a:defRPr sz="12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6857" y="1673543"/>
            <a:ext cx="2654260" cy="3100444"/>
          </a:xfrm>
        </p:spPr>
        <p:txBody>
          <a:bodyPr/>
          <a:lstStyle>
            <a:lvl1pPr marL="0" indent="0">
              <a:buNone/>
              <a:defRPr sz="975"/>
            </a:lvl1pPr>
            <a:lvl2pPr marL="278765" indent="0">
              <a:buNone/>
              <a:defRPr sz="855"/>
            </a:lvl2pPr>
            <a:lvl3pPr marL="557530" indent="0">
              <a:buNone/>
              <a:defRPr sz="730"/>
            </a:lvl3pPr>
            <a:lvl4pPr marL="836930" indent="0">
              <a:buNone/>
              <a:defRPr sz="610"/>
            </a:lvl4pPr>
            <a:lvl5pPr marL="1115695" indent="0">
              <a:buNone/>
              <a:defRPr sz="610"/>
            </a:lvl5pPr>
            <a:lvl6pPr marL="1394460" indent="0">
              <a:buNone/>
              <a:defRPr sz="610"/>
            </a:lvl6pPr>
            <a:lvl7pPr marL="1673225" indent="0">
              <a:buNone/>
              <a:defRPr sz="610"/>
            </a:lvl7pPr>
            <a:lvl8pPr marL="1952625" indent="0">
              <a:buNone/>
              <a:defRPr sz="610"/>
            </a:lvl8pPr>
            <a:lvl9pPr marL="2231390" indent="0">
              <a:buNone/>
              <a:defRPr sz="61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6857" y="371898"/>
            <a:ext cx="2654260" cy="1301644"/>
          </a:xfrm>
        </p:spPr>
        <p:txBody>
          <a:bodyPr anchor="b"/>
          <a:lstStyle>
            <a:lvl1pPr>
              <a:defRPr sz="195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498652" y="803197"/>
            <a:ext cx="4166235" cy="3964333"/>
          </a:xfrm>
        </p:spPr>
        <p:txBody>
          <a:bodyPr/>
          <a:lstStyle>
            <a:lvl1pPr marL="0" indent="0">
              <a:buNone/>
              <a:defRPr sz="1950"/>
            </a:lvl1pPr>
            <a:lvl2pPr marL="278765" indent="0">
              <a:buNone/>
              <a:defRPr sz="1710"/>
            </a:lvl2pPr>
            <a:lvl3pPr marL="557530" indent="0">
              <a:buNone/>
              <a:defRPr sz="1465"/>
            </a:lvl3pPr>
            <a:lvl4pPr marL="836930" indent="0">
              <a:buNone/>
              <a:defRPr sz="1220"/>
            </a:lvl4pPr>
            <a:lvl5pPr marL="1115695" indent="0">
              <a:buNone/>
              <a:defRPr sz="1220"/>
            </a:lvl5pPr>
            <a:lvl6pPr marL="1394460" indent="0">
              <a:buNone/>
              <a:defRPr sz="1220"/>
            </a:lvl6pPr>
            <a:lvl7pPr marL="1673225" indent="0">
              <a:buNone/>
              <a:defRPr sz="1220"/>
            </a:lvl7pPr>
            <a:lvl8pPr marL="1952625" indent="0">
              <a:buNone/>
              <a:defRPr sz="1220"/>
            </a:lvl8pPr>
            <a:lvl9pPr marL="2231390" indent="0">
              <a:buNone/>
              <a:defRPr sz="122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6857" y="1673543"/>
            <a:ext cx="2654260" cy="3100444"/>
          </a:xfrm>
        </p:spPr>
        <p:txBody>
          <a:bodyPr/>
          <a:lstStyle>
            <a:lvl1pPr marL="0" indent="0">
              <a:buNone/>
              <a:defRPr sz="975"/>
            </a:lvl1pPr>
            <a:lvl2pPr marL="278765" indent="0">
              <a:buNone/>
              <a:defRPr sz="855"/>
            </a:lvl2pPr>
            <a:lvl3pPr marL="557530" indent="0">
              <a:buNone/>
              <a:defRPr sz="730"/>
            </a:lvl3pPr>
            <a:lvl4pPr marL="836930" indent="0">
              <a:buNone/>
              <a:defRPr sz="610"/>
            </a:lvl4pPr>
            <a:lvl5pPr marL="1115695" indent="0">
              <a:buNone/>
              <a:defRPr sz="610"/>
            </a:lvl5pPr>
            <a:lvl6pPr marL="1394460" indent="0">
              <a:buNone/>
              <a:defRPr sz="610"/>
            </a:lvl6pPr>
            <a:lvl7pPr marL="1673225" indent="0">
              <a:buNone/>
              <a:defRPr sz="610"/>
            </a:lvl7pPr>
            <a:lvl8pPr marL="1952625" indent="0">
              <a:buNone/>
              <a:defRPr sz="610"/>
            </a:lvl8pPr>
            <a:lvl9pPr marL="2231390" indent="0">
              <a:buNone/>
              <a:defRPr sz="61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889308" y="297002"/>
            <a:ext cx="1774508" cy="47275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65785" y="297002"/>
            <a:ext cx="5220653" cy="47275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55982" y="5281473"/>
            <a:ext cx="1920240" cy="297002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2025/5/13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2811780" y="5170421"/>
            <a:ext cx="2606040" cy="297002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7590778" y="5288360"/>
            <a:ext cx="327732" cy="297002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rang chiếu Tiêu đề">
    <p:bg bwMode="gray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719019" y="247932"/>
            <a:ext cx="4786668" cy="2272636"/>
          </a:xfrm>
        </p:spPr>
        <p:txBody>
          <a:bodyPr rtlCol="0" anchor="b">
            <a:normAutofit/>
          </a:bodyPr>
          <a:lstStyle>
            <a:lvl1pPr algn="l">
              <a:lnSpc>
                <a:spcPct val="80000"/>
              </a:lnSpc>
              <a:defRPr sz="4215"/>
            </a:lvl1pPr>
          </a:lstStyle>
          <a:p>
            <a:pPr rtl="0"/>
            <a:r>
              <a:rPr lang="vi-VN" noProof="0" dirty="0"/>
              <a:t>Bấm để sửa kiểu tiêu đề Bản cái</a:t>
            </a:r>
          </a:p>
        </p:txBody>
      </p:sp>
      <p:sp>
        <p:nvSpPr>
          <p:cNvPr id="3" name="Phụ đề 2"/>
          <p:cNvSpPr>
            <a:spLocks noGrp="1"/>
          </p:cNvSpPr>
          <p:nvPr>
            <p:ph type="subTitle" idx="1" hasCustomPrompt="1"/>
          </p:nvPr>
        </p:nvSpPr>
        <p:spPr>
          <a:xfrm>
            <a:off x="719019" y="2528781"/>
            <a:ext cx="4786668" cy="681814"/>
          </a:xfrm>
        </p:spPr>
        <p:txBody>
          <a:bodyPr rtlCol="0"/>
          <a:lstStyle>
            <a:lvl1pPr marL="0" indent="0" algn="l">
              <a:spcBef>
                <a:spcPct val="0"/>
              </a:spcBef>
              <a:buNone/>
              <a:defRPr sz="1535">
                <a:solidFill>
                  <a:schemeClr val="accent2"/>
                </a:solidFill>
              </a:defRPr>
            </a:lvl1pPr>
            <a:lvl2pPr marL="292100" indent="0" algn="ctr">
              <a:buNone/>
              <a:defRPr sz="1280"/>
            </a:lvl2pPr>
            <a:lvl3pPr marL="584200" indent="0" algn="ctr">
              <a:buNone/>
              <a:defRPr sz="1150"/>
            </a:lvl3pPr>
            <a:lvl4pPr marL="876935" indent="0" algn="ctr">
              <a:buNone/>
              <a:defRPr sz="1020"/>
            </a:lvl4pPr>
            <a:lvl5pPr marL="1169035" indent="0" algn="ctr">
              <a:buNone/>
              <a:defRPr sz="1020"/>
            </a:lvl5pPr>
            <a:lvl6pPr marL="1461135" indent="0" algn="ctr">
              <a:buNone/>
              <a:defRPr sz="1020"/>
            </a:lvl6pPr>
            <a:lvl7pPr marL="1753235" indent="0" algn="ctr">
              <a:buNone/>
              <a:defRPr sz="1020"/>
            </a:lvl7pPr>
            <a:lvl8pPr marL="2045335" indent="0" algn="ctr">
              <a:buNone/>
              <a:defRPr sz="1020"/>
            </a:lvl8pPr>
            <a:lvl9pPr marL="2338070" indent="0" algn="ctr">
              <a:buNone/>
              <a:defRPr sz="1020"/>
            </a:lvl9pPr>
          </a:lstStyle>
          <a:p>
            <a:pPr rtl="0"/>
            <a:r>
              <a:rPr lang="vi-VN" noProof="0" dirty="0" err="1"/>
              <a:t>Bấm</a:t>
            </a:r>
            <a:r>
              <a:rPr lang="vi-VN" noProof="0" dirty="0"/>
              <a:t> </a:t>
            </a:r>
            <a:r>
              <a:rPr lang="vi-VN" noProof="0" dirty="0" err="1"/>
              <a:t>để</a:t>
            </a:r>
            <a:r>
              <a:rPr lang="vi-VN" noProof="0" dirty="0"/>
              <a:t> </a:t>
            </a:r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</a:t>
            </a:r>
            <a:r>
              <a:rPr lang="vi-VN" noProof="0" dirty="0" err="1"/>
              <a:t>phụ</a:t>
            </a:r>
            <a:r>
              <a:rPr lang="vi-VN" noProof="0" dirty="0"/>
              <a:t> </a:t>
            </a:r>
            <a:r>
              <a:rPr lang="vi-VN" noProof="0" dirty="0" err="1"/>
              <a:t>đề</a:t>
            </a:r>
            <a:r>
              <a:rPr lang="vi-VN" noProof="0" dirty="0"/>
              <a:t> </a:t>
            </a:r>
            <a:r>
              <a:rPr lang="vi-VN" noProof="0" dirty="0" err="1"/>
              <a:t>của</a:t>
            </a:r>
            <a:r>
              <a:rPr lang="vi-VN" noProof="0" dirty="0"/>
              <a:t>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cái</a:t>
            </a:r>
            <a:endParaRPr lang="vi-VN" noProof="0" dirty="0"/>
          </a:p>
        </p:txBody>
      </p:sp>
      <p:sp>
        <p:nvSpPr>
          <p:cNvPr id="8" name="Chỗ dành sẵn cho Ngày tháng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160A937-CCB1-4E1C-B936-FD9CD2E337BB}" type="datetime1">
              <a:rPr lang="vi-VN" noProof="0" smtClean="0"/>
              <a:t>13/05/2025</a:t>
            </a:fld>
            <a:endParaRPr lang="vi-VN" noProof="0" dirty="0"/>
          </a:p>
        </p:txBody>
      </p:sp>
      <p:sp>
        <p:nvSpPr>
          <p:cNvPr id="9" name="Chỗ dành sẵn cho Chân trang 8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 dirty="0"/>
          </a:p>
        </p:txBody>
      </p:sp>
      <p:sp>
        <p:nvSpPr>
          <p:cNvPr id="10" name="Chỗ dành sẵn cho Số Trang chiếu 9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 noProof="0"/>
              <a:t>‹#›</a:t>
            </a:fld>
            <a:endParaRPr lang="vi-VN" noProof="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3" name="Chỗ dành sẵn cho Nội dung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/>
          <a:p>
            <a:pPr lvl="0" rtl="0"/>
            <a:r>
              <a:rPr lang="vi-VN"/>
              <a:t>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8C3A219-E93E-4A57-8AB8-4746A4C196E5}" type="datetime1">
              <a:rPr lang="vi-VN" smtClean="0"/>
              <a:t>13/05/2025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êu đề của Mục">
    <p:bg bwMode="gray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3496509" y="1301644"/>
            <a:ext cx="4320541" cy="2022197"/>
          </a:xfrm>
        </p:spPr>
        <p:txBody>
          <a:bodyPr rtlCol="0" anchor="b">
            <a:normAutofit/>
          </a:bodyPr>
          <a:lstStyle>
            <a:lvl1pPr>
              <a:defRPr sz="3320"/>
            </a:lvl1pPr>
          </a:lstStyle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 hasCustomPrompt="1"/>
          </p:nvPr>
        </p:nvSpPr>
        <p:spPr>
          <a:xfrm>
            <a:off x="3496507" y="3339137"/>
            <a:ext cx="4320541" cy="743797"/>
          </a:xfrm>
        </p:spPr>
        <p:txBody>
          <a:bodyPr rtlCol="0">
            <a:normAutofit/>
          </a:bodyPr>
          <a:lstStyle>
            <a:lvl1pPr marL="0" indent="0">
              <a:buNone/>
              <a:defRPr sz="1280">
                <a:solidFill>
                  <a:schemeClr val="accent2"/>
                </a:solidFill>
              </a:defRPr>
            </a:lvl1pPr>
            <a:lvl2pPr marL="292100" indent="0">
              <a:buNone/>
              <a:defRPr sz="1280">
                <a:solidFill>
                  <a:schemeClr val="tx1">
                    <a:tint val="75000"/>
                  </a:schemeClr>
                </a:solidFill>
              </a:defRPr>
            </a:lvl2pPr>
            <a:lvl3pPr marL="584200" indent="0">
              <a:buNone/>
              <a:defRPr sz="1150">
                <a:solidFill>
                  <a:schemeClr val="tx1">
                    <a:tint val="75000"/>
                  </a:schemeClr>
                </a:solidFill>
              </a:defRPr>
            </a:lvl3pPr>
            <a:lvl4pPr marL="876935" indent="0">
              <a:buNone/>
              <a:defRPr sz="1020">
                <a:solidFill>
                  <a:schemeClr val="tx1">
                    <a:tint val="75000"/>
                  </a:schemeClr>
                </a:solidFill>
              </a:defRPr>
            </a:lvl4pPr>
            <a:lvl5pPr marL="1169035" indent="0">
              <a:buNone/>
              <a:defRPr sz="1020">
                <a:solidFill>
                  <a:schemeClr val="tx1">
                    <a:tint val="75000"/>
                  </a:schemeClr>
                </a:solidFill>
              </a:defRPr>
            </a:lvl5pPr>
            <a:lvl6pPr marL="1461135" indent="0">
              <a:buNone/>
              <a:defRPr sz="1020">
                <a:solidFill>
                  <a:schemeClr val="tx1">
                    <a:tint val="75000"/>
                  </a:schemeClr>
                </a:solidFill>
              </a:defRPr>
            </a:lvl6pPr>
            <a:lvl7pPr marL="1753235" indent="0">
              <a:buNone/>
              <a:defRPr sz="1020">
                <a:solidFill>
                  <a:schemeClr val="tx1">
                    <a:tint val="75000"/>
                  </a:schemeClr>
                </a:solidFill>
              </a:defRPr>
            </a:lvl7pPr>
            <a:lvl8pPr marL="2045335" indent="0">
              <a:buNone/>
              <a:defRPr sz="1020">
                <a:solidFill>
                  <a:schemeClr val="tx1">
                    <a:tint val="75000"/>
                  </a:schemeClr>
                </a:solidFill>
              </a:defRPr>
            </a:lvl8pPr>
            <a:lvl9pPr marL="2338070" indent="0">
              <a:buNone/>
              <a:defRPr sz="10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vi-VN"/>
              <a:t>Chỉnh sửa kiểu văn bản của Bản cái</a:t>
            </a:r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19677E3-5E68-4C16-8BBB-55F20A1A8FB6}" type="datetime1">
              <a:rPr lang="vi-VN" smtClean="0"/>
              <a:t>13/05/2025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noProof="0" dirty="0"/>
              <a:t>Bấm để sửa kiểu tiêu đề Bản cái</a:t>
            </a:r>
          </a:p>
        </p:txBody>
      </p:sp>
      <p:sp>
        <p:nvSpPr>
          <p:cNvPr id="3" name="Chỗ dành sẵn cho Nội dung 2"/>
          <p:cNvSpPr>
            <a:spLocks noGrp="1"/>
          </p:cNvSpPr>
          <p:nvPr>
            <p:ph sz="half" idx="1" hasCustomPrompt="1"/>
          </p:nvPr>
        </p:nvSpPr>
        <p:spPr>
          <a:xfrm>
            <a:off x="1490544" y="1301644"/>
            <a:ext cx="3086100" cy="3347085"/>
          </a:xfrm>
        </p:spPr>
        <p:txBody>
          <a:bodyPr rtlCol="0"/>
          <a:lstStyle/>
          <a:p>
            <a:pPr lvl="0" rtl="0"/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văn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của</a:t>
            </a:r>
            <a:r>
              <a:rPr lang="vi-VN" noProof="0" dirty="0"/>
              <a:t>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cái</a:t>
            </a:r>
            <a:endParaRPr lang="vi-VN" noProof="0" dirty="0"/>
          </a:p>
          <a:p>
            <a:pPr lvl="1" rtl="0"/>
            <a:r>
              <a:rPr lang="vi-VN" noProof="0" dirty="0" err="1"/>
              <a:t>Mức</a:t>
            </a:r>
            <a:r>
              <a:rPr lang="vi-VN" noProof="0" dirty="0"/>
              <a:t> hai</a:t>
            </a:r>
          </a:p>
          <a:p>
            <a:pPr lvl="2" rtl="0"/>
            <a:r>
              <a:rPr lang="vi-VN" noProof="0" dirty="0" err="1"/>
              <a:t>Mức</a:t>
            </a:r>
            <a:r>
              <a:rPr lang="vi-VN" noProof="0" dirty="0"/>
              <a:t> ba</a:t>
            </a:r>
          </a:p>
          <a:p>
            <a:pPr lvl="3" rtl="0"/>
            <a:r>
              <a:rPr lang="vi-VN" noProof="0" dirty="0" err="1"/>
              <a:t>Mức</a:t>
            </a:r>
            <a:r>
              <a:rPr lang="vi-VN" noProof="0" dirty="0"/>
              <a:t> </a:t>
            </a:r>
            <a:r>
              <a:rPr lang="vi-VN" noProof="0" dirty="0" err="1"/>
              <a:t>bốn</a:t>
            </a:r>
            <a:endParaRPr lang="vi-VN" noProof="0" dirty="0"/>
          </a:p>
          <a:p>
            <a:pPr lvl="4" rtl="0"/>
            <a:r>
              <a:rPr lang="vi-VN" noProof="0" dirty="0" err="1"/>
              <a:t>Mức</a:t>
            </a:r>
            <a:r>
              <a:rPr lang="vi-VN" noProof="0" dirty="0"/>
              <a:t> năm</a:t>
            </a:r>
          </a:p>
        </p:txBody>
      </p:sp>
      <p:sp>
        <p:nvSpPr>
          <p:cNvPr id="4" name="Chỗ dành sẵn cho Nội dung 3"/>
          <p:cNvSpPr>
            <a:spLocks noGrp="1"/>
          </p:cNvSpPr>
          <p:nvPr>
            <p:ph sz="half" idx="2" hasCustomPrompt="1"/>
          </p:nvPr>
        </p:nvSpPr>
        <p:spPr>
          <a:xfrm>
            <a:off x="4730949" y="1301644"/>
            <a:ext cx="3086100" cy="3347085"/>
          </a:xfrm>
        </p:spPr>
        <p:txBody>
          <a:bodyPr rtlCol="0"/>
          <a:lstStyle/>
          <a:p>
            <a:pPr lvl="0" rtl="0"/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văn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của</a:t>
            </a:r>
            <a:r>
              <a:rPr lang="vi-VN" noProof="0" dirty="0"/>
              <a:t>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cái</a:t>
            </a:r>
            <a:endParaRPr lang="vi-VN" noProof="0" dirty="0"/>
          </a:p>
          <a:p>
            <a:pPr lvl="1" rtl="0"/>
            <a:r>
              <a:rPr lang="vi-VN" noProof="0" dirty="0" err="1"/>
              <a:t>Mức</a:t>
            </a:r>
            <a:r>
              <a:rPr lang="vi-VN" noProof="0" dirty="0"/>
              <a:t> hai</a:t>
            </a:r>
          </a:p>
          <a:p>
            <a:pPr lvl="2" rtl="0"/>
            <a:r>
              <a:rPr lang="vi-VN" noProof="0" dirty="0" err="1"/>
              <a:t>Mức</a:t>
            </a:r>
            <a:r>
              <a:rPr lang="vi-VN" noProof="0" dirty="0"/>
              <a:t> ba</a:t>
            </a:r>
          </a:p>
          <a:p>
            <a:pPr lvl="3" rtl="0"/>
            <a:r>
              <a:rPr lang="vi-VN" noProof="0" dirty="0" err="1"/>
              <a:t>Mức</a:t>
            </a:r>
            <a:r>
              <a:rPr lang="vi-VN" noProof="0" dirty="0"/>
              <a:t> </a:t>
            </a:r>
            <a:r>
              <a:rPr lang="vi-VN" noProof="0" dirty="0" err="1"/>
              <a:t>bốn</a:t>
            </a:r>
            <a:endParaRPr lang="vi-VN" noProof="0" dirty="0"/>
          </a:p>
          <a:p>
            <a:pPr lvl="4" rtl="0"/>
            <a:r>
              <a:rPr lang="vi-VN" noProof="0" dirty="0" err="1"/>
              <a:t>Mức</a:t>
            </a:r>
            <a:r>
              <a:rPr lang="vi-VN" noProof="0" dirty="0"/>
              <a:t> năm</a:t>
            </a:r>
          </a:p>
        </p:txBody>
      </p:sp>
      <p:sp>
        <p:nvSpPr>
          <p:cNvPr id="5" name="Chỗ dành sẵn cho Ngà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AD27773-524D-45C8-A1FA-602C14602A3B}" type="datetime1">
              <a:rPr lang="vi-VN" noProof="0" smtClean="0"/>
              <a:t>13/05/2025</a:t>
            </a:fld>
            <a:endParaRPr lang="vi-VN" noProof="0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 dirty="0"/>
          </a:p>
        </p:txBody>
      </p:sp>
      <p:sp>
        <p:nvSpPr>
          <p:cNvPr id="7" name="Chỗ dành sẵn cho Số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 noProof="0"/>
              <a:t>‹#›</a:t>
            </a:fld>
            <a:endParaRPr lang="vi-VN" noProof="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 hasCustomPrompt="1"/>
          </p:nvPr>
        </p:nvSpPr>
        <p:spPr>
          <a:xfrm>
            <a:off x="1490544" y="1301644"/>
            <a:ext cx="3086100" cy="670191"/>
          </a:xfrm>
        </p:spPr>
        <p:txBody>
          <a:bodyPr rtlCol="0" anchor="ctr">
            <a:noAutofit/>
          </a:bodyPr>
          <a:lstStyle>
            <a:lvl1pPr marL="0" indent="0">
              <a:spcBef>
                <a:spcPct val="0"/>
              </a:spcBef>
              <a:buNone/>
              <a:defRPr sz="1340" b="0">
                <a:solidFill>
                  <a:schemeClr val="accent2"/>
                </a:solidFill>
              </a:defRPr>
            </a:lvl1pPr>
            <a:lvl2pPr marL="292100" indent="0">
              <a:buNone/>
              <a:defRPr sz="1280" b="1"/>
            </a:lvl2pPr>
            <a:lvl3pPr marL="584200" indent="0">
              <a:buNone/>
              <a:defRPr sz="1150" b="1"/>
            </a:lvl3pPr>
            <a:lvl4pPr marL="876935" indent="0">
              <a:buNone/>
              <a:defRPr sz="1020" b="1"/>
            </a:lvl4pPr>
            <a:lvl5pPr marL="1169035" indent="0">
              <a:buNone/>
              <a:defRPr sz="1020" b="1"/>
            </a:lvl5pPr>
            <a:lvl6pPr marL="1461135" indent="0">
              <a:buNone/>
              <a:defRPr sz="1020" b="1"/>
            </a:lvl6pPr>
            <a:lvl7pPr marL="1753235" indent="0">
              <a:buNone/>
              <a:defRPr sz="1020" b="1"/>
            </a:lvl7pPr>
            <a:lvl8pPr marL="2045335" indent="0">
              <a:buNone/>
              <a:defRPr sz="1020" b="1"/>
            </a:lvl8pPr>
            <a:lvl9pPr marL="2338070" indent="0">
              <a:buNone/>
              <a:defRPr sz="1020" b="1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</p:txBody>
      </p:sp>
      <p:sp>
        <p:nvSpPr>
          <p:cNvPr id="4" name="Chỗ dành sẵn cho Nội dung 3"/>
          <p:cNvSpPr>
            <a:spLocks noGrp="1"/>
          </p:cNvSpPr>
          <p:nvPr>
            <p:ph sz="half" idx="2" hasCustomPrompt="1"/>
          </p:nvPr>
        </p:nvSpPr>
        <p:spPr>
          <a:xfrm>
            <a:off x="1490544" y="2037693"/>
            <a:ext cx="3086100" cy="2714857"/>
          </a:xfrm>
        </p:spPr>
        <p:txBody>
          <a:bodyPr rtlCol="0"/>
          <a:lstStyle/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  <a:p>
            <a:pPr lvl="1" rtl="0"/>
            <a:r>
              <a:rPr lang="vi-VN" dirty="0" err="1"/>
              <a:t>Mức</a:t>
            </a:r>
            <a:r>
              <a:rPr lang="vi-VN" dirty="0"/>
              <a:t> hai</a:t>
            </a:r>
          </a:p>
          <a:p>
            <a:pPr lvl="2" rtl="0"/>
            <a:r>
              <a:rPr lang="vi-VN" dirty="0" err="1"/>
              <a:t>Mức</a:t>
            </a:r>
            <a:r>
              <a:rPr lang="vi-VN" dirty="0"/>
              <a:t> ba</a:t>
            </a:r>
          </a:p>
          <a:p>
            <a:pPr lvl="3" rtl="0"/>
            <a:r>
              <a:rPr lang="vi-VN" dirty="0" err="1"/>
              <a:t>Mức</a:t>
            </a:r>
            <a:r>
              <a:rPr lang="vi-VN" dirty="0"/>
              <a:t> </a:t>
            </a:r>
            <a:r>
              <a:rPr lang="vi-VN" dirty="0" err="1"/>
              <a:t>bốn</a:t>
            </a:r>
            <a:endParaRPr lang="vi-VN" dirty="0"/>
          </a:p>
          <a:p>
            <a:pPr lvl="4" rtl="0"/>
            <a:r>
              <a:rPr lang="vi-VN" dirty="0" err="1"/>
              <a:t>Mức</a:t>
            </a:r>
            <a:r>
              <a:rPr lang="vi-VN" dirty="0"/>
              <a:t> năm</a:t>
            </a:r>
          </a:p>
        </p:txBody>
      </p:sp>
      <p:sp>
        <p:nvSpPr>
          <p:cNvPr id="5" name="Chỗ dành sẵ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4730949" y="1301644"/>
            <a:ext cx="3086100" cy="670191"/>
          </a:xfrm>
        </p:spPr>
        <p:txBody>
          <a:bodyPr rtlCol="0" anchor="ctr">
            <a:noAutofit/>
          </a:bodyPr>
          <a:lstStyle>
            <a:lvl1pPr marL="0" indent="0">
              <a:spcBef>
                <a:spcPct val="0"/>
              </a:spcBef>
              <a:buNone/>
              <a:defRPr sz="1340" b="0">
                <a:solidFill>
                  <a:schemeClr val="accent2"/>
                </a:solidFill>
              </a:defRPr>
            </a:lvl1pPr>
            <a:lvl2pPr marL="292100" indent="0">
              <a:buNone/>
              <a:defRPr sz="1280" b="1"/>
            </a:lvl2pPr>
            <a:lvl3pPr marL="584200" indent="0">
              <a:buNone/>
              <a:defRPr sz="1150" b="1"/>
            </a:lvl3pPr>
            <a:lvl4pPr marL="876935" indent="0">
              <a:buNone/>
              <a:defRPr sz="1020" b="1"/>
            </a:lvl4pPr>
            <a:lvl5pPr marL="1169035" indent="0">
              <a:buNone/>
              <a:defRPr sz="1020" b="1"/>
            </a:lvl5pPr>
            <a:lvl6pPr marL="1461135" indent="0">
              <a:buNone/>
              <a:defRPr sz="1020" b="1"/>
            </a:lvl6pPr>
            <a:lvl7pPr marL="1753235" indent="0">
              <a:buNone/>
              <a:defRPr sz="1020" b="1"/>
            </a:lvl7pPr>
            <a:lvl8pPr marL="2045335" indent="0">
              <a:buNone/>
              <a:defRPr sz="1020" b="1"/>
            </a:lvl8pPr>
            <a:lvl9pPr marL="2338070" indent="0">
              <a:buNone/>
              <a:defRPr sz="1020" b="1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</p:txBody>
      </p:sp>
      <p:sp>
        <p:nvSpPr>
          <p:cNvPr id="6" name="Chỗ dành sẵ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4730949" y="2037693"/>
            <a:ext cx="3086100" cy="2714857"/>
          </a:xfrm>
        </p:spPr>
        <p:txBody>
          <a:bodyPr rtlCol="0"/>
          <a:lstStyle/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  <a:p>
            <a:pPr lvl="1" rtl="0"/>
            <a:r>
              <a:rPr lang="vi-VN" dirty="0" err="1"/>
              <a:t>Mức</a:t>
            </a:r>
            <a:r>
              <a:rPr lang="vi-VN" dirty="0"/>
              <a:t> hai</a:t>
            </a:r>
          </a:p>
          <a:p>
            <a:pPr lvl="2" rtl="0"/>
            <a:r>
              <a:rPr lang="vi-VN" dirty="0" err="1"/>
              <a:t>Mức</a:t>
            </a:r>
            <a:r>
              <a:rPr lang="vi-VN" dirty="0"/>
              <a:t> ba</a:t>
            </a:r>
          </a:p>
          <a:p>
            <a:pPr lvl="3" rtl="0"/>
            <a:r>
              <a:rPr lang="vi-VN" dirty="0" err="1"/>
              <a:t>Mức</a:t>
            </a:r>
            <a:r>
              <a:rPr lang="vi-VN" dirty="0"/>
              <a:t> </a:t>
            </a:r>
            <a:r>
              <a:rPr lang="vi-VN" dirty="0" err="1"/>
              <a:t>bốn</a:t>
            </a:r>
            <a:endParaRPr lang="vi-VN" dirty="0"/>
          </a:p>
          <a:p>
            <a:pPr lvl="4" rtl="0"/>
            <a:r>
              <a:rPr lang="vi-VN" dirty="0" err="1"/>
              <a:t>Mức</a:t>
            </a:r>
            <a:r>
              <a:rPr lang="vi-VN" dirty="0"/>
              <a:t> năm</a:t>
            </a:r>
          </a:p>
        </p:txBody>
      </p:sp>
      <p:sp>
        <p:nvSpPr>
          <p:cNvPr id="7" name="Chỗ dành sẵn cho Ngày tháng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80A089F-08F3-472C-992E-D6619EBCE691}" type="datetime1">
              <a:rPr lang="vi-VN" smtClean="0"/>
              <a:t>13/05/2025</a:t>
            </a:fld>
            <a:endParaRPr lang="vi-VN" dirty="0"/>
          </a:p>
        </p:txBody>
      </p:sp>
      <p:sp>
        <p:nvSpPr>
          <p:cNvPr id="8" name="Chỗ dành sẵn cho Chân trang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9" name="Chỗ dành sẵn cho Số Trang chiế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082" y="3584688"/>
            <a:ext cx="6995160" cy="1107947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082" y="2364397"/>
            <a:ext cx="6995160" cy="1220291"/>
          </a:xfrm>
        </p:spPr>
        <p:txBody>
          <a:bodyPr anchor="b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102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8204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23063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64084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05105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46126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87147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28168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61078-9B2C-4AAC-9D9C-0F0DD7456DA7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2B2EE-B9F7-48BB-B242-A9F2DA74EF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3" name="Chỗ dành sẵn cho Ngày tháng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8092662-6564-412C-9392-266C7F9E7420}" type="datetime1">
              <a:rPr lang="vi-VN" smtClean="0"/>
              <a:t>13/05/2025</a:t>
            </a:fld>
            <a:endParaRPr lang="vi-VN" dirty="0"/>
          </a:p>
        </p:txBody>
      </p:sp>
      <p:sp>
        <p:nvSpPr>
          <p:cNvPr id="4" name="Chỗ dành sẵn cho Chân trang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5" name="Chỗ dành sẵn cho Số Trang chiế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bg bwMode="gray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ỗ dành sẵn cho Ngày tháng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DCFBD34-5AE3-4C91-B13A-0044E6640D70}" type="datetime1">
              <a:rPr lang="vi-VN" smtClean="0"/>
              <a:t>13/05/2025</a:t>
            </a:fld>
            <a:endParaRPr lang="vi-VN" dirty="0"/>
          </a:p>
        </p:txBody>
      </p:sp>
      <p:sp>
        <p:nvSpPr>
          <p:cNvPr id="3" name="Chỗ dành sẵn cho Chân trang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4" name="Chỗ dành sẵn cho Số Trang chiế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có Chú thích">
    <p:bg bwMode="gray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5965388" y="1852559"/>
            <a:ext cx="1851661" cy="1888920"/>
          </a:xfrm>
        </p:spPr>
        <p:txBody>
          <a:bodyPr rtlCol="0" anchor="b">
            <a:normAutofit/>
          </a:bodyPr>
          <a:lstStyle>
            <a:lvl1pPr>
              <a:defRPr sz="1660">
                <a:solidFill>
                  <a:schemeClr val="accent2"/>
                </a:solidFill>
              </a:defRPr>
            </a:lvl1pPr>
          </a:lstStyle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3" name="Chỗ dành sẵn cho Nội dung 2"/>
          <p:cNvSpPr>
            <a:spLocks noGrp="1"/>
          </p:cNvSpPr>
          <p:nvPr>
            <p:ph idx="1" hasCustomPrompt="1"/>
          </p:nvPr>
        </p:nvSpPr>
        <p:spPr>
          <a:xfrm>
            <a:off x="873324" y="433881"/>
            <a:ext cx="4629150" cy="3904933"/>
          </a:xfrm>
        </p:spPr>
        <p:txBody>
          <a:bodyPr rtlCol="0">
            <a:normAutofit/>
          </a:bodyPr>
          <a:lstStyle>
            <a:lvl1pPr>
              <a:defRPr sz="1535"/>
            </a:lvl1pPr>
            <a:lvl2pPr>
              <a:defRPr sz="1280"/>
            </a:lvl2pPr>
            <a:lvl3pPr>
              <a:defRPr sz="1150"/>
            </a:lvl3pPr>
            <a:lvl4pPr>
              <a:defRPr sz="1020"/>
            </a:lvl4pPr>
            <a:lvl5pPr>
              <a:defRPr sz="895"/>
            </a:lvl5pPr>
            <a:lvl6pPr>
              <a:defRPr sz="895"/>
            </a:lvl6pPr>
            <a:lvl7pPr>
              <a:defRPr sz="895"/>
            </a:lvl7pPr>
            <a:lvl8pPr>
              <a:defRPr sz="895"/>
            </a:lvl8pPr>
            <a:lvl9pPr>
              <a:defRPr sz="895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  <a:p>
            <a:pPr lvl="1" rtl="0"/>
            <a:r>
              <a:rPr lang="vi-VN" dirty="0" err="1"/>
              <a:t>Mức</a:t>
            </a:r>
            <a:r>
              <a:rPr lang="vi-VN" dirty="0"/>
              <a:t> hai</a:t>
            </a:r>
          </a:p>
          <a:p>
            <a:pPr lvl="2" rtl="0"/>
            <a:r>
              <a:rPr lang="vi-VN" dirty="0" err="1"/>
              <a:t>Mức</a:t>
            </a:r>
            <a:r>
              <a:rPr lang="vi-VN" dirty="0"/>
              <a:t> ba</a:t>
            </a:r>
          </a:p>
          <a:p>
            <a:pPr lvl="3" rtl="0"/>
            <a:r>
              <a:rPr lang="vi-VN" dirty="0" err="1"/>
              <a:t>Mức</a:t>
            </a:r>
            <a:r>
              <a:rPr lang="vi-VN" dirty="0"/>
              <a:t> </a:t>
            </a:r>
            <a:r>
              <a:rPr lang="vi-VN" dirty="0" err="1"/>
              <a:t>bốn</a:t>
            </a:r>
            <a:endParaRPr lang="vi-VN" dirty="0"/>
          </a:p>
          <a:p>
            <a:pPr lvl="4" rtl="0"/>
            <a:r>
              <a:rPr lang="vi-VN" dirty="0" err="1"/>
              <a:t>Mức</a:t>
            </a:r>
            <a:r>
              <a:rPr lang="vi-VN" dirty="0"/>
              <a:t> năm</a:t>
            </a:r>
          </a:p>
        </p:txBody>
      </p:sp>
      <p:sp>
        <p:nvSpPr>
          <p:cNvPr id="4" name="Chỗ dành sẵ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5965389" y="3728083"/>
            <a:ext cx="1851660" cy="920646"/>
          </a:xfrm>
        </p:spPr>
        <p:txBody>
          <a:bodyPr rtlCol="0">
            <a:normAutofit/>
          </a:bodyPr>
          <a:lstStyle>
            <a:lvl1pPr marL="0" indent="0">
              <a:spcBef>
                <a:spcPts val="635"/>
              </a:spcBef>
              <a:buNone/>
              <a:defRPr sz="895"/>
            </a:lvl1pPr>
            <a:lvl2pPr marL="292100" indent="0">
              <a:buNone/>
              <a:defRPr sz="895"/>
            </a:lvl2pPr>
            <a:lvl3pPr marL="584200" indent="0">
              <a:buNone/>
              <a:defRPr sz="765"/>
            </a:lvl3pPr>
            <a:lvl4pPr marL="876935" indent="0">
              <a:buNone/>
              <a:defRPr sz="640"/>
            </a:lvl4pPr>
            <a:lvl5pPr marL="1169035" indent="0">
              <a:buNone/>
              <a:defRPr sz="640"/>
            </a:lvl5pPr>
            <a:lvl6pPr marL="1461135" indent="0">
              <a:buNone/>
              <a:defRPr sz="640"/>
            </a:lvl6pPr>
            <a:lvl7pPr marL="1753235" indent="0">
              <a:buNone/>
              <a:defRPr sz="640"/>
            </a:lvl7pPr>
            <a:lvl8pPr marL="2045335" indent="0">
              <a:buNone/>
              <a:defRPr sz="640"/>
            </a:lvl8pPr>
            <a:lvl9pPr marL="2338070" indent="0">
              <a:buNone/>
              <a:defRPr sz="640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</p:txBody>
      </p:sp>
      <p:sp>
        <p:nvSpPr>
          <p:cNvPr id="5" name="Chỗ dành sẵn cho Ngà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9AB1D4A-8458-4CC2-8BA4-421667826001}" type="datetime1">
              <a:rPr lang="vi-VN" smtClean="0"/>
              <a:t>13/05/2025</a:t>
            </a:fld>
            <a:endParaRPr lang="vi-VN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7" name="Chỗ dành sẵn cho Số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có Chú thích">
    <p:bg bwMode="gray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5965388" y="1852559"/>
            <a:ext cx="1851661" cy="1888920"/>
          </a:xfrm>
        </p:spPr>
        <p:txBody>
          <a:bodyPr rtlCol="0" anchor="b">
            <a:normAutofit/>
          </a:bodyPr>
          <a:lstStyle>
            <a:lvl1pPr>
              <a:defRPr sz="1660">
                <a:solidFill>
                  <a:schemeClr val="accent2"/>
                </a:solidFill>
              </a:defRPr>
            </a:lvl1pPr>
          </a:lstStyle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8" name="Hình chữ nhật Góc tròn 7"/>
          <p:cNvSpPr/>
          <p:nvPr/>
        </p:nvSpPr>
        <p:spPr>
          <a:xfrm>
            <a:off x="873323" y="433881"/>
            <a:ext cx="4629151" cy="3904933"/>
          </a:xfrm>
          <a:prstGeom prst="roundRect">
            <a:avLst>
              <a:gd name="adj" fmla="val 4409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vi-VN" sz="1150" dirty="0"/>
          </a:p>
        </p:txBody>
      </p:sp>
      <p:sp>
        <p:nvSpPr>
          <p:cNvPr id="3" name="Chỗ dành sẵn cho Ảnh 2"/>
          <p:cNvSpPr>
            <a:spLocks noGrp="1"/>
          </p:cNvSpPr>
          <p:nvPr>
            <p:ph type="pic" idx="1" hasCustomPrompt="1"/>
          </p:nvPr>
        </p:nvSpPr>
        <p:spPr>
          <a:xfrm>
            <a:off x="950476" y="526856"/>
            <a:ext cx="4474845" cy="3718983"/>
          </a:xfrm>
          <a:prstGeom prst="roundRect">
            <a:avLst>
              <a:gd name="adj" fmla="val 3725"/>
            </a:avLst>
          </a:prstGeom>
        </p:spPr>
        <p:txBody>
          <a:bodyPr tIns="914400" rtlCol="0">
            <a:normAutofit/>
          </a:bodyPr>
          <a:lstStyle>
            <a:lvl1pPr marL="0" indent="0" algn="ctr">
              <a:buNone/>
              <a:defRPr sz="1535"/>
            </a:lvl1pPr>
            <a:lvl2pPr marL="292100" indent="0">
              <a:buNone/>
              <a:defRPr sz="1790"/>
            </a:lvl2pPr>
            <a:lvl3pPr marL="584200" indent="0">
              <a:buNone/>
              <a:defRPr sz="1535"/>
            </a:lvl3pPr>
            <a:lvl4pPr marL="876935" indent="0">
              <a:buNone/>
              <a:defRPr sz="1280"/>
            </a:lvl4pPr>
            <a:lvl5pPr marL="1169035" indent="0">
              <a:buNone/>
              <a:defRPr sz="1280"/>
            </a:lvl5pPr>
            <a:lvl6pPr marL="1461135" indent="0">
              <a:buNone/>
              <a:defRPr sz="1280"/>
            </a:lvl6pPr>
            <a:lvl7pPr marL="1753235" indent="0">
              <a:buNone/>
              <a:defRPr sz="1280"/>
            </a:lvl7pPr>
            <a:lvl8pPr marL="2045335" indent="0">
              <a:buNone/>
              <a:defRPr sz="1280"/>
            </a:lvl8pPr>
            <a:lvl9pPr marL="2338070" indent="0">
              <a:buNone/>
              <a:defRPr sz="1280"/>
            </a:lvl9pPr>
          </a:lstStyle>
          <a:p>
            <a:pPr rtl="0"/>
            <a:r>
              <a:rPr lang="vi-VN" dirty="0"/>
              <a:t>Bấm biểu tượng để thêm hình ảnh</a:t>
            </a:r>
          </a:p>
        </p:txBody>
      </p:sp>
      <p:sp>
        <p:nvSpPr>
          <p:cNvPr id="4" name="Chỗ dành sẵ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5965389" y="3728083"/>
            <a:ext cx="1851660" cy="920646"/>
          </a:xfrm>
        </p:spPr>
        <p:txBody>
          <a:bodyPr rtlCol="0">
            <a:normAutofit/>
          </a:bodyPr>
          <a:lstStyle>
            <a:lvl1pPr marL="0" indent="0">
              <a:spcBef>
                <a:spcPts val="635"/>
              </a:spcBef>
              <a:buNone/>
              <a:defRPr sz="895"/>
            </a:lvl1pPr>
            <a:lvl2pPr marL="292100" indent="0">
              <a:buNone/>
              <a:defRPr sz="895"/>
            </a:lvl2pPr>
            <a:lvl3pPr marL="584200" indent="0">
              <a:buNone/>
              <a:defRPr sz="765"/>
            </a:lvl3pPr>
            <a:lvl4pPr marL="876935" indent="0">
              <a:buNone/>
              <a:defRPr sz="640"/>
            </a:lvl4pPr>
            <a:lvl5pPr marL="1169035" indent="0">
              <a:buNone/>
              <a:defRPr sz="640"/>
            </a:lvl5pPr>
            <a:lvl6pPr marL="1461135" indent="0">
              <a:buNone/>
              <a:defRPr sz="640"/>
            </a:lvl6pPr>
            <a:lvl7pPr marL="1753235" indent="0">
              <a:buNone/>
              <a:defRPr sz="640"/>
            </a:lvl7pPr>
            <a:lvl8pPr marL="2045335" indent="0">
              <a:buNone/>
              <a:defRPr sz="640"/>
            </a:lvl8pPr>
            <a:lvl9pPr marL="2338070" indent="0">
              <a:buNone/>
              <a:defRPr sz="640"/>
            </a:lvl9pPr>
          </a:lstStyle>
          <a:p>
            <a:pPr lvl="0" rtl="0"/>
            <a:r>
              <a:rPr lang="vi-VN"/>
              <a:t>Chỉnh sửa kiểu văn bản của Bản cái</a:t>
            </a:r>
          </a:p>
        </p:txBody>
      </p:sp>
      <p:sp>
        <p:nvSpPr>
          <p:cNvPr id="5" name="Chỗ dành sẵn cho Ngà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8EEB4D7-FFE0-4612-A129-DD9A7DDC61EB}" type="datetime1">
              <a:rPr lang="vi-VN" smtClean="0"/>
              <a:t>13/05/2025</a:t>
            </a:fld>
            <a:endParaRPr lang="vi-VN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7" name="Chỗ dành sẵn cho Số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/>
          <a:p>
            <a:pPr lvl="0" rtl="0"/>
            <a:r>
              <a:rPr lang="vi-VN"/>
              <a:t>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9520F76-9E09-43CF-92DF-1AD0B224A512}" type="datetime1">
              <a:rPr lang="vi-VN" smtClean="0"/>
              <a:t>13/05/2025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 hasCustomPrompt="1"/>
          </p:nvPr>
        </p:nvSpPr>
        <p:spPr>
          <a:xfrm>
            <a:off x="6658884" y="247933"/>
            <a:ext cx="1158165" cy="4400797"/>
          </a:xfrm>
        </p:spPr>
        <p:txBody>
          <a:bodyPr vert="eaVert" rtlCol="0"/>
          <a:lstStyle/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 hasCustomPrompt="1"/>
          </p:nvPr>
        </p:nvSpPr>
        <p:spPr>
          <a:xfrm>
            <a:off x="1491615" y="247933"/>
            <a:ext cx="5064399" cy="4400797"/>
          </a:xfrm>
        </p:spPr>
        <p:txBody>
          <a:bodyPr vert="eaVert" rtlCol="0"/>
          <a:lstStyle/>
          <a:p>
            <a:pPr lvl="0" rtl="0"/>
            <a:r>
              <a:rPr lang="vi-VN"/>
              <a:t>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55A2252-D2AD-48D1-AC58-782B0528B7D1}" type="datetime1">
              <a:rPr lang="vi-VN" smtClean="0"/>
              <a:t>13/05/2025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1480" y="1301644"/>
            <a:ext cx="3634740" cy="3681536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83380" y="1301644"/>
            <a:ext cx="3634740" cy="3681536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61078-9B2C-4AAC-9D9C-0F0DD7456DA7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2B2EE-B9F7-48BB-B242-A9F2DA74EF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1481" y="1248702"/>
            <a:ext cx="3636169" cy="520399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0210" indent="0">
              <a:buNone/>
              <a:defRPr sz="1800" b="1"/>
            </a:lvl2pPr>
            <a:lvl3pPr marL="820420" indent="0">
              <a:buNone/>
              <a:defRPr sz="1600" b="1"/>
            </a:lvl3pPr>
            <a:lvl4pPr marL="1230630" indent="0">
              <a:buNone/>
              <a:defRPr sz="1400" b="1"/>
            </a:lvl4pPr>
            <a:lvl5pPr marL="1640840" indent="0">
              <a:buNone/>
              <a:defRPr sz="1400" b="1"/>
            </a:lvl5pPr>
            <a:lvl6pPr marL="2051050" indent="0">
              <a:buNone/>
              <a:defRPr sz="1400" b="1"/>
            </a:lvl6pPr>
            <a:lvl7pPr marL="2461260" indent="0">
              <a:buNone/>
              <a:defRPr sz="1400" b="1"/>
            </a:lvl7pPr>
            <a:lvl8pPr marL="2871470" indent="0">
              <a:buNone/>
              <a:defRPr sz="1400" b="1"/>
            </a:lvl8pPr>
            <a:lvl9pPr marL="3281680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1481" y="1769100"/>
            <a:ext cx="3636169" cy="3214080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180523" y="1248702"/>
            <a:ext cx="3637598" cy="520399"/>
          </a:xfrm>
        </p:spPr>
        <p:txBody>
          <a:bodyPr anchor="b"/>
          <a:lstStyle>
            <a:lvl1pPr marL="0" indent="0">
              <a:buNone/>
              <a:defRPr sz="2200" b="1"/>
            </a:lvl1pPr>
            <a:lvl2pPr marL="410210" indent="0">
              <a:buNone/>
              <a:defRPr sz="1800" b="1"/>
            </a:lvl2pPr>
            <a:lvl3pPr marL="820420" indent="0">
              <a:buNone/>
              <a:defRPr sz="1600" b="1"/>
            </a:lvl3pPr>
            <a:lvl4pPr marL="1230630" indent="0">
              <a:buNone/>
              <a:defRPr sz="1400" b="1"/>
            </a:lvl4pPr>
            <a:lvl5pPr marL="1640840" indent="0">
              <a:buNone/>
              <a:defRPr sz="1400" b="1"/>
            </a:lvl5pPr>
            <a:lvl6pPr marL="2051050" indent="0">
              <a:buNone/>
              <a:defRPr sz="1400" b="1"/>
            </a:lvl6pPr>
            <a:lvl7pPr marL="2461260" indent="0">
              <a:buNone/>
              <a:defRPr sz="1400" b="1"/>
            </a:lvl7pPr>
            <a:lvl8pPr marL="2871470" indent="0">
              <a:buNone/>
              <a:defRPr sz="1400" b="1"/>
            </a:lvl8pPr>
            <a:lvl9pPr marL="3281680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80523" y="1769100"/>
            <a:ext cx="3637598" cy="3214080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61078-9B2C-4AAC-9D9C-0F0DD7456DA7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2B2EE-B9F7-48BB-B242-A9F2DA74EF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61078-9B2C-4AAC-9D9C-0F0DD7456DA7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2B2EE-B9F7-48BB-B242-A9F2DA74EF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61078-9B2C-4AAC-9D9C-0F0DD7456DA7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2B2EE-B9F7-48BB-B242-A9F2DA74EF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1481" y="222106"/>
            <a:ext cx="2707481" cy="945242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17545" y="222106"/>
            <a:ext cx="4600575" cy="4761074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2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1481" y="1167348"/>
            <a:ext cx="2707481" cy="3815832"/>
          </a:xfrm>
        </p:spPr>
        <p:txBody>
          <a:bodyPr/>
          <a:lstStyle>
            <a:lvl1pPr marL="0" indent="0">
              <a:buNone/>
              <a:defRPr sz="1300"/>
            </a:lvl1pPr>
            <a:lvl2pPr marL="410210" indent="0">
              <a:buNone/>
              <a:defRPr sz="1100"/>
            </a:lvl2pPr>
            <a:lvl3pPr marL="820420" indent="0">
              <a:buNone/>
              <a:defRPr sz="900"/>
            </a:lvl3pPr>
            <a:lvl4pPr marL="1230630" indent="0">
              <a:buNone/>
              <a:defRPr sz="800"/>
            </a:lvl4pPr>
            <a:lvl5pPr marL="1640840" indent="0">
              <a:buNone/>
              <a:defRPr sz="800"/>
            </a:lvl5pPr>
            <a:lvl6pPr marL="2051050" indent="0">
              <a:buNone/>
              <a:defRPr sz="800"/>
            </a:lvl6pPr>
            <a:lvl7pPr marL="2461260" indent="0">
              <a:buNone/>
              <a:defRPr sz="800"/>
            </a:lvl7pPr>
            <a:lvl8pPr marL="2871470" indent="0">
              <a:buNone/>
              <a:defRPr sz="800"/>
            </a:lvl8pPr>
            <a:lvl9pPr marL="328168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61078-9B2C-4AAC-9D9C-0F0DD7456DA7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2B2EE-B9F7-48BB-B242-A9F2DA74EF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3060" y="3904934"/>
            <a:ext cx="4937760" cy="460999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13060" y="498448"/>
            <a:ext cx="4937760" cy="3347085"/>
          </a:xfrm>
        </p:spPr>
        <p:txBody>
          <a:bodyPr/>
          <a:lstStyle>
            <a:lvl1pPr marL="0" indent="0">
              <a:buNone/>
              <a:defRPr sz="2900"/>
            </a:lvl1pPr>
            <a:lvl2pPr marL="410210" indent="0">
              <a:buNone/>
              <a:defRPr sz="2500"/>
            </a:lvl2pPr>
            <a:lvl3pPr marL="820420" indent="0">
              <a:buNone/>
              <a:defRPr sz="2200"/>
            </a:lvl3pPr>
            <a:lvl4pPr marL="1230630" indent="0">
              <a:buNone/>
              <a:defRPr sz="1800"/>
            </a:lvl4pPr>
            <a:lvl5pPr marL="1640840" indent="0">
              <a:buNone/>
              <a:defRPr sz="1800"/>
            </a:lvl5pPr>
            <a:lvl6pPr marL="2051050" indent="0">
              <a:buNone/>
              <a:defRPr sz="1800"/>
            </a:lvl6pPr>
            <a:lvl7pPr marL="2461260" indent="0">
              <a:buNone/>
              <a:defRPr sz="1800"/>
            </a:lvl7pPr>
            <a:lvl8pPr marL="2871470" indent="0">
              <a:buNone/>
              <a:defRPr sz="1800"/>
            </a:lvl8pPr>
            <a:lvl9pPr marL="3281680" indent="0">
              <a:buNone/>
              <a:defRPr sz="1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13060" y="4365932"/>
            <a:ext cx="4937760" cy="654696"/>
          </a:xfrm>
        </p:spPr>
        <p:txBody>
          <a:bodyPr/>
          <a:lstStyle>
            <a:lvl1pPr marL="0" indent="0">
              <a:buNone/>
              <a:defRPr sz="1300"/>
            </a:lvl1pPr>
            <a:lvl2pPr marL="410210" indent="0">
              <a:buNone/>
              <a:defRPr sz="1100"/>
            </a:lvl2pPr>
            <a:lvl3pPr marL="820420" indent="0">
              <a:buNone/>
              <a:defRPr sz="900"/>
            </a:lvl3pPr>
            <a:lvl4pPr marL="1230630" indent="0">
              <a:buNone/>
              <a:defRPr sz="800"/>
            </a:lvl4pPr>
            <a:lvl5pPr marL="1640840" indent="0">
              <a:buNone/>
              <a:defRPr sz="800"/>
            </a:lvl5pPr>
            <a:lvl6pPr marL="2051050" indent="0">
              <a:buNone/>
              <a:defRPr sz="800"/>
            </a:lvl6pPr>
            <a:lvl7pPr marL="2461260" indent="0">
              <a:buNone/>
              <a:defRPr sz="800"/>
            </a:lvl7pPr>
            <a:lvl8pPr marL="2871470" indent="0">
              <a:buNone/>
              <a:defRPr sz="800"/>
            </a:lvl8pPr>
            <a:lvl9pPr marL="328168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F61078-9B2C-4AAC-9D9C-0F0DD7456DA7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92B2EE-B9F7-48BB-B242-A9F2DA74EF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11480" y="223398"/>
            <a:ext cx="7406640" cy="929746"/>
          </a:xfrm>
          <a:prstGeom prst="rect">
            <a:avLst/>
          </a:prstGeom>
        </p:spPr>
        <p:txBody>
          <a:bodyPr vert="horz" lIns="82040" tIns="41020" rIns="82040" bIns="410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1480" y="1301644"/>
            <a:ext cx="7406640" cy="3681536"/>
          </a:xfrm>
          <a:prstGeom prst="rect">
            <a:avLst/>
          </a:prstGeom>
        </p:spPr>
        <p:txBody>
          <a:bodyPr vert="horz" lIns="82040" tIns="41020" rIns="82040" bIns="410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11480" y="5170420"/>
            <a:ext cx="1920240" cy="297002"/>
          </a:xfrm>
          <a:prstGeom prst="rect">
            <a:avLst/>
          </a:prstGeom>
        </p:spPr>
        <p:txBody>
          <a:bodyPr vert="horz" lIns="82040" tIns="41020" rIns="82040" bIns="41020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F61078-9B2C-4AAC-9D9C-0F0DD7456DA7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11780" y="5170420"/>
            <a:ext cx="2606040" cy="297002"/>
          </a:xfrm>
          <a:prstGeom prst="rect">
            <a:avLst/>
          </a:prstGeom>
        </p:spPr>
        <p:txBody>
          <a:bodyPr vert="horz" lIns="82040" tIns="41020" rIns="82040" bIns="41020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97880" y="5170420"/>
            <a:ext cx="1920240" cy="297002"/>
          </a:xfrm>
          <a:prstGeom prst="rect">
            <a:avLst/>
          </a:prstGeom>
        </p:spPr>
        <p:txBody>
          <a:bodyPr vert="horz" lIns="82040" tIns="41020" rIns="82040" bIns="410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92B2EE-B9F7-48BB-B242-A9F2DA74EF07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98" r:id="rId12"/>
  </p:sldLayoutIdLst>
  <p:txStyles>
    <p:titleStyle>
      <a:lvl1pPr algn="ctr" defTabSz="820420" rtl="0" eaLnBrk="1" latinLnBrk="0" hangingPunct="1">
        <a:spcBef>
          <a:spcPct val="0"/>
        </a:spcBef>
        <a:buNone/>
        <a:defRPr sz="3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7340" indent="-307340" algn="l" defTabSz="820420" rtl="0" eaLnBrk="1" latinLnBrk="0" hangingPunct="1">
        <a:spcBef>
          <a:spcPct val="2000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66750" indent="-256540" algn="l" defTabSz="820420" rtl="0" eaLnBrk="1" latinLnBrk="0" hangingPunct="1">
        <a:spcBef>
          <a:spcPct val="20000"/>
        </a:spcBef>
        <a:buFont typeface="Arial" panose="020B0604020202020204" pitchFamily="34" charset="0"/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025525" indent="-205105" algn="l" defTabSz="820420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435735" indent="-205105" algn="l" defTabSz="82042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45945" indent="-205105" algn="l" defTabSz="820420" rtl="0" eaLnBrk="1" latinLnBrk="0" hangingPunct="1">
        <a:spcBef>
          <a:spcPct val="20000"/>
        </a:spcBef>
        <a:buFont typeface="Arial" panose="020B0604020202020204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56155" indent="-205105" algn="l" defTabSz="82042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66365" indent="-205105" algn="l" defTabSz="82042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76575" indent="-205105" algn="l" defTabSz="82042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86785" indent="-205105" algn="l" defTabSz="82042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042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10210" algn="l" defTabSz="82042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20420" algn="l" defTabSz="82042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0630" algn="l" defTabSz="82042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40840" algn="l" defTabSz="82042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51050" algn="l" defTabSz="82042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61260" algn="l" defTabSz="82042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71470" algn="l" defTabSz="82042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81680" algn="l" defTabSz="820420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65785" y="297002"/>
            <a:ext cx="7098030" cy="10782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5785" y="1485011"/>
            <a:ext cx="7098030" cy="35394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5785" y="5170420"/>
            <a:ext cx="1851660" cy="2970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3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26055" y="5170420"/>
            <a:ext cx="2777490" cy="2970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3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12155" y="5170420"/>
            <a:ext cx="1851660" cy="2970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3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557530" rtl="0" eaLnBrk="1" latinLnBrk="0" hangingPunct="1">
        <a:lnSpc>
          <a:spcPct val="90000"/>
        </a:lnSpc>
        <a:spcBef>
          <a:spcPct val="0"/>
        </a:spcBef>
        <a:buNone/>
        <a:defRPr sz="268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39700" indent="-139700" algn="l" defTabSz="557530" rtl="0" eaLnBrk="1" latinLnBrk="0" hangingPunct="1">
        <a:lnSpc>
          <a:spcPct val="90000"/>
        </a:lnSpc>
        <a:spcBef>
          <a:spcPts val="610"/>
        </a:spcBef>
        <a:buFont typeface="Arial" panose="020B0604020202020204" pitchFamily="34" charset="0"/>
        <a:buChar char="•"/>
        <a:defRPr sz="1710" kern="1200">
          <a:solidFill>
            <a:schemeClr val="tx1"/>
          </a:solidFill>
          <a:latin typeface="+mn-lt"/>
          <a:ea typeface="+mn-ea"/>
          <a:cs typeface="+mn-cs"/>
        </a:defRPr>
      </a:lvl1pPr>
      <a:lvl2pPr marL="418465" indent="-139700" algn="l" defTabSz="557530" rtl="0" eaLnBrk="1" latinLnBrk="0" hangingPunct="1">
        <a:lnSpc>
          <a:spcPct val="90000"/>
        </a:lnSpc>
        <a:spcBef>
          <a:spcPts val="305"/>
        </a:spcBef>
        <a:buFont typeface="Arial" panose="020B0604020202020204" pitchFamily="34" charset="0"/>
        <a:buChar char="•"/>
        <a:defRPr sz="1465" kern="1200">
          <a:solidFill>
            <a:schemeClr val="tx1"/>
          </a:solidFill>
          <a:latin typeface="+mn-lt"/>
          <a:ea typeface="+mn-ea"/>
          <a:cs typeface="+mn-cs"/>
        </a:defRPr>
      </a:lvl2pPr>
      <a:lvl3pPr marL="697230" indent="-139700" algn="l" defTabSz="557530" rtl="0" eaLnBrk="1" latinLnBrk="0" hangingPunct="1">
        <a:lnSpc>
          <a:spcPct val="90000"/>
        </a:lnSpc>
        <a:spcBef>
          <a:spcPts val="305"/>
        </a:spcBef>
        <a:buFont typeface="Arial" panose="020B0604020202020204" pitchFamily="34" charset="0"/>
        <a:buChar char="•"/>
        <a:defRPr sz="1220" kern="1200">
          <a:solidFill>
            <a:schemeClr val="tx1"/>
          </a:solidFill>
          <a:latin typeface="+mn-lt"/>
          <a:ea typeface="+mn-ea"/>
          <a:cs typeface="+mn-cs"/>
        </a:defRPr>
      </a:lvl3pPr>
      <a:lvl4pPr marL="975995" indent="-139700" algn="l" defTabSz="557530" rtl="0" eaLnBrk="1" latinLnBrk="0" hangingPunct="1">
        <a:lnSpc>
          <a:spcPct val="90000"/>
        </a:lnSpc>
        <a:spcBef>
          <a:spcPts val="305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255395" indent="-139700" algn="l" defTabSz="557530" rtl="0" eaLnBrk="1" latinLnBrk="0" hangingPunct="1">
        <a:lnSpc>
          <a:spcPct val="90000"/>
        </a:lnSpc>
        <a:spcBef>
          <a:spcPts val="305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534160" indent="-139700" algn="l" defTabSz="557530" rtl="0" eaLnBrk="1" latinLnBrk="0" hangingPunct="1">
        <a:lnSpc>
          <a:spcPct val="90000"/>
        </a:lnSpc>
        <a:spcBef>
          <a:spcPts val="305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812925" indent="-139700" algn="l" defTabSz="557530" rtl="0" eaLnBrk="1" latinLnBrk="0" hangingPunct="1">
        <a:lnSpc>
          <a:spcPct val="90000"/>
        </a:lnSpc>
        <a:spcBef>
          <a:spcPts val="305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2091690" indent="-139700" algn="l" defTabSz="557530" rtl="0" eaLnBrk="1" latinLnBrk="0" hangingPunct="1">
        <a:lnSpc>
          <a:spcPct val="90000"/>
        </a:lnSpc>
        <a:spcBef>
          <a:spcPts val="305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371090" indent="-139700" algn="l" defTabSz="557530" rtl="0" eaLnBrk="1" latinLnBrk="0" hangingPunct="1">
        <a:lnSpc>
          <a:spcPct val="90000"/>
        </a:lnSpc>
        <a:spcBef>
          <a:spcPts val="305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57530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1pPr>
      <a:lvl2pPr marL="278765" algn="l" defTabSz="557530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557530" algn="l" defTabSz="557530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836930" algn="l" defTabSz="557530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115695" algn="l" defTabSz="557530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394460" algn="l" defTabSz="557530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673225" algn="l" defTabSz="557530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1952625" algn="l" defTabSz="557530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390" algn="l" defTabSz="557530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ỗ dành sẵn cho Tiêu đề 1"/>
          <p:cNvSpPr>
            <a:spLocks noGrp="1"/>
          </p:cNvSpPr>
          <p:nvPr>
            <p:ph type="title"/>
          </p:nvPr>
        </p:nvSpPr>
        <p:spPr>
          <a:xfrm>
            <a:off x="1490544" y="247932"/>
            <a:ext cx="6326505" cy="97644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vi-VN" noProof="0" dirty="0" err="1"/>
              <a:t>Bấm</a:t>
            </a:r>
            <a:r>
              <a:rPr lang="vi-VN" noProof="0" dirty="0"/>
              <a:t> </a:t>
            </a:r>
            <a:r>
              <a:rPr lang="vi-VN" noProof="0" dirty="0" err="1"/>
              <a:t>để</a:t>
            </a:r>
            <a:r>
              <a:rPr lang="vi-VN" noProof="0" dirty="0"/>
              <a:t> </a:t>
            </a:r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tiêu đề Bản cái</a:t>
            </a:r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/>
          </p:nvPr>
        </p:nvSpPr>
        <p:spPr>
          <a:xfrm>
            <a:off x="1490544" y="1301644"/>
            <a:ext cx="6326505" cy="33470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vi-VN" noProof="0" dirty="0" err="1"/>
              <a:t>Bấm</a:t>
            </a:r>
            <a:r>
              <a:rPr lang="vi-VN" noProof="0" dirty="0"/>
              <a:t> </a:t>
            </a:r>
            <a:r>
              <a:rPr lang="vi-VN" noProof="0" dirty="0" err="1"/>
              <a:t>để</a:t>
            </a:r>
            <a:r>
              <a:rPr lang="vi-VN" noProof="0" dirty="0"/>
              <a:t> </a:t>
            </a:r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văn bản </a:t>
            </a:r>
            <a:r>
              <a:rPr lang="vi-VN" noProof="0" dirty="0" err="1"/>
              <a:t>Bản</a:t>
            </a:r>
            <a:r>
              <a:rPr lang="vi-VN" noProof="0" dirty="0"/>
              <a:t> cái</a:t>
            </a:r>
          </a:p>
          <a:p>
            <a:pPr lvl="1" rtl="0"/>
            <a:r>
              <a:rPr lang="vi-VN" noProof="0" dirty="0" err="1"/>
              <a:t>Mức</a:t>
            </a:r>
            <a:r>
              <a:rPr lang="vi-VN" noProof="0" dirty="0"/>
              <a:t> hai</a:t>
            </a:r>
          </a:p>
          <a:p>
            <a:pPr lvl="2" rtl="0"/>
            <a:r>
              <a:rPr lang="vi-VN" noProof="0" dirty="0" err="1"/>
              <a:t>Mức</a:t>
            </a:r>
            <a:r>
              <a:rPr lang="vi-VN" noProof="0" dirty="0"/>
              <a:t> ba</a:t>
            </a:r>
          </a:p>
          <a:p>
            <a:pPr lvl="3" rtl="0"/>
            <a:r>
              <a:rPr lang="vi-VN" noProof="0" dirty="0" err="1"/>
              <a:t>Mức</a:t>
            </a:r>
            <a:r>
              <a:rPr lang="vi-VN" noProof="0" dirty="0"/>
              <a:t> bốn</a:t>
            </a:r>
          </a:p>
          <a:p>
            <a:pPr lvl="4" rtl="0"/>
            <a:r>
              <a:rPr lang="vi-VN" noProof="0" dirty="0" err="1"/>
              <a:t>Mức</a:t>
            </a:r>
            <a:r>
              <a:rPr lang="vi-VN" noProof="0" dirty="0"/>
              <a:t> năm</a:t>
            </a:r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2"/>
          </p:nvPr>
        </p:nvSpPr>
        <p:spPr>
          <a:xfrm>
            <a:off x="171164" y="5291400"/>
            <a:ext cx="650725" cy="1859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 spc="-40" baseline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7E94C8EA-7194-4619-9588-D81C9427E0FC}" type="datetime1">
              <a:rPr lang="vi-VN" smtClean="0"/>
              <a:t>13/05/2025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3"/>
          </p:nvPr>
        </p:nvSpPr>
        <p:spPr>
          <a:xfrm>
            <a:off x="864107" y="5291400"/>
            <a:ext cx="4641580" cy="1859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4"/>
          </p:nvPr>
        </p:nvSpPr>
        <p:spPr>
          <a:xfrm>
            <a:off x="7817049" y="5108557"/>
            <a:ext cx="360044" cy="28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b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8FDBFFB2-86D9-4B8F-A59A-553A60B94BBE}" type="slidenum">
              <a:rPr lang="vi-VN" smtClean="0"/>
              <a:t>‹#›</a:t>
            </a:fld>
            <a:endParaRPr lang="vi-VN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584200" rtl="0" eaLnBrk="1" latinLnBrk="0" hangingPunct="1">
        <a:lnSpc>
          <a:spcPct val="90000"/>
        </a:lnSpc>
        <a:spcBef>
          <a:spcPct val="0"/>
        </a:spcBef>
        <a:buNone/>
        <a:defRPr sz="2175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175260" indent="-146050" algn="l" defTabSz="584200" rtl="0" eaLnBrk="1" latinLnBrk="0" hangingPunct="1">
        <a:lnSpc>
          <a:spcPct val="90000"/>
        </a:lnSpc>
        <a:spcBef>
          <a:spcPts val="1150"/>
        </a:spcBef>
        <a:buSzPct val="80000"/>
        <a:buFont typeface="Wingdings" panose="05000000000000000000" pitchFamily="2" charset="2"/>
        <a:buChar char="§"/>
        <a:defRPr sz="128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379730" indent="-146050" algn="l" defTabSz="584200" rtl="0" eaLnBrk="1" latinLnBrk="0" hangingPunct="1">
        <a:lnSpc>
          <a:spcPct val="90000"/>
        </a:lnSpc>
        <a:spcBef>
          <a:spcPts val="635"/>
        </a:spcBef>
        <a:buSzPct val="80000"/>
        <a:buFont typeface="Wingdings" panose="05000000000000000000" pitchFamily="2" charset="2"/>
        <a:buChar char="§"/>
        <a:defRPr sz="115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584200" indent="-146050" algn="l" defTabSz="584200" rtl="0" eaLnBrk="1" latinLnBrk="0" hangingPunct="1">
        <a:lnSpc>
          <a:spcPct val="90000"/>
        </a:lnSpc>
        <a:spcBef>
          <a:spcPts val="510"/>
        </a:spcBef>
        <a:buSzPct val="80000"/>
        <a:buFont typeface="Wingdings" panose="05000000000000000000" pitchFamily="2" charset="2"/>
        <a:buChar char="§"/>
        <a:defRPr sz="102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788670" indent="-146050" algn="l" defTabSz="584200" rtl="0" eaLnBrk="1" latinLnBrk="0" hangingPunct="1">
        <a:lnSpc>
          <a:spcPct val="90000"/>
        </a:lnSpc>
        <a:spcBef>
          <a:spcPts val="510"/>
        </a:spcBef>
        <a:buSzPct val="80000"/>
        <a:buFont typeface="Wingdings" panose="05000000000000000000" pitchFamily="2" charset="2"/>
        <a:buChar char="§"/>
        <a:defRPr sz="895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993775" indent="-146050" algn="l" defTabSz="584200" rtl="0" eaLnBrk="1" latinLnBrk="0" hangingPunct="1">
        <a:lnSpc>
          <a:spcPct val="90000"/>
        </a:lnSpc>
        <a:spcBef>
          <a:spcPts val="510"/>
        </a:spcBef>
        <a:buSzPct val="80000"/>
        <a:buFont typeface="Wingdings" panose="05000000000000000000" pitchFamily="2" charset="2"/>
        <a:buChar char="§"/>
        <a:defRPr sz="895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1197610" indent="-146050" algn="l" defTabSz="584200" rtl="0" eaLnBrk="1" latinLnBrk="0" hangingPunct="1">
        <a:lnSpc>
          <a:spcPct val="90000"/>
        </a:lnSpc>
        <a:spcBef>
          <a:spcPts val="510"/>
        </a:spcBef>
        <a:buSzPct val="80000"/>
        <a:buFont typeface="Wingdings" panose="05000000000000000000" pitchFamily="2" charset="2"/>
        <a:buChar char="§"/>
        <a:defRPr sz="895" kern="1200">
          <a:solidFill>
            <a:schemeClr val="tx1"/>
          </a:solidFill>
          <a:latin typeface="+mn-lt"/>
          <a:ea typeface="+mn-ea"/>
          <a:cs typeface="+mn-cs"/>
        </a:defRPr>
      </a:lvl6pPr>
      <a:lvl7pPr marL="1402715" indent="-146050" algn="l" defTabSz="584200" rtl="0" eaLnBrk="1" latinLnBrk="0" hangingPunct="1">
        <a:lnSpc>
          <a:spcPct val="90000"/>
        </a:lnSpc>
        <a:spcBef>
          <a:spcPts val="510"/>
        </a:spcBef>
        <a:buSzPct val="80000"/>
        <a:buFont typeface="Wingdings" panose="05000000000000000000" pitchFamily="2" charset="2"/>
        <a:buChar char="§"/>
        <a:defRPr sz="895" kern="1200">
          <a:solidFill>
            <a:schemeClr val="tx1"/>
          </a:solidFill>
          <a:latin typeface="+mn-lt"/>
          <a:ea typeface="+mn-ea"/>
          <a:cs typeface="+mn-cs"/>
        </a:defRPr>
      </a:lvl7pPr>
      <a:lvl8pPr marL="1607185" indent="-146050" algn="l" defTabSz="584200" rtl="0" eaLnBrk="1" latinLnBrk="0" hangingPunct="1">
        <a:lnSpc>
          <a:spcPct val="90000"/>
        </a:lnSpc>
        <a:spcBef>
          <a:spcPts val="510"/>
        </a:spcBef>
        <a:buSzPct val="80000"/>
        <a:buFont typeface="Wingdings" panose="05000000000000000000" pitchFamily="2" charset="2"/>
        <a:buChar char="§"/>
        <a:defRPr sz="895" kern="1200">
          <a:solidFill>
            <a:schemeClr val="tx1"/>
          </a:solidFill>
          <a:latin typeface="+mn-lt"/>
          <a:ea typeface="+mn-ea"/>
          <a:cs typeface="+mn-cs"/>
        </a:defRPr>
      </a:lvl8pPr>
      <a:lvl9pPr marL="1811655" indent="-146050" algn="l" defTabSz="584200" rtl="0" eaLnBrk="1" latinLnBrk="0" hangingPunct="1">
        <a:lnSpc>
          <a:spcPct val="90000"/>
        </a:lnSpc>
        <a:spcBef>
          <a:spcPts val="510"/>
        </a:spcBef>
        <a:buSzPct val="80000"/>
        <a:buFont typeface="Wingdings" panose="05000000000000000000" pitchFamily="2" charset="2"/>
        <a:buChar char="§"/>
        <a:defRPr sz="89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584200" rtl="0" eaLnBrk="1" latinLnBrk="0" hangingPunct="1">
        <a:defRPr sz="1150" kern="1200">
          <a:solidFill>
            <a:schemeClr val="tx1"/>
          </a:solidFill>
          <a:latin typeface="+mn-lt"/>
          <a:ea typeface="+mn-ea"/>
          <a:cs typeface="+mn-cs"/>
        </a:defRPr>
      </a:lvl1pPr>
      <a:lvl2pPr marL="292100" algn="l" defTabSz="584200" rtl="0" eaLnBrk="1" latinLnBrk="0" hangingPunct="1">
        <a:defRPr sz="1150" kern="1200">
          <a:solidFill>
            <a:schemeClr val="tx1"/>
          </a:solidFill>
          <a:latin typeface="+mn-lt"/>
          <a:ea typeface="+mn-ea"/>
          <a:cs typeface="+mn-cs"/>
        </a:defRPr>
      </a:lvl2pPr>
      <a:lvl3pPr marL="584200" algn="l" defTabSz="584200" rtl="0" eaLnBrk="1" latinLnBrk="0" hangingPunct="1">
        <a:defRPr sz="1150" kern="1200">
          <a:solidFill>
            <a:schemeClr val="tx1"/>
          </a:solidFill>
          <a:latin typeface="+mn-lt"/>
          <a:ea typeface="+mn-ea"/>
          <a:cs typeface="+mn-cs"/>
        </a:defRPr>
      </a:lvl3pPr>
      <a:lvl4pPr marL="876935" algn="l" defTabSz="584200" rtl="0" eaLnBrk="1" latinLnBrk="0" hangingPunct="1">
        <a:defRPr sz="1150" kern="1200">
          <a:solidFill>
            <a:schemeClr val="tx1"/>
          </a:solidFill>
          <a:latin typeface="+mn-lt"/>
          <a:ea typeface="+mn-ea"/>
          <a:cs typeface="+mn-cs"/>
        </a:defRPr>
      </a:lvl4pPr>
      <a:lvl5pPr marL="1169035" algn="l" defTabSz="584200" rtl="0" eaLnBrk="1" latinLnBrk="0" hangingPunct="1">
        <a:defRPr sz="1150" kern="1200">
          <a:solidFill>
            <a:schemeClr val="tx1"/>
          </a:solidFill>
          <a:latin typeface="+mn-lt"/>
          <a:ea typeface="+mn-ea"/>
          <a:cs typeface="+mn-cs"/>
        </a:defRPr>
      </a:lvl5pPr>
      <a:lvl6pPr marL="1461135" algn="l" defTabSz="584200" rtl="0" eaLnBrk="1" latinLnBrk="0" hangingPunct="1">
        <a:defRPr sz="1150" kern="1200">
          <a:solidFill>
            <a:schemeClr val="tx1"/>
          </a:solidFill>
          <a:latin typeface="+mn-lt"/>
          <a:ea typeface="+mn-ea"/>
          <a:cs typeface="+mn-cs"/>
        </a:defRPr>
      </a:lvl6pPr>
      <a:lvl7pPr marL="1753235" algn="l" defTabSz="584200" rtl="0" eaLnBrk="1" latinLnBrk="0" hangingPunct="1">
        <a:defRPr sz="1150" kern="1200">
          <a:solidFill>
            <a:schemeClr val="tx1"/>
          </a:solidFill>
          <a:latin typeface="+mn-lt"/>
          <a:ea typeface="+mn-ea"/>
          <a:cs typeface="+mn-cs"/>
        </a:defRPr>
      </a:lvl7pPr>
      <a:lvl8pPr marL="2045335" algn="l" defTabSz="584200" rtl="0" eaLnBrk="1" latinLnBrk="0" hangingPunct="1">
        <a:defRPr sz="1150" kern="1200">
          <a:solidFill>
            <a:schemeClr val="tx1"/>
          </a:solidFill>
          <a:latin typeface="+mn-lt"/>
          <a:ea typeface="+mn-ea"/>
          <a:cs typeface="+mn-cs"/>
        </a:defRPr>
      </a:lvl8pPr>
      <a:lvl9pPr marL="2338070" algn="l" defTabSz="584200" rtl="0" eaLnBrk="1" latinLnBrk="0" hangingPunct="1">
        <a:defRPr sz="11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817" y="-517"/>
            <a:ext cx="7439516" cy="488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575" y="615698"/>
            <a:ext cx="7848604" cy="3990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817" y="3097603"/>
            <a:ext cx="7439516" cy="2413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:\0000000我图PPT\00001PNG素材\儿童卡通\4543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99352" y="2609392"/>
            <a:ext cx="3755641" cy="2350473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501141" y="484504"/>
            <a:ext cx="1688998" cy="1909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141" y="3550690"/>
            <a:ext cx="1915603" cy="1287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êu đề 1"/>
          <p:cNvSpPr>
            <a:spLocks noGrp="1"/>
          </p:cNvSpPr>
          <p:nvPr/>
        </p:nvSpPr>
        <p:spPr>
          <a:xfrm>
            <a:off x="122575" y="2609487"/>
            <a:ext cx="7765444" cy="1354330"/>
          </a:xfrm>
          <a:prstGeom prst="rect">
            <a:avLst/>
          </a:prstGeom>
        </p:spPr>
        <p:txBody>
          <a:bodyPr vert="horz" lIns="74379" tIns="37189" rIns="74379" bIns="37189" rtlCol="0" anchor="b">
            <a:prstTxWarp prst="textArchUp">
              <a:avLst/>
            </a:prstTxWarp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vi-VN" sz="4400" kern="1200">
                <a:solidFill>
                  <a:srgbClr val="40404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algn="ctr"/>
            <a:br>
              <a:rPr lang="en-US" sz="11715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11715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11715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11715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11715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CHÀO MỪNG CÁC EM ĐẾN VỚI TIẾT</a:t>
            </a:r>
            <a:br>
              <a:rPr lang="en-US" sz="11715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</a:rPr>
            </a:br>
            <a:endParaRPr lang="en-US" altLang="vi-VN" sz="11715" b="1" kern="1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13" name="圆角矩形 1"/>
          <p:cNvSpPr/>
          <p:nvPr/>
        </p:nvSpPr>
        <p:spPr>
          <a:xfrm>
            <a:off x="996834" y="2694969"/>
            <a:ext cx="5880218" cy="1183723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1992" tIns="65995" rIns="131992" bIns="65995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1622425">
              <a:defRPr/>
            </a:pPr>
            <a:r>
              <a:rPr lang="en-US" altLang="zh-CN" sz="2605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TOÁN LỚP 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3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2057400" cy="870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95400" y="960437"/>
            <a:ext cx="483870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/>
          <a:srcRect b="8197"/>
          <a:stretch>
            <a:fillRect/>
          </a:stretch>
        </p:blipFill>
        <p:spPr bwMode="auto">
          <a:xfrm>
            <a:off x="228600" y="1570037"/>
            <a:ext cx="5181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2484437"/>
            <a:ext cx="8229600" cy="2272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Down Arrow 6"/>
          <p:cNvSpPr/>
          <p:nvPr/>
        </p:nvSpPr>
        <p:spPr>
          <a:xfrm>
            <a:off x="2438400" y="2713037"/>
            <a:ext cx="381000" cy="45720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own Arrow 7"/>
          <p:cNvSpPr/>
          <p:nvPr/>
        </p:nvSpPr>
        <p:spPr>
          <a:xfrm>
            <a:off x="3962400" y="2636837"/>
            <a:ext cx="381000" cy="45720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own Arrow 8"/>
          <p:cNvSpPr/>
          <p:nvPr/>
        </p:nvSpPr>
        <p:spPr>
          <a:xfrm>
            <a:off x="5486400" y="2713037"/>
            <a:ext cx="381000" cy="45720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8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 r="4975"/>
          <a:stretch>
            <a:fillRect/>
          </a:stretch>
        </p:blipFill>
        <p:spPr bwMode="auto">
          <a:xfrm>
            <a:off x="0" y="427037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4" name="Straight Connector 3"/>
          <p:cNvCxnSpPr/>
          <p:nvPr/>
        </p:nvCxnSpPr>
        <p:spPr>
          <a:xfrm rot="10800000" flipV="1">
            <a:off x="3886200" y="2332037"/>
            <a:ext cx="2133600" cy="6096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rot="10800000">
            <a:off x="4495800" y="2408237"/>
            <a:ext cx="2133600" cy="457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10800000" flipV="1">
            <a:off x="1981200" y="2332037"/>
            <a:ext cx="2133600" cy="6096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 11"/>
          <p:cNvSpPr/>
          <p:nvPr/>
        </p:nvSpPr>
        <p:spPr>
          <a:xfrm>
            <a:off x="2011363" y="2305050"/>
            <a:ext cx="3097212" cy="1468437"/>
          </a:xfrm>
          <a:custGeom>
            <a:avLst/>
            <a:gdLst>
              <a:gd name="connsiteX0" fmla="*/ 417512 w 3097212"/>
              <a:gd name="connsiteY0" fmla="*/ 0 h 1468437"/>
              <a:gd name="connsiteX1" fmla="*/ 379412 w 3097212"/>
              <a:gd name="connsiteY1" fmla="*/ 1133475 h 1468437"/>
              <a:gd name="connsiteX2" fmla="*/ 2693987 w 3097212"/>
              <a:gd name="connsiteY2" fmla="*/ 1419225 h 1468437"/>
              <a:gd name="connsiteX3" fmla="*/ 2798762 w 3097212"/>
              <a:gd name="connsiteY3" fmla="*/ 1428750 h 14684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97212" h="1468437">
                <a:moveTo>
                  <a:pt x="417512" y="0"/>
                </a:moveTo>
                <a:cubicBezTo>
                  <a:pt x="208756" y="448469"/>
                  <a:pt x="0" y="896938"/>
                  <a:pt x="379412" y="1133475"/>
                </a:cubicBezTo>
                <a:cubicBezTo>
                  <a:pt x="758825" y="1370013"/>
                  <a:pt x="2290762" y="1370013"/>
                  <a:pt x="2693987" y="1419225"/>
                </a:cubicBezTo>
                <a:cubicBezTo>
                  <a:pt x="3097212" y="1468437"/>
                  <a:pt x="2947987" y="1448593"/>
                  <a:pt x="2798762" y="1428750"/>
                </a:cubicBez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452897-9B49-5B54-2242-7E26A460A3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3">
            <a:extLst>
              <a:ext uri="{FF2B5EF4-FFF2-40B4-BE49-F238E27FC236}">
                <a16:creationId xmlns:a16="http://schemas.microsoft.com/office/drawing/2014/main" id="{58889914-DAE5-454A-BF41-1C97FF1371B2}"/>
              </a:ext>
            </a:extLst>
          </p:cNvPr>
          <p:cNvSpPr/>
          <p:nvPr/>
        </p:nvSpPr>
        <p:spPr bwMode="auto">
          <a:xfrm>
            <a:off x="809633" y="1765124"/>
            <a:ext cx="5453299" cy="2968329"/>
          </a:xfrm>
          <a:custGeom>
            <a:avLst/>
            <a:gdLst>
              <a:gd name="T0" fmla="*/ 365 w 2340"/>
              <a:gd name="T1" fmla="*/ 542 h 2348"/>
              <a:gd name="T2" fmla="*/ 805 w 2340"/>
              <a:gd name="T3" fmla="*/ 220 h 2348"/>
              <a:gd name="T4" fmla="*/ 1001 w 2340"/>
              <a:gd name="T5" fmla="*/ 167 h 2348"/>
              <a:gd name="T6" fmla="*/ 1122 w 2340"/>
              <a:gd name="T7" fmla="*/ 155 h 2348"/>
              <a:gd name="T8" fmla="*/ 1230 w 2340"/>
              <a:gd name="T9" fmla="*/ 156 h 2348"/>
              <a:gd name="T10" fmla="*/ 1341 w 2340"/>
              <a:gd name="T11" fmla="*/ 169 h 2348"/>
              <a:gd name="T12" fmla="*/ 1513 w 2340"/>
              <a:gd name="T13" fmla="*/ 215 h 2348"/>
              <a:gd name="T14" fmla="*/ 1590 w 2340"/>
              <a:gd name="T15" fmla="*/ 246 h 2348"/>
              <a:gd name="T16" fmla="*/ 1708 w 2340"/>
              <a:gd name="T17" fmla="*/ 310 h 2348"/>
              <a:gd name="T18" fmla="*/ 1818 w 2340"/>
              <a:gd name="T19" fmla="*/ 389 h 2348"/>
              <a:gd name="T20" fmla="*/ 1940 w 2340"/>
              <a:gd name="T21" fmla="*/ 510 h 2348"/>
              <a:gd name="T22" fmla="*/ 2014 w 2340"/>
              <a:gd name="T23" fmla="*/ 608 h 2348"/>
              <a:gd name="T24" fmla="*/ 2076 w 2340"/>
              <a:gd name="T25" fmla="*/ 714 h 2348"/>
              <a:gd name="T26" fmla="*/ 2137 w 2340"/>
              <a:gd name="T27" fmla="*/ 860 h 2348"/>
              <a:gd name="T28" fmla="*/ 2174 w 2340"/>
              <a:gd name="T29" fmla="*/ 1015 h 2348"/>
              <a:gd name="T30" fmla="*/ 2186 w 2340"/>
              <a:gd name="T31" fmla="*/ 1192 h 2348"/>
              <a:gd name="T32" fmla="*/ 2174 w 2340"/>
              <a:gd name="T33" fmla="*/ 1333 h 2348"/>
              <a:gd name="T34" fmla="*/ 2131 w 2340"/>
              <a:gd name="T35" fmla="*/ 1505 h 2348"/>
              <a:gd name="T36" fmla="*/ 2077 w 2340"/>
              <a:gd name="T37" fmla="*/ 1634 h 2348"/>
              <a:gd name="T38" fmla="*/ 1985 w 2340"/>
              <a:gd name="T39" fmla="*/ 1782 h 2348"/>
              <a:gd name="T40" fmla="*/ 1859 w 2340"/>
              <a:gd name="T41" fmla="*/ 1922 h 2348"/>
              <a:gd name="T42" fmla="*/ 1740 w 2340"/>
              <a:gd name="T43" fmla="*/ 2017 h 2348"/>
              <a:gd name="T44" fmla="*/ 1611 w 2340"/>
              <a:gd name="T45" fmla="*/ 2092 h 2348"/>
              <a:gd name="T46" fmla="*/ 1382 w 2340"/>
              <a:gd name="T47" fmla="*/ 2171 h 2348"/>
              <a:gd name="T48" fmla="*/ 1167 w 2340"/>
              <a:gd name="T49" fmla="*/ 2194 h 2348"/>
              <a:gd name="T50" fmla="*/ 1018 w 2340"/>
              <a:gd name="T51" fmla="*/ 2183 h 2348"/>
              <a:gd name="T52" fmla="*/ 906 w 2340"/>
              <a:gd name="T53" fmla="*/ 2161 h 2348"/>
              <a:gd name="T54" fmla="*/ 775 w 2340"/>
              <a:gd name="T55" fmla="*/ 2117 h 2348"/>
              <a:gd name="T56" fmla="*/ 669 w 2340"/>
              <a:gd name="T57" fmla="*/ 2065 h 2348"/>
              <a:gd name="T58" fmla="*/ 435 w 2340"/>
              <a:gd name="T59" fmla="*/ 1886 h 2348"/>
              <a:gd name="T60" fmla="*/ 486 w 2340"/>
              <a:gd name="T61" fmla="*/ 1739 h 2348"/>
              <a:gd name="T62" fmla="*/ 283 w 2340"/>
              <a:gd name="T63" fmla="*/ 1948 h 2348"/>
              <a:gd name="T64" fmla="*/ 532 w 2340"/>
              <a:gd name="T65" fmla="*/ 2162 h 2348"/>
              <a:gd name="T66" fmla="*/ 660 w 2340"/>
              <a:gd name="T67" fmla="*/ 2234 h 2348"/>
              <a:gd name="T68" fmla="*/ 836 w 2340"/>
              <a:gd name="T69" fmla="*/ 2301 h 2348"/>
              <a:gd name="T70" fmla="*/ 963 w 2340"/>
              <a:gd name="T71" fmla="*/ 2331 h 2348"/>
              <a:gd name="T72" fmla="*/ 1098 w 2340"/>
              <a:gd name="T73" fmla="*/ 2346 h 2348"/>
              <a:gd name="T74" fmla="*/ 1343 w 2340"/>
              <a:gd name="T75" fmla="*/ 2335 h 2348"/>
              <a:gd name="T76" fmla="*/ 1626 w 2340"/>
              <a:gd name="T77" fmla="*/ 2254 h 2348"/>
              <a:gd name="T78" fmla="*/ 1795 w 2340"/>
              <a:gd name="T79" fmla="*/ 2166 h 2348"/>
              <a:gd name="T80" fmla="*/ 1949 w 2340"/>
              <a:gd name="T81" fmla="*/ 2049 h 2348"/>
              <a:gd name="T82" fmla="*/ 2072 w 2340"/>
              <a:gd name="T83" fmla="*/ 1921 h 2348"/>
              <a:gd name="T84" fmla="*/ 2195 w 2340"/>
              <a:gd name="T85" fmla="*/ 1739 h 2348"/>
              <a:gd name="T86" fmla="*/ 2267 w 2340"/>
              <a:gd name="T87" fmla="*/ 1583 h 2348"/>
              <a:gd name="T88" fmla="*/ 2306 w 2340"/>
              <a:gd name="T89" fmla="*/ 1457 h 2348"/>
              <a:gd name="T90" fmla="*/ 2336 w 2340"/>
              <a:gd name="T91" fmla="*/ 1276 h 2348"/>
              <a:gd name="T92" fmla="*/ 2334 w 2340"/>
              <a:gd name="T93" fmla="*/ 1052 h 2348"/>
              <a:gd name="T94" fmla="*/ 2301 w 2340"/>
              <a:gd name="T95" fmla="*/ 871 h 2348"/>
              <a:gd name="T96" fmla="*/ 2231 w 2340"/>
              <a:gd name="T97" fmla="*/ 680 h 2348"/>
              <a:gd name="T98" fmla="*/ 2164 w 2340"/>
              <a:gd name="T99" fmla="*/ 556 h 2348"/>
              <a:gd name="T100" fmla="*/ 2083 w 2340"/>
              <a:gd name="T101" fmla="*/ 441 h 2348"/>
              <a:gd name="T102" fmla="*/ 1990 w 2340"/>
              <a:gd name="T103" fmla="*/ 337 h 2348"/>
              <a:gd name="T104" fmla="*/ 1854 w 2340"/>
              <a:gd name="T105" fmla="*/ 223 h 2348"/>
              <a:gd name="T106" fmla="*/ 1680 w 2340"/>
              <a:gd name="T107" fmla="*/ 118 h 2348"/>
              <a:gd name="T108" fmla="*/ 1583 w 2340"/>
              <a:gd name="T109" fmla="*/ 76 h 2348"/>
              <a:gd name="T110" fmla="*/ 1439 w 2340"/>
              <a:gd name="T111" fmla="*/ 32 h 2348"/>
              <a:gd name="T112" fmla="*/ 1276 w 2340"/>
              <a:gd name="T113" fmla="*/ 5 h 2348"/>
              <a:gd name="T114" fmla="*/ 1168 w 2340"/>
              <a:gd name="T115" fmla="*/ 0 h 2348"/>
              <a:gd name="T116" fmla="*/ 1045 w 2340"/>
              <a:gd name="T117" fmla="*/ 6 h 2348"/>
              <a:gd name="T118" fmla="*/ 844 w 2340"/>
              <a:gd name="T119" fmla="*/ 45 h 2348"/>
              <a:gd name="T120" fmla="*/ 579 w 2340"/>
              <a:gd name="T121" fmla="*/ 157 h 2348"/>
              <a:gd name="T122" fmla="*/ 3 w 2340"/>
              <a:gd name="T123" fmla="*/ 1014 h 23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340" h="2348">
                <a:moveTo>
                  <a:pt x="153" y="1052"/>
                </a:moveTo>
                <a:cubicBezTo>
                  <a:pt x="153" y="1052"/>
                  <a:pt x="154" y="1046"/>
                  <a:pt x="155" y="1035"/>
                </a:cubicBezTo>
                <a:cubicBezTo>
                  <a:pt x="157" y="1024"/>
                  <a:pt x="159" y="1007"/>
                  <a:pt x="164" y="985"/>
                </a:cubicBezTo>
                <a:cubicBezTo>
                  <a:pt x="172" y="941"/>
                  <a:pt x="186" y="878"/>
                  <a:pt x="217" y="801"/>
                </a:cubicBezTo>
                <a:cubicBezTo>
                  <a:pt x="224" y="781"/>
                  <a:pt x="233" y="761"/>
                  <a:pt x="242" y="740"/>
                </a:cubicBezTo>
                <a:cubicBezTo>
                  <a:pt x="253" y="720"/>
                  <a:pt x="263" y="698"/>
                  <a:pt x="275" y="677"/>
                </a:cubicBezTo>
                <a:cubicBezTo>
                  <a:pt x="300" y="633"/>
                  <a:pt x="329" y="588"/>
                  <a:pt x="365" y="542"/>
                </a:cubicBezTo>
                <a:cubicBezTo>
                  <a:pt x="401" y="497"/>
                  <a:pt x="443" y="452"/>
                  <a:pt x="491" y="409"/>
                </a:cubicBezTo>
                <a:cubicBezTo>
                  <a:pt x="540" y="366"/>
                  <a:pt x="595" y="326"/>
                  <a:pt x="656" y="290"/>
                </a:cubicBezTo>
                <a:cubicBezTo>
                  <a:pt x="672" y="281"/>
                  <a:pt x="688" y="273"/>
                  <a:pt x="704" y="265"/>
                </a:cubicBezTo>
                <a:cubicBezTo>
                  <a:pt x="712" y="260"/>
                  <a:pt x="720" y="256"/>
                  <a:pt x="728" y="253"/>
                </a:cubicBezTo>
                <a:cubicBezTo>
                  <a:pt x="737" y="249"/>
                  <a:pt x="745" y="245"/>
                  <a:pt x="753" y="241"/>
                </a:cubicBezTo>
                <a:cubicBezTo>
                  <a:pt x="762" y="237"/>
                  <a:pt x="770" y="234"/>
                  <a:pt x="779" y="230"/>
                </a:cubicBezTo>
                <a:cubicBezTo>
                  <a:pt x="787" y="227"/>
                  <a:pt x="796" y="223"/>
                  <a:pt x="805" y="220"/>
                </a:cubicBezTo>
                <a:cubicBezTo>
                  <a:pt x="823" y="213"/>
                  <a:pt x="840" y="207"/>
                  <a:pt x="859" y="201"/>
                </a:cubicBezTo>
                <a:cubicBezTo>
                  <a:pt x="868" y="198"/>
                  <a:pt x="877" y="195"/>
                  <a:pt x="886" y="193"/>
                </a:cubicBezTo>
                <a:cubicBezTo>
                  <a:pt x="896" y="190"/>
                  <a:pt x="905" y="188"/>
                  <a:pt x="914" y="185"/>
                </a:cubicBezTo>
                <a:cubicBezTo>
                  <a:pt x="919" y="184"/>
                  <a:pt x="924" y="183"/>
                  <a:pt x="929" y="182"/>
                </a:cubicBezTo>
                <a:cubicBezTo>
                  <a:pt x="933" y="181"/>
                  <a:pt x="938" y="180"/>
                  <a:pt x="943" y="179"/>
                </a:cubicBezTo>
                <a:cubicBezTo>
                  <a:pt x="952" y="177"/>
                  <a:pt x="962" y="174"/>
                  <a:pt x="972" y="172"/>
                </a:cubicBezTo>
                <a:cubicBezTo>
                  <a:pt x="981" y="170"/>
                  <a:pt x="991" y="169"/>
                  <a:pt x="1001" y="167"/>
                </a:cubicBezTo>
                <a:cubicBezTo>
                  <a:pt x="1011" y="166"/>
                  <a:pt x="1021" y="164"/>
                  <a:pt x="1031" y="163"/>
                </a:cubicBezTo>
                <a:cubicBezTo>
                  <a:pt x="1041" y="162"/>
                  <a:pt x="1051" y="161"/>
                  <a:pt x="1061" y="159"/>
                </a:cubicBezTo>
                <a:cubicBezTo>
                  <a:pt x="1068" y="159"/>
                  <a:pt x="1068" y="159"/>
                  <a:pt x="1068" y="159"/>
                </a:cubicBezTo>
                <a:cubicBezTo>
                  <a:pt x="1071" y="158"/>
                  <a:pt x="1073" y="158"/>
                  <a:pt x="1076" y="158"/>
                </a:cubicBezTo>
                <a:cubicBezTo>
                  <a:pt x="1081" y="158"/>
                  <a:pt x="1086" y="157"/>
                  <a:pt x="1091" y="157"/>
                </a:cubicBezTo>
                <a:cubicBezTo>
                  <a:pt x="1096" y="157"/>
                  <a:pt x="1101" y="156"/>
                  <a:pt x="1106" y="156"/>
                </a:cubicBezTo>
                <a:cubicBezTo>
                  <a:pt x="1111" y="156"/>
                  <a:pt x="1116" y="155"/>
                  <a:pt x="1122" y="155"/>
                </a:cubicBezTo>
                <a:cubicBezTo>
                  <a:pt x="1132" y="155"/>
                  <a:pt x="1142" y="154"/>
                  <a:pt x="1152" y="154"/>
                </a:cubicBezTo>
                <a:cubicBezTo>
                  <a:pt x="1158" y="154"/>
                  <a:pt x="1163" y="154"/>
                  <a:pt x="1168" y="154"/>
                </a:cubicBezTo>
                <a:cubicBezTo>
                  <a:pt x="1173" y="154"/>
                  <a:pt x="1178" y="154"/>
                  <a:pt x="1183" y="154"/>
                </a:cubicBezTo>
                <a:cubicBezTo>
                  <a:pt x="1194" y="155"/>
                  <a:pt x="1204" y="155"/>
                  <a:pt x="1215" y="155"/>
                </a:cubicBezTo>
                <a:cubicBezTo>
                  <a:pt x="1219" y="155"/>
                  <a:pt x="1219" y="155"/>
                  <a:pt x="1219" y="155"/>
                </a:cubicBezTo>
                <a:cubicBezTo>
                  <a:pt x="1223" y="156"/>
                  <a:pt x="1223" y="156"/>
                  <a:pt x="1223" y="156"/>
                </a:cubicBezTo>
                <a:cubicBezTo>
                  <a:pt x="1230" y="156"/>
                  <a:pt x="1230" y="156"/>
                  <a:pt x="1230" y="156"/>
                </a:cubicBezTo>
                <a:cubicBezTo>
                  <a:pt x="1236" y="157"/>
                  <a:pt x="1241" y="157"/>
                  <a:pt x="1246" y="157"/>
                </a:cubicBezTo>
                <a:cubicBezTo>
                  <a:pt x="1251" y="158"/>
                  <a:pt x="1257" y="158"/>
                  <a:pt x="1262" y="159"/>
                </a:cubicBezTo>
                <a:cubicBezTo>
                  <a:pt x="1270" y="159"/>
                  <a:pt x="1270" y="159"/>
                  <a:pt x="1270" y="159"/>
                </a:cubicBezTo>
                <a:cubicBezTo>
                  <a:pt x="1272" y="159"/>
                  <a:pt x="1275" y="160"/>
                  <a:pt x="1278" y="160"/>
                </a:cubicBezTo>
                <a:cubicBezTo>
                  <a:pt x="1288" y="161"/>
                  <a:pt x="1299" y="163"/>
                  <a:pt x="1309" y="164"/>
                </a:cubicBezTo>
                <a:cubicBezTo>
                  <a:pt x="1314" y="165"/>
                  <a:pt x="1320" y="165"/>
                  <a:pt x="1325" y="166"/>
                </a:cubicBezTo>
                <a:cubicBezTo>
                  <a:pt x="1330" y="167"/>
                  <a:pt x="1335" y="168"/>
                  <a:pt x="1341" y="169"/>
                </a:cubicBezTo>
                <a:cubicBezTo>
                  <a:pt x="1351" y="171"/>
                  <a:pt x="1362" y="173"/>
                  <a:pt x="1372" y="175"/>
                </a:cubicBezTo>
                <a:cubicBezTo>
                  <a:pt x="1383" y="177"/>
                  <a:pt x="1393" y="180"/>
                  <a:pt x="1404" y="182"/>
                </a:cubicBezTo>
                <a:cubicBezTo>
                  <a:pt x="1409" y="183"/>
                  <a:pt x="1414" y="184"/>
                  <a:pt x="1419" y="186"/>
                </a:cubicBezTo>
                <a:cubicBezTo>
                  <a:pt x="1425" y="187"/>
                  <a:pt x="1430" y="189"/>
                  <a:pt x="1435" y="190"/>
                </a:cubicBezTo>
                <a:cubicBezTo>
                  <a:pt x="1446" y="193"/>
                  <a:pt x="1456" y="196"/>
                  <a:pt x="1466" y="199"/>
                </a:cubicBezTo>
                <a:cubicBezTo>
                  <a:pt x="1477" y="202"/>
                  <a:pt x="1487" y="206"/>
                  <a:pt x="1498" y="209"/>
                </a:cubicBezTo>
                <a:cubicBezTo>
                  <a:pt x="1503" y="211"/>
                  <a:pt x="1508" y="213"/>
                  <a:pt x="1513" y="215"/>
                </a:cubicBezTo>
                <a:cubicBezTo>
                  <a:pt x="1516" y="215"/>
                  <a:pt x="1518" y="216"/>
                  <a:pt x="1521" y="217"/>
                </a:cubicBezTo>
                <a:cubicBezTo>
                  <a:pt x="1528" y="220"/>
                  <a:pt x="1528" y="220"/>
                  <a:pt x="1528" y="220"/>
                </a:cubicBezTo>
                <a:cubicBezTo>
                  <a:pt x="1539" y="224"/>
                  <a:pt x="1549" y="228"/>
                  <a:pt x="1559" y="233"/>
                </a:cubicBezTo>
                <a:cubicBezTo>
                  <a:pt x="1563" y="234"/>
                  <a:pt x="1563" y="234"/>
                  <a:pt x="1563" y="234"/>
                </a:cubicBezTo>
                <a:cubicBezTo>
                  <a:pt x="1567" y="236"/>
                  <a:pt x="1567" y="236"/>
                  <a:pt x="1567" y="236"/>
                </a:cubicBezTo>
                <a:cubicBezTo>
                  <a:pt x="1574" y="239"/>
                  <a:pt x="1574" y="239"/>
                  <a:pt x="1574" y="239"/>
                </a:cubicBezTo>
                <a:cubicBezTo>
                  <a:pt x="1590" y="246"/>
                  <a:pt x="1590" y="246"/>
                  <a:pt x="1590" y="246"/>
                </a:cubicBezTo>
                <a:cubicBezTo>
                  <a:pt x="1605" y="253"/>
                  <a:pt x="1605" y="253"/>
                  <a:pt x="1605" y="253"/>
                </a:cubicBezTo>
                <a:cubicBezTo>
                  <a:pt x="1607" y="254"/>
                  <a:pt x="1610" y="255"/>
                  <a:pt x="1612" y="257"/>
                </a:cubicBezTo>
                <a:cubicBezTo>
                  <a:pt x="1620" y="260"/>
                  <a:pt x="1620" y="260"/>
                  <a:pt x="1620" y="260"/>
                </a:cubicBezTo>
                <a:cubicBezTo>
                  <a:pt x="1630" y="265"/>
                  <a:pt x="1640" y="270"/>
                  <a:pt x="1649" y="276"/>
                </a:cubicBezTo>
                <a:cubicBezTo>
                  <a:pt x="1659" y="281"/>
                  <a:pt x="1669" y="287"/>
                  <a:pt x="1679" y="292"/>
                </a:cubicBezTo>
                <a:cubicBezTo>
                  <a:pt x="1693" y="301"/>
                  <a:pt x="1693" y="301"/>
                  <a:pt x="1693" y="301"/>
                </a:cubicBezTo>
                <a:cubicBezTo>
                  <a:pt x="1698" y="303"/>
                  <a:pt x="1703" y="307"/>
                  <a:pt x="1708" y="310"/>
                </a:cubicBezTo>
                <a:cubicBezTo>
                  <a:pt x="1717" y="316"/>
                  <a:pt x="1727" y="322"/>
                  <a:pt x="1736" y="328"/>
                </a:cubicBezTo>
                <a:cubicBezTo>
                  <a:pt x="1745" y="334"/>
                  <a:pt x="1755" y="341"/>
                  <a:pt x="1764" y="348"/>
                </a:cubicBezTo>
                <a:cubicBezTo>
                  <a:pt x="1768" y="351"/>
                  <a:pt x="1773" y="354"/>
                  <a:pt x="1778" y="358"/>
                </a:cubicBezTo>
                <a:cubicBezTo>
                  <a:pt x="1791" y="368"/>
                  <a:pt x="1791" y="368"/>
                  <a:pt x="1791" y="368"/>
                </a:cubicBezTo>
                <a:cubicBezTo>
                  <a:pt x="1804" y="379"/>
                  <a:pt x="1804" y="379"/>
                  <a:pt x="1804" y="379"/>
                </a:cubicBezTo>
                <a:cubicBezTo>
                  <a:pt x="1811" y="384"/>
                  <a:pt x="1811" y="384"/>
                  <a:pt x="1811" y="384"/>
                </a:cubicBezTo>
                <a:cubicBezTo>
                  <a:pt x="1813" y="386"/>
                  <a:pt x="1816" y="387"/>
                  <a:pt x="1818" y="389"/>
                </a:cubicBezTo>
                <a:cubicBezTo>
                  <a:pt x="1835" y="404"/>
                  <a:pt x="1853" y="419"/>
                  <a:pt x="1869" y="435"/>
                </a:cubicBezTo>
                <a:cubicBezTo>
                  <a:pt x="1882" y="447"/>
                  <a:pt x="1882" y="447"/>
                  <a:pt x="1882" y="447"/>
                </a:cubicBezTo>
                <a:cubicBezTo>
                  <a:pt x="1888" y="453"/>
                  <a:pt x="1888" y="453"/>
                  <a:pt x="1888" y="453"/>
                </a:cubicBezTo>
                <a:cubicBezTo>
                  <a:pt x="1894" y="459"/>
                  <a:pt x="1894" y="459"/>
                  <a:pt x="1894" y="459"/>
                </a:cubicBezTo>
                <a:cubicBezTo>
                  <a:pt x="1902" y="468"/>
                  <a:pt x="1910" y="476"/>
                  <a:pt x="1918" y="484"/>
                </a:cubicBezTo>
                <a:cubicBezTo>
                  <a:pt x="1922" y="489"/>
                  <a:pt x="1925" y="493"/>
                  <a:pt x="1929" y="497"/>
                </a:cubicBezTo>
                <a:cubicBezTo>
                  <a:pt x="1940" y="510"/>
                  <a:pt x="1940" y="510"/>
                  <a:pt x="1940" y="510"/>
                </a:cubicBezTo>
                <a:cubicBezTo>
                  <a:pt x="1952" y="524"/>
                  <a:pt x="1952" y="524"/>
                  <a:pt x="1952" y="524"/>
                </a:cubicBezTo>
                <a:cubicBezTo>
                  <a:pt x="1956" y="528"/>
                  <a:pt x="1959" y="533"/>
                  <a:pt x="1963" y="537"/>
                </a:cubicBezTo>
                <a:cubicBezTo>
                  <a:pt x="1970" y="546"/>
                  <a:pt x="1977" y="556"/>
                  <a:pt x="1984" y="565"/>
                </a:cubicBezTo>
                <a:cubicBezTo>
                  <a:pt x="1991" y="574"/>
                  <a:pt x="1998" y="584"/>
                  <a:pt x="2004" y="593"/>
                </a:cubicBezTo>
                <a:cubicBezTo>
                  <a:pt x="2010" y="600"/>
                  <a:pt x="2010" y="600"/>
                  <a:pt x="2010" y="600"/>
                </a:cubicBezTo>
                <a:cubicBezTo>
                  <a:pt x="2012" y="604"/>
                  <a:pt x="2012" y="604"/>
                  <a:pt x="2012" y="604"/>
                </a:cubicBezTo>
                <a:cubicBezTo>
                  <a:pt x="2014" y="608"/>
                  <a:pt x="2014" y="608"/>
                  <a:pt x="2014" y="608"/>
                </a:cubicBezTo>
                <a:cubicBezTo>
                  <a:pt x="2024" y="622"/>
                  <a:pt x="2024" y="622"/>
                  <a:pt x="2024" y="622"/>
                </a:cubicBezTo>
                <a:cubicBezTo>
                  <a:pt x="2033" y="637"/>
                  <a:pt x="2033" y="637"/>
                  <a:pt x="2033" y="637"/>
                </a:cubicBezTo>
                <a:cubicBezTo>
                  <a:pt x="2038" y="644"/>
                  <a:pt x="2038" y="644"/>
                  <a:pt x="2038" y="644"/>
                </a:cubicBezTo>
                <a:cubicBezTo>
                  <a:pt x="2040" y="647"/>
                  <a:pt x="2041" y="649"/>
                  <a:pt x="2042" y="652"/>
                </a:cubicBezTo>
                <a:cubicBezTo>
                  <a:pt x="2048" y="662"/>
                  <a:pt x="2054" y="672"/>
                  <a:pt x="2060" y="682"/>
                </a:cubicBezTo>
                <a:cubicBezTo>
                  <a:pt x="2063" y="687"/>
                  <a:pt x="2066" y="693"/>
                  <a:pt x="2068" y="698"/>
                </a:cubicBezTo>
                <a:cubicBezTo>
                  <a:pt x="2076" y="714"/>
                  <a:pt x="2076" y="714"/>
                  <a:pt x="2076" y="714"/>
                </a:cubicBezTo>
                <a:cubicBezTo>
                  <a:pt x="2084" y="729"/>
                  <a:pt x="2084" y="729"/>
                  <a:pt x="2084" y="729"/>
                </a:cubicBezTo>
                <a:cubicBezTo>
                  <a:pt x="2087" y="734"/>
                  <a:pt x="2089" y="740"/>
                  <a:pt x="2092" y="745"/>
                </a:cubicBezTo>
                <a:cubicBezTo>
                  <a:pt x="2096" y="756"/>
                  <a:pt x="2101" y="767"/>
                  <a:pt x="2106" y="777"/>
                </a:cubicBezTo>
                <a:cubicBezTo>
                  <a:pt x="2110" y="788"/>
                  <a:pt x="2115" y="799"/>
                  <a:pt x="2119" y="810"/>
                </a:cubicBezTo>
                <a:cubicBezTo>
                  <a:pt x="2121" y="816"/>
                  <a:pt x="2124" y="821"/>
                  <a:pt x="2125" y="827"/>
                </a:cubicBezTo>
                <a:cubicBezTo>
                  <a:pt x="2131" y="843"/>
                  <a:pt x="2131" y="843"/>
                  <a:pt x="2131" y="843"/>
                </a:cubicBezTo>
                <a:cubicBezTo>
                  <a:pt x="2137" y="860"/>
                  <a:pt x="2137" y="860"/>
                  <a:pt x="2137" y="860"/>
                </a:cubicBezTo>
                <a:cubicBezTo>
                  <a:pt x="2139" y="866"/>
                  <a:pt x="2141" y="871"/>
                  <a:pt x="2142" y="877"/>
                </a:cubicBezTo>
                <a:cubicBezTo>
                  <a:pt x="2152" y="911"/>
                  <a:pt x="2152" y="911"/>
                  <a:pt x="2152" y="911"/>
                </a:cubicBezTo>
                <a:cubicBezTo>
                  <a:pt x="2154" y="920"/>
                  <a:pt x="2154" y="920"/>
                  <a:pt x="2154" y="920"/>
                </a:cubicBezTo>
                <a:cubicBezTo>
                  <a:pt x="2156" y="928"/>
                  <a:pt x="2156" y="928"/>
                  <a:pt x="2156" y="928"/>
                </a:cubicBezTo>
                <a:cubicBezTo>
                  <a:pt x="2160" y="945"/>
                  <a:pt x="2160" y="945"/>
                  <a:pt x="2160" y="945"/>
                </a:cubicBezTo>
                <a:cubicBezTo>
                  <a:pt x="2163" y="957"/>
                  <a:pt x="2166" y="968"/>
                  <a:pt x="2167" y="980"/>
                </a:cubicBezTo>
                <a:cubicBezTo>
                  <a:pt x="2174" y="1015"/>
                  <a:pt x="2174" y="1015"/>
                  <a:pt x="2174" y="1015"/>
                </a:cubicBezTo>
                <a:cubicBezTo>
                  <a:pt x="2176" y="1027"/>
                  <a:pt x="2177" y="1038"/>
                  <a:pt x="2178" y="1050"/>
                </a:cubicBezTo>
                <a:cubicBezTo>
                  <a:pt x="2181" y="1068"/>
                  <a:pt x="2181" y="1068"/>
                  <a:pt x="2181" y="1068"/>
                </a:cubicBezTo>
                <a:cubicBezTo>
                  <a:pt x="2181" y="1074"/>
                  <a:pt x="2182" y="1080"/>
                  <a:pt x="2182" y="1086"/>
                </a:cubicBezTo>
                <a:cubicBezTo>
                  <a:pt x="2185" y="1121"/>
                  <a:pt x="2185" y="1121"/>
                  <a:pt x="2185" y="1121"/>
                </a:cubicBezTo>
                <a:cubicBezTo>
                  <a:pt x="2186" y="1156"/>
                  <a:pt x="2186" y="1156"/>
                  <a:pt x="2186" y="1156"/>
                </a:cubicBezTo>
                <a:cubicBezTo>
                  <a:pt x="2186" y="1174"/>
                  <a:pt x="2186" y="1174"/>
                  <a:pt x="2186" y="1174"/>
                </a:cubicBezTo>
                <a:cubicBezTo>
                  <a:pt x="2186" y="1192"/>
                  <a:pt x="2186" y="1192"/>
                  <a:pt x="2186" y="1192"/>
                </a:cubicBezTo>
                <a:cubicBezTo>
                  <a:pt x="2185" y="1228"/>
                  <a:pt x="2185" y="1228"/>
                  <a:pt x="2185" y="1228"/>
                </a:cubicBezTo>
                <a:cubicBezTo>
                  <a:pt x="2182" y="1263"/>
                  <a:pt x="2182" y="1263"/>
                  <a:pt x="2182" y="1263"/>
                </a:cubicBezTo>
                <a:cubicBezTo>
                  <a:pt x="2182" y="1269"/>
                  <a:pt x="2181" y="1275"/>
                  <a:pt x="2181" y="1281"/>
                </a:cubicBezTo>
                <a:cubicBezTo>
                  <a:pt x="2178" y="1298"/>
                  <a:pt x="2178" y="1298"/>
                  <a:pt x="2178" y="1298"/>
                </a:cubicBezTo>
                <a:cubicBezTo>
                  <a:pt x="2176" y="1316"/>
                  <a:pt x="2176" y="1316"/>
                  <a:pt x="2176" y="1316"/>
                </a:cubicBezTo>
                <a:cubicBezTo>
                  <a:pt x="2175" y="1325"/>
                  <a:pt x="2175" y="1325"/>
                  <a:pt x="2175" y="1325"/>
                </a:cubicBezTo>
                <a:cubicBezTo>
                  <a:pt x="2175" y="1327"/>
                  <a:pt x="2174" y="1330"/>
                  <a:pt x="2174" y="1333"/>
                </a:cubicBezTo>
                <a:cubicBezTo>
                  <a:pt x="2169" y="1357"/>
                  <a:pt x="2166" y="1380"/>
                  <a:pt x="2160" y="1403"/>
                </a:cubicBezTo>
                <a:cubicBezTo>
                  <a:pt x="2156" y="1420"/>
                  <a:pt x="2156" y="1420"/>
                  <a:pt x="2156" y="1420"/>
                </a:cubicBezTo>
                <a:cubicBezTo>
                  <a:pt x="2154" y="1429"/>
                  <a:pt x="2154" y="1429"/>
                  <a:pt x="2154" y="1429"/>
                </a:cubicBezTo>
                <a:cubicBezTo>
                  <a:pt x="2152" y="1437"/>
                  <a:pt x="2152" y="1437"/>
                  <a:pt x="2152" y="1437"/>
                </a:cubicBezTo>
                <a:cubicBezTo>
                  <a:pt x="2149" y="1448"/>
                  <a:pt x="2145" y="1460"/>
                  <a:pt x="2142" y="1471"/>
                </a:cubicBezTo>
                <a:cubicBezTo>
                  <a:pt x="2141" y="1477"/>
                  <a:pt x="2139" y="1482"/>
                  <a:pt x="2137" y="1488"/>
                </a:cubicBezTo>
                <a:cubicBezTo>
                  <a:pt x="2131" y="1505"/>
                  <a:pt x="2131" y="1505"/>
                  <a:pt x="2131" y="1505"/>
                </a:cubicBezTo>
                <a:cubicBezTo>
                  <a:pt x="2125" y="1521"/>
                  <a:pt x="2125" y="1521"/>
                  <a:pt x="2125" y="1521"/>
                </a:cubicBezTo>
                <a:cubicBezTo>
                  <a:pt x="2125" y="1524"/>
                  <a:pt x="2124" y="1527"/>
                  <a:pt x="2122" y="1529"/>
                </a:cubicBezTo>
                <a:cubicBezTo>
                  <a:pt x="2119" y="1538"/>
                  <a:pt x="2119" y="1538"/>
                  <a:pt x="2119" y="1538"/>
                </a:cubicBezTo>
                <a:cubicBezTo>
                  <a:pt x="2115" y="1549"/>
                  <a:pt x="2111" y="1559"/>
                  <a:pt x="2106" y="1570"/>
                </a:cubicBezTo>
                <a:cubicBezTo>
                  <a:pt x="2101" y="1581"/>
                  <a:pt x="2097" y="1592"/>
                  <a:pt x="2092" y="1602"/>
                </a:cubicBezTo>
                <a:cubicBezTo>
                  <a:pt x="2089" y="1608"/>
                  <a:pt x="2087" y="1613"/>
                  <a:pt x="2085" y="1618"/>
                </a:cubicBezTo>
                <a:cubicBezTo>
                  <a:pt x="2077" y="1634"/>
                  <a:pt x="2077" y="1634"/>
                  <a:pt x="2077" y="1634"/>
                </a:cubicBezTo>
                <a:cubicBezTo>
                  <a:pt x="2069" y="1649"/>
                  <a:pt x="2069" y="1649"/>
                  <a:pt x="2069" y="1649"/>
                </a:cubicBezTo>
                <a:cubicBezTo>
                  <a:pt x="2066" y="1655"/>
                  <a:pt x="2063" y="1660"/>
                  <a:pt x="2060" y="1665"/>
                </a:cubicBezTo>
                <a:cubicBezTo>
                  <a:pt x="2055" y="1675"/>
                  <a:pt x="2049" y="1685"/>
                  <a:pt x="2043" y="1695"/>
                </a:cubicBezTo>
                <a:cubicBezTo>
                  <a:pt x="2039" y="1703"/>
                  <a:pt x="2039" y="1703"/>
                  <a:pt x="2039" y="1703"/>
                </a:cubicBezTo>
                <a:cubicBezTo>
                  <a:pt x="2034" y="1710"/>
                  <a:pt x="2034" y="1710"/>
                  <a:pt x="2034" y="1710"/>
                </a:cubicBezTo>
                <a:cubicBezTo>
                  <a:pt x="2025" y="1725"/>
                  <a:pt x="2025" y="1725"/>
                  <a:pt x="2025" y="1725"/>
                </a:cubicBezTo>
                <a:cubicBezTo>
                  <a:pt x="2012" y="1744"/>
                  <a:pt x="1999" y="1763"/>
                  <a:pt x="1985" y="1782"/>
                </a:cubicBezTo>
                <a:cubicBezTo>
                  <a:pt x="1978" y="1791"/>
                  <a:pt x="1971" y="1800"/>
                  <a:pt x="1964" y="1809"/>
                </a:cubicBezTo>
                <a:cubicBezTo>
                  <a:pt x="1953" y="1823"/>
                  <a:pt x="1953" y="1823"/>
                  <a:pt x="1953" y="1823"/>
                </a:cubicBezTo>
                <a:cubicBezTo>
                  <a:pt x="1942" y="1836"/>
                  <a:pt x="1942" y="1836"/>
                  <a:pt x="1942" y="1836"/>
                </a:cubicBezTo>
                <a:cubicBezTo>
                  <a:pt x="1934" y="1844"/>
                  <a:pt x="1927" y="1853"/>
                  <a:pt x="1919" y="1862"/>
                </a:cubicBezTo>
                <a:cubicBezTo>
                  <a:pt x="1911" y="1870"/>
                  <a:pt x="1904" y="1878"/>
                  <a:pt x="1896" y="1887"/>
                </a:cubicBezTo>
                <a:cubicBezTo>
                  <a:pt x="1888" y="1895"/>
                  <a:pt x="1880" y="1903"/>
                  <a:pt x="1871" y="1911"/>
                </a:cubicBezTo>
                <a:cubicBezTo>
                  <a:pt x="1859" y="1922"/>
                  <a:pt x="1859" y="1922"/>
                  <a:pt x="1859" y="1922"/>
                </a:cubicBezTo>
                <a:cubicBezTo>
                  <a:pt x="1853" y="1928"/>
                  <a:pt x="1853" y="1928"/>
                  <a:pt x="1853" y="1928"/>
                </a:cubicBezTo>
                <a:cubicBezTo>
                  <a:pt x="1851" y="1930"/>
                  <a:pt x="1849" y="1932"/>
                  <a:pt x="1846" y="1934"/>
                </a:cubicBezTo>
                <a:cubicBezTo>
                  <a:pt x="1838" y="1941"/>
                  <a:pt x="1829" y="1949"/>
                  <a:pt x="1821" y="1956"/>
                </a:cubicBezTo>
                <a:cubicBezTo>
                  <a:pt x="1819" y="1958"/>
                  <a:pt x="1816" y="1960"/>
                  <a:pt x="1814" y="1962"/>
                </a:cubicBezTo>
                <a:cubicBezTo>
                  <a:pt x="1808" y="1967"/>
                  <a:pt x="1808" y="1967"/>
                  <a:pt x="1808" y="1967"/>
                </a:cubicBezTo>
                <a:cubicBezTo>
                  <a:pt x="1794" y="1977"/>
                  <a:pt x="1794" y="1977"/>
                  <a:pt x="1794" y="1977"/>
                </a:cubicBezTo>
                <a:cubicBezTo>
                  <a:pt x="1777" y="1992"/>
                  <a:pt x="1758" y="2004"/>
                  <a:pt x="1740" y="2017"/>
                </a:cubicBezTo>
                <a:cubicBezTo>
                  <a:pt x="1736" y="2021"/>
                  <a:pt x="1731" y="2023"/>
                  <a:pt x="1726" y="2027"/>
                </a:cubicBezTo>
                <a:cubicBezTo>
                  <a:pt x="1712" y="2036"/>
                  <a:pt x="1712" y="2036"/>
                  <a:pt x="1712" y="2036"/>
                </a:cubicBezTo>
                <a:cubicBezTo>
                  <a:pt x="1698" y="2045"/>
                  <a:pt x="1698" y="2045"/>
                  <a:pt x="1698" y="2045"/>
                </a:cubicBezTo>
                <a:cubicBezTo>
                  <a:pt x="1693" y="2048"/>
                  <a:pt x="1688" y="2050"/>
                  <a:pt x="1684" y="2053"/>
                </a:cubicBezTo>
                <a:cubicBezTo>
                  <a:pt x="1674" y="2059"/>
                  <a:pt x="1664" y="2064"/>
                  <a:pt x="1655" y="2070"/>
                </a:cubicBezTo>
                <a:cubicBezTo>
                  <a:pt x="1645" y="2075"/>
                  <a:pt x="1635" y="2080"/>
                  <a:pt x="1625" y="2085"/>
                </a:cubicBezTo>
                <a:cubicBezTo>
                  <a:pt x="1621" y="2087"/>
                  <a:pt x="1616" y="2090"/>
                  <a:pt x="1611" y="2092"/>
                </a:cubicBezTo>
                <a:cubicBezTo>
                  <a:pt x="1606" y="2095"/>
                  <a:pt x="1601" y="2097"/>
                  <a:pt x="1596" y="2099"/>
                </a:cubicBezTo>
                <a:cubicBezTo>
                  <a:pt x="1586" y="2104"/>
                  <a:pt x="1576" y="2108"/>
                  <a:pt x="1566" y="2113"/>
                </a:cubicBezTo>
                <a:cubicBezTo>
                  <a:pt x="1526" y="2129"/>
                  <a:pt x="1485" y="2145"/>
                  <a:pt x="1444" y="2156"/>
                </a:cubicBezTo>
                <a:cubicBezTo>
                  <a:pt x="1439" y="2157"/>
                  <a:pt x="1434" y="2158"/>
                  <a:pt x="1429" y="2160"/>
                </a:cubicBezTo>
                <a:cubicBezTo>
                  <a:pt x="1421" y="2162"/>
                  <a:pt x="1421" y="2162"/>
                  <a:pt x="1421" y="2162"/>
                </a:cubicBezTo>
                <a:cubicBezTo>
                  <a:pt x="1413" y="2164"/>
                  <a:pt x="1413" y="2164"/>
                  <a:pt x="1413" y="2164"/>
                </a:cubicBezTo>
                <a:cubicBezTo>
                  <a:pt x="1403" y="2166"/>
                  <a:pt x="1392" y="2169"/>
                  <a:pt x="1382" y="2171"/>
                </a:cubicBezTo>
                <a:cubicBezTo>
                  <a:pt x="1372" y="2174"/>
                  <a:pt x="1362" y="2175"/>
                  <a:pt x="1351" y="2177"/>
                </a:cubicBezTo>
                <a:cubicBezTo>
                  <a:pt x="1341" y="2179"/>
                  <a:pt x="1331" y="2181"/>
                  <a:pt x="1320" y="2183"/>
                </a:cubicBezTo>
                <a:cubicBezTo>
                  <a:pt x="1310" y="2184"/>
                  <a:pt x="1300" y="2185"/>
                  <a:pt x="1289" y="2186"/>
                </a:cubicBezTo>
                <a:cubicBezTo>
                  <a:pt x="1284" y="2187"/>
                  <a:pt x="1279" y="2188"/>
                  <a:pt x="1274" y="2188"/>
                </a:cubicBezTo>
                <a:cubicBezTo>
                  <a:pt x="1269" y="2189"/>
                  <a:pt x="1264" y="2189"/>
                  <a:pt x="1258" y="2190"/>
                </a:cubicBezTo>
                <a:cubicBezTo>
                  <a:pt x="1238" y="2191"/>
                  <a:pt x="1218" y="2193"/>
                  <a:pt x="1197" y="2193"/>
                </a:cubicBezTo>
                <a:cubicBezTo>
                  <a:pt x="1187" y="2194"/>
                  <a:pt x="1177" y="2194"/>
                  <a:pt x="1167" y="2194"/>
                </a:cubicBezTo>
                <a:cubicBezTo>
                  <a:pt x="1157" y="2194"/>
                  <a:pt x="1146" y="2194"/>
                  <a:pt x="1136" y="2194"/>
                </a:cubicBezTo>
                <a:cubicBezTo>
                  <a:pt x="1126" y="2194"/>
                  <a:pt x="1116" y="2193"/>
                  <a:pt x="1106" y="2192"/>
                </a:cubicBezTo>
                <a:cubicBezTo>
                  <a:pt x="1102" y="2192"/>
                  <a:pt x="1097" y="2192"/>
                  <a:pt x="1092" y="2191"/>
                </a:cubicBezTo>
                <a:cubicBezTo>
                  <a:pt x="1084" y="2191"/>
                  <a:pt x="1084" y="2191"/>
                  <a:pt x="1084" y="2191"/>
                </a:cubicBezTo>
                <a:cubicBezTo>
                  <a:pt x="1077" y="2190"/>
                  <a:pt x="1077" y="2190"/>
                  <a:pt x="1077" y="2190"/>
                </a:cubicBezTo>
                <a:cubicBezTo>
                  <a:pt x="1067" y="2189"/>
                  <a:pt x="1057" y="2188"/>
                  <a:pt x="1047" y="2187"/>
                </a:cubicBezTo>
                <a:cubicBezTo>
                  <a:pt x="1038" y="2186"/>
                  <a:pt x="1028" y="2185"/>
                  <a:pt x="1018" y="2183"/>
                </a:cubicBezTo>
                <a:cubicBezTo>
                  <a:pt x="1014" y="2183"/>
                  <a:pt x="1009" y="2182"/>
                  <a:pt x="1004" y="2181"/>
                </a:cubicBezTo>
                <a:cubicBezTo>
                  <a:pt x="999" y="2181"/>
                  <a:pt x="994" y="2180"/>
                  <a:pt x="990" y="2179"/>
                </a:cubicBezTo>
                <a:cubicBezTo>
                  <a:pt x="985" y="2178"/>
                  <a:pt x="980" y="2177"/>
                  <a:pt x="975" y="2176"/>
                </a:cubicBezTo>
                <a:cubicBezTo>
                  <a:pt x="971" y="2175"/>
                  <a:pt x="966" y="2175"/>
                  <a:pt x="961" y="2174"/>
                </a:cubicBezTo>
                <a:cubicBezTo>
                  <a:pt x="952" y="2172"/>
                  <a:pt x="943" y="2170"/>
                  <a:pt x="933" y="2167"/>
                </a:cubicBezTo>
                <a:cubicBezTo>
                  <a:pt x="929" y="2167"/>
                  <a:pt x="924" y="2165"/>
                  <a:pt x="920" y="2164"/>
                </a:cubicBezTo>
                <a:cubicBezTo>
                  <a:pt x="915" y="2163"/>
                  <a:pt x="910" y="2162"/>
                  <a:pt x="906" y="2161"/>
                </a:cubicBezTo>
                <a:cubicBezTo>
                  <a:pt x="901" y="2159"/>
                  <a:pt x="897" y="2158"/>
                  <a:pt x="892" y="2157"/>
                </a:cubicBezTo>
                <a:cubicBezTo>
                  <a:pt x="888" y="2156"/>
                  <a:pt x="883" y="2154"/>
                  <a:pt x="879" y="2153"/>
                </a:cubicBezTo>
                <a:cubicBezTo>
                  <a:pt x="870" y="2150"/>
                  <a:pt x="861" y="2148"/>
                  <a:pt x="852" y="2145"/>
                </a:cubicBezTo>
                <a:cubicBezTo>
                  <a:pt x="844" y="2142"/>
                  <a:pt x="835" y="2139"/>
                  <a:pt x="826" y="2136"/>
                </a:cubicBezTo>
                <a:cubicBezTo>
                  <a:pt x="822" y="2135"/>
                  <a:pt x="818" y="2133"/>
                  <a:pt x="813" y="2132"/>
                </a:cubicBezTo>
                <a:cubicBezTo>
                  <a:pt x="809" y="2130"/>
                  <a:pt x="805" y="2128"/>
                  <a:pt x="801" y="2127"/>
                </a:cubicBezTo>
                <a:cubicBezTo>
                  <a:pt x="792" y="2123"/>
                  <a:pt x="784" y="2120"/>
                  <a:pt x="775" y="2117"/>
                </a:cubicBezTo>
                <a:cubicBezTo>
                  <a:pt x="767" y="2113"/>
                  <a:pt x="759" y="2110"/>
                  <a:pt x="751" y="2106"/>
                </a:cubicBezTo>
                <a:cubicBezTo>
                  <a:pt x="743" y="2103"/>
                  <a:pt x="735" y="2099"/>
                  <a:pt x="727" y="2095"/>
                </a:cubicBezTo>
                <a:cubicBezTo>
                  <a:pt x="723" y="2093"/>
                  <a:pt x="719" y="2091"/>
                  <a:pt x="715" y="2089"/>
                </a:cubicBezTo>
                <a:cubicBezTo>
                  <a:pt x="709" y="2086"/>
                  <a:pt x="709" y="2086"/>
                  <a:pt x="709" y="2086"/>
                </a:cubicBezTo>
                <a:cubicBezTo>
                  <a:pt x="703" y="2083"/>
                  <a:pt x="703" y="2083"/>
                  <a:pt x="703" y="2083"/>
                </a:cubicBezTo>
                <a:cubicBezTo>
                  <a:pt x="696" y="2079"/>
                  <a:pt x="688" y="2075"/>
                  <a:pt x="680" y="2071"/>
                </a:cubicBezTo>
                <a:cubicBezTo>
                  <a:pt x="677" y="2069"/>
                  <a:pt x="673" y="2067"/>
                  <a:pt x="669" y="2065"/>
                </a:cubicBezTo>
                <a:cubicBezTo>
                  <a:pt x="665" y="2063"/>
                  <a:pt x="662" y="2061"/>
                  <a:pt x="658" y="2059"/>
                </a:cubicBezTo>
                <a:cubicBezTo>
                  <a:pt x="643" y="2051"/>
                  <a:pt x="629" y="2041"/>
                  <a:pt x="615" y="2033"/>
                </a:cubicBezTo>
                <a:cubicBezTo>
                  <a:pt x="610" y="2029"/>
                  <a:pt x="610" y="2029"/>
                  <a:pt x="610" y="2029"/>
                </a:cubicBezTo>
                <a:cubicBezTo>
                  <a:pt x="605" y="2026"/>
                  <a:pt x="605" y="2026"/>
                  <a:pt x="605" y="2026"/>
                </a:cubicBezTo>
                <a:cubicBezTo>
                  <a:pt x="601" y="2024"/>
                  <a:pt x="598" y="2021"/>
                  <a:pt x="594" y="2019"/>
                </a:cubicBezTo>
                <a:cubicBezTo>
                  <a:pt x="588" y="2014"/>
                  <a:pt x="581" y="2010"/>
                  <a:pt x="574" y="2005"/>
                </a:cubicBezTo>
                <a:cubicBezTo>
                  <a:pt x="522" y="1967"/>
                  <a:pt x="475" y="1927"/>
                  <a:pt x="435" y="1886"/>
                </a:cubicBezTo>
                <a:cubicBezTo>
                  <a:pt x="425" y="1875"/>
                  <a:pt x="415" y="1865"/>
                  <a:pt x="406" y="1854"/>
                </a:cubicBezTo>
                <a:cubicBezTo>
                  <a:pt x="403" y="1852"/>
                  <a:pt x="401" y="1849"/>
                  <a:pt x="399" y="1846"/>
                </a:cubicBezTo>
                <a:cubicBezTo>
                  <a:pt x="398" y="1845"/>
                  <a:pt x="397" y="1844"/>
                  <a:pt x="396" y="1843"/>
                </a:cubicBezTo>
                <a:cubicBezTo>
                  <a:pt x="394" y="1841"/>
                  <a:pt x="392" y="1839"/>
                  <a:pt x="391" y="1837"/>
                </a:cubicBezTo>
                <a:cubicBezTo>
                  <a:pt x="388" y="1833"/>
                  <a:pt x="385" y="1831"/>
                  <a:pt x="384" y="1829"/>
                </a:cubicBezTo>
                <a:cubicBezTo>
                  <a:pt x="382" y="1827"/>
                  <a:pt x="381" y="1826"/>
                  <a:pt x="381" y="1826"/>
                </a:cubicBezTo>
                <a:cubicBezTo>
                  <a:pt x="486" y="1739"/>
                  <a:pt x="486" y="1739"/>
                  <a:pt x="486" y="1739"/>
                </a:cubicBezTo>
                <a:cubicBezTo>
                  <a:pt x="368" y="1708"/>
                  <a:pt x="247" y="1648"/>
                  <a:pt x="138" y="1558"/>
                </a:cubicBezTo>
                <a:cubicBezTo>
                  <a:pt x="114" y="1697"/>
                  <a:pt x="119" y="1853"/>
                  <a:pt x="158" y="2011"/>
                </a:cubicBezTo>
                <a:cubicBezTo>
                  <a:pt x="263" y="1924"/>
                  <a:pt x="263" y="1924"/>
                  <a:pt x="263" y="1924"/>
                </a:cubicBezTo>
                <a:cubicBezTo>
                  <a:pt x="263" y="1924"/>
                  <a:pt x="264" y="1925"/>
                  <a:pt x="265" y="1928"/>
                </a:cubicBezTo>
                <a:cubicBezTo>
                  <a:pt x="267" y="1930"/>
                  <a:pt x="270" y="1933"/>
                  <a:pt x="274" y="1937"/>
                </a:cubicBezTo>
                <a:cubicBezTo>
                  <a:pt x="275" y="1939"/>
                  <a:pt x="277" y="1941"/>
                  <a:pt x="280" y="1944"/>
                </a:cubicBezTo>
                <a:cubicBezTo>
                  <a:pt x="281" y="1945"/>
                  <a:pt x="282" y="1946"/>
                  <a:pt x="283" y="1948"/>
                </a:cubicBezTo>
                <a:cubicBezTo>
                  <a:pt x="286" y="1951"/>
                  <a:pt x="288" y="1954"/>
                  <a:pt x="291" y="1957"/>
                </a:cubicBezTo>
                <a:cubicBezTo>
                  <a:pt x="302" y="1969"/>
                  <a:pt x="313" y="1981"/>
                  <a:pt x="325" y="1993"/>
                </a:cubicBezTo>
                <a:cubicBezTo>
                  <a:pt x="371" y="2040"/>
                  <a:pt x="424" y="2087"/>
                  <a:pt x="485" y="2131"/>
                </a:cubicBezTo>
                <a:cubicBezTo>
                  <a:pt x="492" y="2136"/>
                  <a:pt x="500" y="2141"/>
                  <a:pt x="508" y="2146"/>
                </a:cubicBezTo>
                <a:cubicBezTo>
                  <a:pt x="512" y="2149"/>
                  <a:pt x="516" y="2152"/>
                  <a:pt x="520" y="2154"/>
                </a:cubicBezTo>
                <a:cubicBezTo>
                  <a:pt x="526" y="2158"/>
                  <a:pt x="526" y="2158"/>
                  <a:pt x="526" y="2158"/>
                </a:cubicBezTo>
                <a:cubicBezTo>
                  <a:pt x="532" y="2162"/>
                  <a:pt x="532" y="2162"/>
                  <a:pt x="532" y="2162"/>
                </a:cubicBezTo>
                <a:cubicBezTo>
                  <a:pt x="548" y="2172"/>
                  <a:pt x="564" y="2183"/>
                  <a:pt x="581" y="2192"/>
                </a:cubicBezTo>
                <a:cubicBezTo>
                  <a:pt x="585" y="2195"/>
                  <a:pt x="590" y="2197"/>
                  <a:pt x="594" y="2200"/>
                </a:cubicBezTo>
                <a:cubicBezTo>
                  <a:pt x="598" y="2202"/>
                  <a:pt x="603" y="2205"/>
                  <a:pt x="607" y="2207"/>
                </a:cubicBezTo>
                <a:cubicBezTo>
                  <a:pt x="616" y="2211"/>
                  <a:pt x="625" y="2216"/>
                  <a:pt x="633" y="2221"/>
                </a:cubicBezTo>
                <a:cubicBezTo>
                  <a:pt x="640" y="2224"/>
                  <a:pt x="640" y="2224"/>
                  <a:pt x="640" y="2224"/>
                </a:cubicBezTo>
                <a:cubicBezTo>
                  <a:pt x="647" y="2227"/>
                  <a:pt x="647" y="2227"/>
                  <a:pt x="647" y="2227"/>
                </a:cubicBezTo>
                <a:cubicBezTo>
                  <a:pt x="651" y="2230"/>
                  <a:pt x="656" y="2232"/>
                  <a:pt x="660" y="2234"/>
                </a:cubicBezTo>
                <a:cubicBezTo>
                  <a:pt x="670" y="2238"/>
                  <a:pt x="679" y="2243"/>
                  <a:pt x="688" y="2247"/>
                </a:cubicBezTo>
                <a:cubicBezTo>
                  <a:pt x="698" y="2251"/>
                  <a:pt x="707" y="2255"/>
                  <a:pt x="716" y="2259"/>
                </a:cubicBezTo>
                <a:cubicBezTo>
                  <a:pt x="726" y="2263"/>
                  <a:pt x="736" y="2267"/>
                  <a:pt x="745" y="2270"/>
                </a:cubicBezTo>
                <a:cubicBezTo>
                  <a:pt x="750" y="2272"/>
                  <a:pt x="755" y="2274"/>
                  <a:pt x="760" y="2276"/>
                </a:cubicBezTo>
                <a:cubicBezTo>
                  <a:pt x="765" y="2278"/>
                  <a:pt x="770" y="2280"/>
                  <a:pt x="775" y="2281"/>
                </a:cubicBezTo>
                <a:cubicBezTo>
                  <a:pt x="785" y="2285"/>
                  <a:pt x="795" y="2288"/>
                  <a:pt x="805" y="2292"/>
                </a:cubicBezTo>
                <a:cubicBezTo>
                  <a:pt x="815" y="2295"/>
                  <a:pt x="825" y="2298"/>
                  <a:pt x="836" y="2301"/>
                </a:cubicBezTo>
                <a:cubicBezTo>
                  <a:pt x="841" y="2302"/>
                  <a:pt x="846" y="2304"/>
                  <a:pt x="851" y="2305"/>
                </a:cubicBezTo>
                <a:cubicBezTo>
                  <a:pt x="856" y="2307"/>
                  <a:pt x="862" y="2308"/>
                  <a:pt x="867" y="2310"/>
                </a:cubicBezTo>
                <a:cubicBezTo>
                  <a:pt x="872" y="2311"/>
                  <a:pt x="877" y="2312"/>
                  <a:pt x="883" y="2314"/>
                </a:cubicBezTo>
                <a:cubicBezTo>
                  <a:pt x="888" y="2315"/>
                  <a:pt x="893" y="2316"/>
                  <a:pt x="898" y="2318"/>
                </a:cubicBezTo>
                <a:cubicBezTo>
                  <a:pt x="909" y="2320"/>
                  <a:pt x="920" y="2322"/>
                  <a:pt x="931" y="2325"/>
                </a:cubicBezTo>
                <a:cubicBezTo>
                  <a:pt x="936" y="2326"/>
                  <a:pt x="941" y="2327"/>
                  <a:pt x="947" y="2328"/>
                </a:cubicBezTo>
                <a:cubicBezTo>
                  <a:pt x="952" y="2329"/>
                  <a:pt x="958" y="2330"/>
                  <a:pt x="963" y="2331"/>
                </a:cubicBezTo>
                <a:cubicBezTo>
                  <a:pt x="969" y="2332"/>
                  <a:pt x="974" y="2333"/>
                  <a:pt x="980" y="2334"/>
                </a:cubicBezTo>
                <a:cubicBezTo>
                  <a:pt x="985" y="2334"/>
                  <a:pt x="991" y="2335"/>
                  <a:pt x="996" y="2336"/>
                </a:cubicBezTo>
                <a:cubicBezTo>
                  <a:pt x="1007" y="2337"/>
                  <a:pt x="1018" y="2339"/>
                  <a:pt x="1030" y="2340"/>
                </a:cubicBezTo>
                <a:cubicBezTo>
                  <a:pt x="1041" y="2341"/>
                  <a:pt x="1052" y="2343"/>
                  <a:pt x="1063" y="2344"/>
                </a:cubicBezTo>
                <a:cubicBezTo>
                  <a:pt x="1072" y="2345"/>
                  <a:pt x="1072" y="2345"/>
                  <a:pt x="1072" y="2345"/>
                </a:cubicBezTo>
                <a:cubicBezTo>
                  <a:pt x="1081" y="2345"/>
                  <a:pt x="1081" y="2345"/>
                  <a:pt x="1081" y="2345"/>
                </a:cubicBezTo>
                <a:cubicBezTo>
                  <a:pt x="1086" y="2345"/>
                  <a:pt x="1092" y="2346"/>
                  <a:pt x="1098" y="2346"/>
                </a:cubicBezTo>
                <a:cubicBezTo>
                  <a:pt x="1109" y="2347"/>
                  <a:pt x="1121" y="2348"/>
                  <a:pt x="1132" y="2348"/>
                </a:cubicBezTo>
                <a:cubicBezTo>
                  <a:pt x="1144" y="2348"/>
                  <a:pt x="1155" y="2348"/>
                  <a:pt x="1167" y="2348"/>
                </a:cubicBezTo>
                <a:cubicBezTo>
                  <a:pt x="1178" y="2348"/>
                  <a:pt x="1190" y="2348"/>
                  <a:pt x="1202" y="2347"/>
                </a:cubicBezTo>
                <a:cubicBezTo>
                  <a:pt x="1225" y="2347"/>
                  <a:pt x="1249" y="2345"/>
                  <a:pt x="1272" y="2343"/>
                </a:cubicBezTo>
                <a:cubicBezTo>
                  <a:pt x="1278" y="2343"/>
                  <a:pt x="1284" y="2343"/>
                  <a:pt x="1290" y="2342"/>
                </a:cubicBezTo>
                <a:cubicBezTo>
                  <a:pt x="1296" y="2341"/>
                  <a:pt x="1302" y="2340"/>
                  <a:pt x="1308" y="2339"/>
                </a:cubicBezTo>
                <a:cubicBezTo>
                  <a:pt x="1320" y="2338"/>
                  <a:pt x="1331" y="2336"/>
                  <a:pt x="1343" y="2335"/>
                </a:cubicBezTo>
                <a:cubicBezTo>
                  <a:pt x="1355" y="2333"/>
                  <a:pt x="1367" y="2331"/>
                  <a:pt x="1379" y="2329"/>
                </a:cubicBezTo>
                <a:cubicBezTo>
                  <a:pt x="1391" y="2326"/>
                  <a:pt x="1403" y="2325"/>
                  <a:pt x="1415" y="2322"/>
                </a:cubicBezTo>
                <a:cubicBezTo>
                  <a:pt x="1427" y="2319"/>
                  <a:pt x="1438" y="2316"/>
                  <a:pt x="1450" y="2313"/>
                </a:cubicBezTo>
                <a:cubicBezTo>
                  <a:pt x="1459" y="2311"/>
                  <a:pt x="1459" y="2311"/>
                  <a:pt x="1459" y="2311"/>
                </a:cubicBezTo>
                <a:cubicBezTo>
                  <a:pt x="1468" y="2309"/>
                  <a:pt x="1468" y="2309"/>
                  <a:pt x="1468" y="2309"/>
                </a:cubicBezTo>
                <a:cubicBezTo>
                  <a:pt x="1474" y="2307"/>
                  <a:pt x="1480" y="2305"/>
                  <a:pt x="1486" y="2304"/>
                </a:cubicBezTo>
                <a:cubicBezTo>
                  <a:pt x="1533" y="2291"/>
                  <a:pt x="1580" y="2273"/>
                  <a:pt x="1626" y="2254"/>
                </a:cubicBezTo>
                <a:cubicBezTo>
                  <a:pt x="1638" y="2249"/>
                  <a:pt x="1649" y="2244"/>
                  <a:pt x="1661" y="2239"/>
                </a:cubicBezTo>
                <a:cubicBezTo>
                  <a:pt x="1667" y="2236"/>
                  <a:pt x="1672" y="2234"/>
                  <a:pt x="1678" y="2231"/>
                </a:cubicBezTo>
                <a:cubicBezTo>
                  <a:pt x="1684" y="2228"/>
                  <a:pt x="1689" y="2225"/>
                  <a:pt x="1695" y="2222"/>
                </a:cubicBezTo>
                <a:cubicBezTo>
                  <a:pt x="1706" y="2216"/>
                  <a:pt x="1718" y="2211"/>
                  <a:pt x="1729" y="2205"/>
                </a:cubicBezTo>
                <a:cubicBezTo>
                  <a:pt x="1740" y="2198"/>
                  <a:pt x="1751" y="2192"/>
                  <a:pt x="1762" y="2186"/>
                </a:cubicBezTo>
                <a:cubicBezTo>
                  <a:pt x="1767" y="2182"/>
                  <a:pt x="1773" y="2180"/>
                  <a:pt x="1778" y="2176"/>
                </a:cubicBezTo>
                <a:cubicBezTo>
                  <a:pt x="1784" y="2173"/>
                  <a:pt x="1789" y="2169"/>
                  <a:pt x="1795" y="2166"/>
                </a:cubicBezTo>
                <a:cubicBezTo>
                  <a:pt x="1800" y="2162"/>
                  <a:pt x="1805" y="2159"/>
                  <a:pt x="1811" y="2155"/>
                </a:cubicBezTo>
                <a:cubicBezTo>
                  <a:pt x="1816" y="2152"/>
                  <a:pt x="1822" y="2148"/>
                  <a:pt x="1827" y="2145"/>
                </a:cubicBezTo>
                <a:cubicBezTo>
                  <a:pt x="1848" y="2130"/>
                  <a:pt x="1869" y="2115"/>
                  <a:pt x="1889" y="2099"/>
                </a:cubicBezTo>
                <a:cubicBezTo>
                  <a:pt x="1905" y="2087"/>
                  <a:pt x="1905" y="2087"/>
                  <a:pt x="1905" y="2087"/>
                </a:cubicBezTo>
                <a:cubicBezTo>
                  <a:pt x="1912" y="2081"/>
                  <a:pt x="1912" y="2081"/>
                  <a:pt x="1912" y="2081"/>
                </a:cubicBezTo>
                <a:cubicBezTo>
                  <a:pt x="1915" y="2079"/>
                  <a:pt x="1917" y="2076"/>
                  <a:pt x="1920" y="2074"/>
                </a:cubicBezTo>
                <a:cubicBezTo>
                  <a:pt x="1930" y="2066"/>
                  <a:pt x="1939" y="2057"/>
                  <a:pt x="1949" y="2049"/>
                </a:cubicBezTo>
                <a:cubicBezTo>
                  <a:pt x="1952" y="2046"/>
                  <a:pt x="1954" y="2044"/>
                  <a:pt x="1957" y="2042"/>
                </a:cubicBezTo>
                <a:cubicBezTo>
                  <a:pt x="1964" y="2035"/>
                  <a:pt x="1964" y="2035"/>
                  <a:pt x="1964" y="2035"/>
                </a:cubicBezTo>
                <a:cubicBezTo>
                  <a:pt x="1978" y="2022"/>
                  <a:pt x="1978" y="2022"/>
                  <a:pt x="1978" y="2022"/>
                </a:cubicBezTo>
                <a:cubicBezTo>
                  <a:pt x="1987" y="2013"/>
                  <a:pt x="1997" y="2004"/>
                  <a:pt x="2006" y="1994"/>
                </a:cubicBezTo>
                <a:cubicBezTo>
                  <a:pt x="2015" y="1985"/>
                  <a:pt x="2024" y="1975"/>
                  <a:pt x="2033" y="1966"/>
                </a:cubicBezTo>
                <a:cubicBezTo>
                  <a:pt x="2042" y="1956"/>
                  <a:pt x="2050" y="1946"/>
                  <a:pt x="2059" y="1936"/>
                </a:cubicBezTo>
                <a:cubicBezTo>
                  <a:pt x="2072" y="1921"/>
                  <a:pt x="2072" y="1921"/>
                  <a:pt x="2072" y="1921"/>
                </a:cubicBezTo>
                <a:cubicBezTo>
                  <a:pt x="2084" y="1905"/>
                  <a:pt x="2084" y="1905"/>
                  <a:pt x="2084" y="1905"/>
                </a:cubicBezTo>
                <a:cubicBezTo>
                  <a:pt x="2093" y="1895"/>
                  <a:pt x="2101" y="1884"/>
                  <a:pt x="2109" y="1874"/>
                </a:cubicBezTo>
                <a:cubicBezTo>
                  <a:pt x="2124" y="1852"/>
                  <a:pt x="2140" y="1831"/>
                  <a:pt x="2154" y="1808"/>
                </a:cubicBezTo>
                <a:cubicBezTo>
                  <a:pt x="2165" y="1791"/>
                  <a:pt x="2165" y="1791"/>
                  <a:pt x="2165" y="1791"/>
                </a:cubicBezTo>
                <a:cubicBezTo>
                  <a:pt x="2170" y="1783"/>
                  <a:pt x="2170" y="1783"/>
                  <a:pt x="2170" y="1783"/>
                </a:cubicBezTo>
                <a:cubicBezTo>
                  <a:pt x="2175" y="1774"/>
                  <a:pt x="2175" y="1774"/>
                  <a:pt x="2175" y="1774"/>
                </a:cubicBezTo>
                <a:cubicBezTo>
                  <a:pt x="2182" y="1762"/>
                  <a:pt x="2189" y="1751"/>
                  <a:pt x="2195" y="1739"/>
                </a:cubicBezTo>
                <a:cubicBezTo>
                  <a:pt x="2199" y="1733"/>
                  <a:pt x="2202" y="1727"/>
                  <a:pt x="2205" y="1721"/>
                </a:cubicBezTo>
                <a:cubicBezTo>
                  <a:pt x="2214" y="1703"/>
                  <a:pt x="2214" y="1703"/>
                  <a:pt x="2214" y="1703"/>
                </a:cubicBezTo>
                <a:cubicBezTo>
                  <a:pt x="2223" y="1685"/>
                  <a:pt x="2223" y="1685"/>
                  <a:pt x="2223" y="1685"/>
                </a:cubicBezTo>
                <a:cubicBezTo>
                  <a:pt x="2226" y="1679"/>
                  <a:pt x="2229" y="1673"/>
                  <a:pt x="2232" y="1667"/>
                </a:cubicBezTo>
                <a:cubicBezTo>
                  <a:pt x="2237" y="1655"/>
                  <a:pt x="2243" y="1643"/>
                  <a:pt x="2248" y="1630"/>
                </a:cubicBezTo>
                <a:cubicBezTo>
                  <a:pt x="2253" y="1618"/>
                  <a:pt x="2258" y="1605"/>
                  <a:pt x="2263" y="1593"/>
                </a:cubicBezTo>
                <a:cubicBezTo>
                  <a:pt x="2267" y="1583"/>
                  <a:pt x="2267" y="1583"/>
                  <a:pt x="2267" y="1583"/>
                </a:cubicBezTo>
                <a:cubicBezTo>
                  <a:pt x="2268" y="1580"/>
                  <a:pt x="2269" y="1577"/>
                  <a:pt x="2270" y="1574"/>
                </a:cubicBezTo>
                <a:cubicBezTo>
                  <a:pt x="2277" y="1554"/>
                  <a:pt x="2277" y="1554"/>
                  <a:pt x="2277" y="1554"/>
                </a:cubicBezTo>
                <a:cubicBezTo>
                  <a:pt x="2283" y="1535"/>
                  <a:pt x="2283" y="1535"/>
                  <a:pt x="2283" y="1535"/>
                </a:cubicBezTo>
                <a:cubicBezTo>
                  <a:pt x="2286" y="1529"/>
                  <a:pt x="2288" y="1522"/>
                  <a:pt x="2289" y="1516"/>
                </a:cubicBezTo>
                <a:cubicBezTo>
                  <a:pt x="2293" y="1503"/>
                  <a:pt x="2297" y="1490"/>
                  <a:pt x="2301" y="1477"/>
                </a:cubicBezTo>
                <a:cubicBezTo>
                  <a:pt x="2303" y="1467"/>
                  <a:pt x="2303" y="1467"/>
                  <a:pt x="2303" y="1467"/>
                </a:cubicBezTo>
                <a:cubicBezTo>
                  <a:pt x="2306" y="1457"/>
                  <a:pt x="2306" y="1457"/>
                  <a:pt x="2306" y="1457"/>
                </a:cubicBezTo>
                <a:cubicBezTo>
                  <a:pt x="2310" y="1437"/>
                  <a:pt x="2310" y="1437"/>
                  <a:pt x="2310" y="1437"/>
                </a:cubicBezTo>
                <a:cubicBezTo>
                  <a:pt x="2317" y="1411"/>
                  <a:pt x="2321" y="1384"/>
                  <a:pt x="2326" y="1357"/>
                </a:cubicBezTo>
                <a:cubicBezTo>
                  <a:pt x="2327" y="1354"/>
                  <a:pt x="2327" y="1350"/>
                  <a:pt x="2327" y="1347"/>
                </a:cubicBezTo>
                <a:cubicBezTo>
                  <a:pt x="2329" y="1337"/>
                  <a:pt x="2329" y="1337"/>
                  <a:pt x="2329" y="1337"/>
                </a:cubicBezTo>
                <a:cubicBezTo>
                  <a:pt x="2331" y="1317"/>
                  <a:pt x="2331" y="1317"/>
                  <a:pt x="2331" y="1317"/>
                </a:cubicBezTo>
                <a:cubicBezTo>
                  <a:pt x="2334" y="1296"/>
                  <a:pt x="2334" y="1296"/>
                  <a:pt x="2334" y="1296"/>
                </a:cubicBezTo>
                <a:cubicBezTo>
                  <a:pt x="2335" y="1290"/>
                  <a:pt x="2335" y="1283"/>
                  <a:pt x="2336" y="1276"/>
                </a:cubicBezTo>
                <a:cubicBezTo>
                  <a:pt x="2339" y="1235"/>
                  <a:pt x="2339" y="1235"/>
                  <a:pt x="2339" y="1235"/>
                </a:cubicBezTo>
                <a:cubicBezTo>
                  <a:pt x="2340" y="1195"/>
                  <a:pt x="2340" y="1195"/>
                  <a:pt x="2340" y="1195"/>
                </a:cubicBezTo>
                <a:cubicBezTo>
                  <a:pt x="2340" y="1174"/>
                  <a:pt x="2340" y="1174"/>
                  <a:pt x="2340" y="1174"/>
                </a:cubicBezTo>
                <a:cubicBezTo>
                  <a:pt x="2340" y="1154"/>
                  <a:pt x="2340" y="1154"/>
                  <a:pt x="2340" y="1154"/>
                </a:cubicBezTo>
                <a:cubicBezTo>
                  <a:pt x="2339" y="1113"/>
                  <a:pt x="2339" y="1113"/>
                  <a:pt x="2339" y="1113"/>
                </a:cubicBezTo>
                <a:cubicBezTo>
                  <a:pt x="2336" y="1072"/>
                  <a:pt x="2336" y="1072"/>
                  <a:pt x="2336" y="1072"/>
                </a:cubicBezTo>
                <a:cubicBezTo>
                  <a:pt x="2335" y="1066"/>
                  <a:pt x="2335" y="1059"/>
                  <a:pt x="2334" y="1052"/>
                </a:cubicBezTo>
                <a:cubicBezTo>
                  <a:pt x="2331" y="1032"/>
                  <a:pt x="2331" y="1032"/>
                  <a:pt x="2331" y="1032"/>
                </a:cubicBezTo>
                <a:cubicBezTo>
                  <a:pt x="2330" y="1018"/>
                  <a:pt x="2328" y="1005"/>
                  <a:pt x="2326" y="991"/>
                </a:cubicBezTo>
                <a:cubicBezTo>
                  <a:pt x="2319" y="951"/>
                  <a:pt x="2319" y="951"/>
                  <a:pt x="2319" y="951"/>
                </a:cubicBezTo>
                <a:cubicBezTo>
                  <a:pt x="2317" y="938"/>
                  <a:pt x="2313" y="924"/>
                  <a:pt x="2310" y="911"/>
                </a:cubicBezTo>
                <a:cubicBezTo>
                  <a:pt x="2306" y="891"/>
                  <a:pt x="2306" y="891"/>
                  <a:pt x="2306" y="891"/>
                </a:cubicBezTo>
                <a:cubicBezTo>
                  <a:pt x="2303" y="881"/>
                  <a:pt x="2303" y="881"/>
                  <a:pt x="2303" y="881"/>
                </a:cubicBezTo>
                <a:cubicBezTo>
                  <a:pt x="2301" y="871"/>
                  <a:pt x="2301" y="871"/>
                  <a:pt x="2301" y="871"/>
                </a:cubicBezTo>
                <a:cubicBezTo>
                  <a:pt x="2289" y="832"/>
                  <a:pt x="2289" y="832"/>
                  <a:pt x="2289" y="832"/>
                </a:cubicBezTo>
                <a:cubicBezTo>
                  <a:pt x="2288" y="826"/>
                  <a:pt x="2285" y="819"/>
                  <a:pt x="2283" y="813"/>
                </a:cubicBezTo>
                <a:cubicBezTo>
                  <a:pt x="2277" y="793"/>
                  <a:pt x="2277" y="793"/>
                  <a:pt x="2277" y="793"/>
                </a:cubicBezTo>
                <a:cubicBezTo>
                  <a:pt x="2270" y="774"/>
                  <a:pt x="2270" y="774"/>
                  <a:pt x="2270" y="774"/>
                </a:cubicBezTo>
                <a:cubicBezTo>
                  <a:pt x="2268" y="768"/>
                  <a:pt x="2265" y="762"/>
                  <a:pt x="2263" y="755"/>
                </a:cubicBezTo>
                <a:cubicBezTo>
                  <a:pt x="2258" y="743"/>
                  <a:pt x="2253" y="730"/>
                  <a:pt x="2248" y="717"/>
                </a:cubicBezTo>
                <a:cubicBezTo>
                  <a:pt x="2242" y="705"/>
                  <a:pt x="2237" y="693"/>
                  <a:pt x="2231" y="680"/>
                </a:cubicBezTo>
                <a:cubicBezTo>
                  <a:pt x="2229" y="674"/>
                  <a:pt x="2226" y="668"/>
                  <a:pt x="2223" y="662"/>
                </a:cubicBezTo>
                <a:cubicBezTo>
                  <a:pt x="2214" y="644"/>
                  <a:pt x="2214" y="644"/>
                  <a:pt x="2214" y="644"/>
                </a:cubicBezTo>
                <a:cubicBezTo>
                  <a:pt x="2204" y="626"/>
                  <a:pt x="2204" y="626"/>
                  <a:pt x="2204" y="626"/>
                </a:cubicBezTo>
                <a:cubicBezTo>
                  <a:pt x="2201" y="620"/>
                  <a:pt x="2198" y="614"/>
                  <a:pt x="2195" y="608"/>
                </a:cubicBezTo>
                <a:cubicBezTo>
                  <a:pt x="2188" y="596"/>
                  <a:pt x="2181" y="585"/>
                  <a:pt x="2175" y="573"/>
                </a:cubicBezTo>
                <a:cubicBezTo>
                  <a:pt x="2173" y="570"/>
                  <a:pt x="2171" y="567"/>
                  <a:pt x="2170" y="564"/>
                </a:cubicBezTo>
                <a:cubicBezTo>
                  <a:pt x="2164" y="556"/>
                  <a:pt x="2164" y="556"/>
                  <a:pt x="2164" y="556"/>
                </a:cubicBezTo>
                <a:cubicBezTo>
                  <a:pt x="2153" y="539"/>
                  <a:pt x="2153" y="539"/>
                  <a:pt x="2153" y="539"/>
                </a:cubicBezTo>
                <a:cubicBezTo>
                  <a:pt x="2142" y="522"/>
                  <a:pt x="2142" y="522"/>
                  <a:pt x="2142" y="522"/>
                </a:cubicBezTo>
                <a:cubicBezTo>
                  <a:pt x="2140" y="518"/>
                  <a:pt x="2140" y="518"/>
                  <a:pt x="2140" y="518"/>
                </a:cubicBezTo>
                <a:cubicBezTo>
                  <a:pt x="2137" y="513"/>
                  <a:pt x="2137" y="513"/>
                  <a:pt x="2137" y="513"/>
                </a:cubicBezTo>
                <a:cubicBezTo>
                  <a:pt x="2131" y="505"/>
                  <a:pt x="2131" y="505"/>
                  <a:pt x="2131" y="505"/>
                </a:cubicBezTo>
                <a:cubicBezTo>
                  <a:pt x="2123" y="494"/>
                  <a:pt x="2115" y="483"/>
                  <a:pt x="2108" y="473"/>
                </a:cubicBezTo>
                <a:cubicBezTo>
                  <a:pt x="2100" y="462"/>
                  <a:pt x="2091" y="451"/>
                  <a:pt x="2083" y="441"/>
                </a:cubicBezTo>
                <a:cubicBezTo>
                  <a:pt x="2079" y="436"/>
                  <a:pt x="2075" y="430"/>
                  <a:pt x="2071" y="425"/>
                </a:cubicBezTo>
                <a:cubicBezTo>
                  <a:pt x="2057" y="410"/>
                  <a:pt x="2057" y="410"/>
                  <a:pt x="2057" y="410"/>
                </a:cubicBezTo>
                <a:cubicBezTo>
                  <a:pt x="2044" y="395"/>
                  <a:pt x="2044" y="395"/>
                  <a:pt x="2044" y="395"/>
                </a:cubicBezTo>
                <a:cubicBezTo>
                  <a:pt x="2040" y="390"/>
                  <a:pt x="2036" y="385"/>
                  <a:pt x="2031" y="380"/>
                </a:cubicBezTo>
                <a:cubicBezTo>
                  <a:pt x="2022" y="371"/>
                  <a:pt x="2013" y="361"/>
                  <a:pt x="2004" y="351"/>
                </a:cubicBezTo>
                <a:cubicBezTo>
                  <a:pt x="1997" y="344"/>
                  <a:pt x="1997" y="344"/>
                  <a:pt x="1997" y="344"/>
                </a:cubicBezTo>
                <a:cubicBezTo>
                  <a:pt x="1990" y="337"/>
                  <a:pt x="1990" y="337"/>
                  <a:pt x="1990" y="337"/>
                </a:cubicBezTo>
                <a:cubicBezTo>
                  <a:pt x="1975" y="324"/>
                  <a:pt x="1975" y="324"/>
                  <a:pt x="1975" y="324"/>
                </a:cubicBezTo>
                <a:cubicBezTo>
                  <a:pt x="1956" y="305"/>
                  <a:pt x="1936" y="288"/>
                  <a:pt x="1916" y="271"/>
                </a:cubicBezTo>
                <a:cubicBezTo>
                  <a:pt x="1914" y="269"/>
                  <a:pt x="1911" y="267"/>
                  <a:pt x="1909" y="265"/>
                </a:cubicBezTo>
                <a:cubicBezTo>
                  <a:pt x="1901" y="259"/>
                  <a:pt x="1901" y="259"/>
                  <a:pt x="1901" y="259"/>
                </a:cubicBezTo>
                <a:cubicBezTo>
                  <a:pt x="1886" y="246"/>
                  <a:pt x="1886" y="246"/>
                  <a:pt x="1886" y="246"/>
                </a:cubicBezTo>
                <a:cubicBezTo>
                  <a:pt x="1870" y="234"/>
                  <a:pt x="1870" y="234"/>
                  <a:pt x="1870" y="234"/>
                </a:cubicBezTo>
                <a:cubicBezTo>
                  <a:pt x="1865" y="230"/>
                  <a:pt x="1859" y="227"/>
                  <a:pt x="1854" y="223"/>
                </a:cubicBezTo>
                <a:cubicBezTo>
                  <a:pt x="1844" y="215"/>
                  <a:pt x="1833" y="208"/>
                  <a:pt x="1822" y="200"/>
                </a:cubicBezTo>
                <a:cubicBezTo>
                  <a:pt x="1811" y="193"/>
                  <a:pt x="1800" y="186"/>
                  <a:pt x="1789" y="179"/>
                </a:cubicBezTo>
                <a:cubicBezTo>
                  <a:pt x="1784" y="176"/>
                  <a:pt x="1779" y="172"/>
                  <a:pt x="1773" y="169"/>
                </a:cubicBezTo>
                <a:cubicBezTo>
                  <a:pt x="1756" y="159"/>
                  <a:pt x="1756" y="159"/>
                  <a:pt x="1756" y="159"/>
                </a:cubicBezTo>
                <a:cubicBezTo>
                  <a:pt x="1745" y="153"/>
                  <a:pt x="1734" y="146"/>
                  <a:pt x="1723" y="140"/>
                </a:cubicBezTo>
                <a:cubicBezTo>
                  <a:pt x="1711" y="134"/>
                  <a:pt x="1700" y="128"/>
                  <a:pt x="1688" y="122"/>
                </a:cubicBezTo>
                <a:cubicBezTo>
                  <a:pt x="1680" y="118"/>
                  <a:pt x="1680" y="118"/>
                  <a:pt x="1680" y="118"/>
                </a:cubicBezTo>
                <a:cubicBezTo>
                  <a:pt x="1677" y="117"/>
                  <a:pt x="1674" y="115"/>
                  <a:pt x="1671" y="114"/>
                </a:cubicBezTo>
                <a:cubicBezTo>
                  <a:pt x="1665" y="111"/>
                  <a:pt x="1659" y="109"/>
                  <a:pt x="1654" y="106"/>
                </a:cubicBezTo>
                <a:cubicBezTo>
                  <a:pt x="1648" y="103"/>
                  <a:pt x="1642" y="101"/>
                  <a:pt x="1636" y="98"/>
                </a:cubicBezTo>
                <a:cubicBezTo>
                  <a:pt x="1627" y="94"/>
                  <a:pt x="1627" y="94"/>
                  <a:pt x="1627" y="94"/>
                </a:cubicBezTo>
                <a:cubicBezTo>
                  <a:pt x="1623" y="92"/>
                  <a:pt x="1623" y="92"/>
                  <a:pt x="1623" y="92"/>
                </a:cubicBezTo>
                <a:cubicBezTo>
                  <a:pt x="1619" y="90"/>
                  <a:pt x="1619" y="90"/>
                  <a:pt x="1619" y="90"/>
                </a:cubicBezTo>
                <a:cubicBezTo>
                  <a:pt x="1607" y="86"/>
                  <a:pt x="1595" y="81"/>
                  <a:pt x="1583" y="76"/>
                </a:cubicBezTo>
                <a:cubicBezTo>
                  <a:pt x="1574" y="73"/>
                  <a:pt x="1574" y="73"/>
                  <a:pt x="1574" y="73"/>
                </a:cubicBezTo>
                <a:cubicBezTo>
                  <a:pt x="1571" y="72"/>
                  <a:pt x="1569" y="71"/>
                  <a:pt x="1566" y="70"/>
                </a:cubicBezTo>
                <a:cubicBezTo>
                  <a:pt x="1560" y="68"/>
                  <a:pt x="1554" y="66"/>
                  <a:pt x="1548" y="64"/>
                </a:cubicBezTo>
                <a:cubicBezTo>
                  <a:pt x="1536" y="60"/>
                  <a:pt x="1524" y="55"/>
                  <a:pt x="1512" y="52"/>
                </a:cubicBezTo>
                <a:cubicBezTo>
                  <a:pt x="1500" y="48"/>
                  <a:pt x="1488" y="45"/>
                  <a:pt x="1476" y="41"/>
                </a:cubicBezTo>
                <a:cubicBezTo>
                  <a:pt x="1470" y="40"/>
                  <a:pt x="1464" y="38"/>
                  <a:pt x="1458" y="36"/>
                </a:cubicBezTo>
                <a:cubicBezTo>
                  <a:pt x="1452" y="35"/>
                  <a:pt x="1445" y="34"/>
                  <a:pt x="1439" y="32"/>
                </a:cubicBezTo>
                <a:cubicBezTo>
                  <a:pt x="1427" y="29"/>
                  <a:pt x="1415" y="27"/>
                  <a:pt x="1403" y="24"/>
                </a:cubicBezTo>
                <a:cubicBezTo>
                  <a:pt x="1391" y="22"/>
                  <a:pt x="1379" y="19"/>
                  <a:pt x="1367" y="17"/>
                </a:cubicBezTo>
                <a:cubicBezTo>
                  <a:pt x="1361" y="16"/>
                  <a:pt x="1355" y="15"/>
                  <a:pt x="1349" y="14"/>
                </a:cubicBezTo>
                <a:cubicBezTo>
                  <a:pt x="1343" y="13"/>
                  <a:pt x="1337" y="12"/>
                  <a:pt x="1330" y="12"/>
                </a:cubicBezTo>
                <a:cubicBezTo>
                  <a:pt x="1318" y="10"/>
                  <a:pt x="1306" y="8"/>
                  <a:pt x="1294" y="7"/>
                </a:cubicBezTo>
                <a:cubicBezTo>
                  <a:pt x="1291" y="7"/>
                  <a:pt x="1288" y="6"/>
                  <a:pt x="1285" y="6"/>
                </a:cubicBezTo>
                <a:cubicBezTo>
                  <a:pt x="1276" y="5"/>
                  <a:pt x="1276" y="5"/>
                  <a:pt x="1276" y="5"/>
                </a:cubicBezTo>
                <a:cubicBezTo>
                  <a:pt x="1270" y="5"/>
                  <a:pt x="1264" y="4"/>
                  <a:pt x="1258" y="4"/>
                </a:cubicBezTo>
                <a:cubicBezTo>
                  <a:pt x="1252" y="3"/>
                  <a:pt x="1246" y="3"/>
                  <a:pt x="1240" y="2"/>
                </a:cubicBezTo>
                <a:cubicBezTo>
                  <a:pt x="1231" y="2"/>
                  <a:pt x="1231" y="2"/>
                  <a:pt x="1231" y="2"/>
                </a:cubicBezTo>
                <a:cubicBezTo>
                  <a:pt x="1226" y="1"/>
                  <a:pt x="1226" y="1"/>
                  <a:pt x="1226" y="1"/>
                </a:cubicBezTo>
                <a:cubicBezTo>
                  <a:pt x="1222" y="1"/>
                  <a:pt x="1222" y="1"/>
                  <a:pt x="1222" y="1"/>
                </a:cubicBezTo>
                <a:cubicBezTo>
                  <a:pt x="1210" y="1"/>
                  <a:pt x="1198" y="1"/>
                  <a:pt x="1186" y="0"/>
                </a:cubicBezTo>
                <a:cubicBezTo>
                  <a:pt x="1180" y="0"/>
                  <a:pt x="1174" y="0"/>
                  <a:pt x="1168" y="0"/>
                </a:cubicBezTo>
                <a:cubicBezTo>
                  <a:pt x="1162" y="0"/>
                  <a:pt x="1156" y="0"/>
                  <a:pt x="1150" y="0"/>
                </a:cubicBezTo>
                <a:cubicBezTo>
                  <a:pt x="1139" y="0"/>
                  <a:pt x="1127" y="1"/>
                  <a:pt x="1115" y="1"/>
                </a:cubicBezTo>
                <a:cubicBezTo>
                  <a:pt x="1109" y="1"/>
                  <a:pt x="1103" y="2"/>
                  <a:pt x="1097" y="2"/>
                </a:cubicBezTo>
                <a:cubicBezTo>
                  <a:pt x="1092" y="2"/>
                  <a:pt x="1086" y="3"/>
                  <a:pt x="1080" y="3"/>
                </a:cubicBezTo>
                <a:cubicBezTo>
                  <a:pt x="1074" y="4"/>
                  <a:pt x="1068" y="4"/>
                  <a:pt x="1062" y="4"/>
                </a:cubicBezTo>
                <a:cubicBezTo>
                  <a:pt x="1059" y="5"/>
                  <a:pt x="1057" y="5"/>
                  <a:pt x="1054" y="5"/>
                </a:cubicBezTo>
                <a:cubicBezTo>
                  <a:pt x="1045" y="6"/>
                  <a:pt x="1045" y="6"/>
                  <a:pt x="1045" y="6"/>
                </a:cubicBezTo>
                <a:cubicBezTo>
                  <a:pt x="1033" y="8"/>
                  <a:pt x="1022" y="9"/>
                  <a:pt x="1010" y="10"/>
                </a:cubicBezTo>
                <a:cubicBezTo>
                  <a:pt x="999" y="11"/>
                  <a:pt x="988" y="14"/>
                  <a:pt x="976" y="15"/>
                </a:cubicBezTo>
                <a:cubicBezTo>
                  <a:pt x="965" y="17"/>
                  <a:pt x="954" y="19"/>
                  <a:pt x="943" y="21"/>
                </a:cubicBezTo>
                <a:cubicBezTo>
                  <a:pt x="931" y="24"/>
                  <a:pt x="920" y="26"/>
                  <a:pt x="909" y="28"/>
                </a:cubicBezTo>
                <a:cubicBezTo>
                  <a:pt x="904" y="29"/>
                  <a:pt x="898" y="31"/>
                  <a:pt x="893" y="32"/>
                </a:cubicBezTo>
                <a:cubicBezTo>
                  <a:pt x="887" y="33"/>
                  <a:pt x="882" y="35"/>
                  <a:pt x="876" y="36"/>
                </a:cubicBezTo>
                <a:cubicBezTo>
                  <a:pt x="866" y="39"/>
                  <a:pt x="855" y="42"/>
                  <a:pt x="844" y="45"/>
                </a:cubicBezTo>
                <a:cubicBezTo>
                  <a:pt x="833" y="48"/>
                  <a:pt x="823" y="51"/>
                  <a:pt x="812" y="54"/>
                </a:cubicBezTo>
                <a:cubicBezTo>
                  <a:pt x="791" y="60"/>
                  <a:pt x="771" y="68"/>
                  <a:pt x="750" y="76"/>
                </a:cubicBezTo>
                <a:cubicBezTo>
                  <a:pt x="740" y="79"/>
                  <a:pt x="730" y="84"/>
                  <a:pt x="720" y="88"/>
                </a:cubicBezTo>
                <a:cubicBezTo>
                  <a:pt x="710" y="92"/>
                  <a:pt x="701" y="96"/>
                  <a:pt x="691" y="100"/>
                </a:cubicBezTo>
                <a:cubicBezTo>
                  <a:pt x="681" y="104"/>
                  <a:pt x="672" y="109"/>
                  <a:pt x="662" y="113"/>
                </a:cubicBezTo>
                <a:cubicBezTo>
                  <a:pt x="653" y="118"/>
                  <a:pt x="643" y="122"/>
                  <a:pt x="634" y="127"/>
                </a:cubicBezTo>
                <a:cubicBezTo>
                  <a:pt x="615" y="137"/>
                  <a:pt x="597" y="146"/>
                  <a:pt x="579" y="157"/>
                </a:cubicBezTo>
                <a:cubicBezTo>
                  <a:pt x="509" y="198"/>
                  <a:pt x="445" y="244"/>
                  <a:pt x="389" y="294"/>
                </a:cubicBezTo>
                <a:cubicBezTo>
                  <a:pt x="333" y="343"/>
                  <a:pt x="285" y="395"/>
                  <a:pt x="244" y="447"/>
                </a:cubicBezTo>
                <a:cubicBezTo>
                  <a:pt x="203" y="499"/>
                  <a:pt x="169" y="551"/>
                  <a:pt x="141" y="601"/>
                </a:cubicBezTo>
                <a:cubicBezTo>
                  <a:pt x="126" y="626"/>
                  <a:pt x="115" y="651"/>
                  <a:pt x="103" y="675"/>
                </a:cubicBezTo>
                <a:cubicBezTo>
                  <a:pt x="92" y="699"/>
                  <a:pt x="82" y="722"/>
                  <a:pt x="73" y="744"/>
                </a:cubicBezTo>
                <a:cubicBezTo>
                  <a:pt x="38" y="833"/>
                  <a:pt x="21" y="906"/>
                  <a:pt x="12" y="957"/>
                </a:cubicBezTo>
                <a:cubicBezTo>
                  <a:pt x="7" y="982"/>
                  <a:pt x="5" y="1001"/>
                  <a:pt x="3" y="1014"/>
                </a:cubicBezTo>
                <a:cubicBezTo>
                  <a:pt x="1" y="1027"/>
                  <a:pt x="0" y="1034"/>
                  <a:pt x="0" y="1034"/>
                </a:cubicBezTo>
                <a:lnTo>
                  <a:pt x="153" y="1052"/>
                </a:lnTo>
                <a:close/>
              </a:path>
            </a:pathLst>
          </a:custGeom>
          <a:solidFill>
            <a:srgbClr val="44546A">
              <a:lumMod val="60000"/>
              <a:lumOff val="40000"/>
            </a:srgbClr>
          </a:solidFill>
          <a:ln>
            <a:noFill/>
          </a:ln>
        </p:spPr>
        <p:txBody>
          <a:bodyPr vert="horz" wrap="square" lIns="61730" tIns="30865" rIns="61730" bIns="30865" numCol="1" anchor="t" anchorCtr="0" compatLnSpc="1"/>
          <a:lstStyle/>
          <a:p>
            <a:pPr>
              <a:defRPr/>
            </a:pPr>
            <a:endParaRPr lang="id-ID" sz="1620" kern="0">
              <a:solidFill>
                <a:sysClr val="windowText" lastClr="000000"/>
              </a:solidFill>
            </a:endParaRPr>
          </a:p>
        </p:txBody>
      </p:sp>
      <p:sp>
        <p:nvSpPr>
          <p:cNvPr id="30" name="TextBox 4">
            <a:extLst>
              <a:ext uri="{FF2B5EF4-FFF2-40B4-BE49-F238E27FC236}">
                <a16:creationId xmlns:a16="http://schemas.microsoft.com/office/drawing/2014/main" id="{A509E71A-50F0-921C-5687-936EB5F02F61}"/>
              </a:ext>
            </a:extLst>
          </p:cNvPr>
          <p:cNvSpPr txBox="1"/>
          <p:nvPr/>
        </p:nvSpPr>
        <p:spPr>
          <a:xfrm>
            <a:off x="2180334" y="2811570"/>
            <a:ext cx="2776774" cy="558800"/>
          </a:xfrm>
          <a:prstGeom prst="rect">
            <a:avLst/>
          </a:prstGeom>
          <a:noFill/>
        </p:spPr>
        <p:txBody>
          <a:bodyPr wrap="square" lIns="61730" tIns="30865" rIns="61730" bIns="30865" rtlCol="0">
            <a:spAutoFit/>
          </a:bodyPr>
          <a:lstStyle/>
          <a:p>
            <a:pPr algn="ctr">
              <a:defRPr/>
            </a:pPr>
            <a:r>
              <a:rPr lang="en-US" altLang="zh-CN" sz="3240" b="1" kern="0" dirty="0"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GIẢI LAO</a:t>
            </a:r>
            <a:endParaRPr lang="id-ID" sz="3240" b="1" kern="0" dirty="0"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31" name="Oval 5">
            <a:extLst>
              <a:ext uri="{FF2B5EF4-FFF2-40B4-BE49-F238E27FC236}">
                <a16:creationId xmlns:a16="http://schemas.microsoft.com/office/drawing/2014/main" id="{2CBA33B3-FE82-200C-031E-D3FDEBAA5EEB}"/>
              </a:ext>
            </a:extLst>
          </p:cNvPr>
          <p:cNvSpPr/>
          <p:nvPr/>
        </p:nvSpPr>
        <p:spPr>
          <a:xfrm>
            <a:off x="161561" y="2586328"/>
            <a:ext cx="1833659" cy="994780"/>
          </a:xfrm>
          <a:prstGeom prst="ellipse">
            <a:avLst/>
          </a:prstGeom>
          <a:solidFill>
            <a:srgbClr val="EE4823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1730" tIns="30865" rIns="61730" bIns="30865" rtlCol="0" anchor="ctr"/>
          <a:lstStyle/>
          <a:p>
            <a:pPr algn="ctr">
              <a:defRPr/>
            </a:pPr>
            <a:endParaRPr lang="id-ID" sz="1620" kern="0">
              <a:solidFill>
                <a:sysClr val="window" lastClr="FFFFFF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sp>
        <p:nvSpPr>
          <p:cNvPr id="32" name="Oval 6">
            <a:extLst>
              <a:ext uri="{FF2B5EF4-FFF2-40B4-BE49-F238E27FC236}">
                <a16:creationId xmlns:a16="http://schemas.microsoft.com/office/drawing/2014/main" id="{37DBE69F-50DC-CA45-45C4-1593D0A59BCC}"/>
              </a:ext>
            </a:extLst>
          </p:cNvPr>
          <p:cNvSpPr/>
          <p:nvPr/>
        </p:nvSpPr>
        <p:spPr>
          <a:xfrm>
            <a:off x="2753849" y="1428286"/>
            <a:ext cx="1833659" cy="994780"/>
          </a:xfrm>
          <a:prstGeom prst="ellipse">
            <a:avLst/>
          </a:prstGeom>
          <a:solidFill>
            <a:srgbClr val="A45BB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1730" tIns="30865" rIns="61730" bIns="30865" rtlCol="0" anchor="ctr"/>
          <a:lstStyle/>
          <a:p>
            <a:pPr algn="ctr">
              <a:defRPr/>
            </a:pPr>
            <a:endParaRPr lang="id-ID" sz="1620" kern="0">
              <a:solidFill>
                <a:sysClr val="window" lastClr="FFFFFF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sp>
        <p:nvSpPr>
          <p:cNvPr id="33" name="Oval 7">
            <a:extLst>
              <a:ext uri="{FF2B5EF4-FFF2-40B4-BE49-F238E27FC236}">
                <a16:creationId xmlns:a16="http://schemas.microsoft.com/office/drawing/2014/main" id="{42FC8202-01F0-7AF4-3C08-39D3EF9B9D78}"/>
              </a:ext>
            </a:extLst>
          </p:cNvPr>
          <p:cNvSpPr/>
          <p:nvPr/>
        </p:nvSpPr>
        <p:spPr>
          <a:xfrm>
            <a:off x="2864406" y="3810595"/>
            <a:ext cx="1833659" cy="994780"/>
          </a:xfrm>
          <a:prstGeom prst="ellipse">
            <a:avLst/>
          </a:prstGeom>
          <a:solidFill>
            <a:srgbClr val="02987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1730" tIns="30865" rIns="61730" bIns="30865" rtlCol="0" anchor="ctr"/>
          <a:lstStyle/>
          <a:p>
            <a:pPr algn="ctr">
              <a:defRPr/>
            </a:pPr>
            <a:endParaRPr lang="id-ID" sz="1620" kern="0">
              <a:solidFill>
                <a:sysClr val="window" lastClr="FFFFFF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sp>
        <p:nvSpPr>
          <p:cNvPr id="34" name="Oval 8">
            <a:extLst>
              <a:ext uri="{FF2B5EF4-FFF2-40B4-BE49-F238E27FC236}">
                <a16:creationId xmlns:a16="http://schemas.microsoft.com/office/drawing/2014/main" id="{B3CF1EAB-B473-39FA-4BC0-83B45304F581}"/>
              </a:ext>
            </a:extLst>
          </p:cNvPr>
          <p:cNvSpPr/>
          <p:nvPr/>
        </p:nvSpPr>
        <p:spPr>
          <a:xfrm>
            <a:off x="4938237" y="2586328"/>
            <a:ext cx="1833659" cy="994780"/>
          </a:xfrm>
          <a:prstGeom prst="ellipse">
            <a:avLst/>
          </a:prstGeom>
          <a:solidFill>
            <a:srgbClr val="EFA73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61730" tIns="30865" rIns="61730" bIns="30865" rtlCol="0" anchor="ctr"/>
          <a:lstStyle/>
          <a:p>
            <a:pPr algn="ctr">
              <a:defRPr/>
            </a:pPr>
            <a:endParaRPr lang="id-ID" sz="1620" kern="0">
              <a:solidFill>
                <a:sysClr val="window" lastClr="FFFFFF"/>
              </a:solidFill>
              <a:latin typeface="Microsoft YaHei" panose="020B0503020204020204" charset="-122"/>
              <a:ea typeface="Microsoft YaHei" panose="020B0503020204020204" charset="-122"/>
            </a:endParaRPr>
          </a:p>
        </p:txBody>
      </p:sp>
      <p:grpSp>
        <p:nvGrpSpPr>
          <p:cNvPr id="45" name="Group 29">
            <a:extLst>
              <a:ext uri="{FF2B5EF4-FFF2-40B4-BE49-F238E27FC236}">
                <a16:creationId xmlns:a16="http://schemas.microsoft.com/office/drawing/2014/main" id="{864F1374-40F3-4099-EECC-D955030AF4E1}"/>
              </a:ext>
            </a:extLst>
          </p:cNvPr>
          <p:cNvGrpSpPr/>
          <p:nvPr/>
        </p:nvGrpSpPr>
        <p:grpSpPr>
          <a:xfrm>
            <a:off x="3707327" y="1611038"/>
            <a:ext cx="591819" cy="302895"/>
            <a:chOff x="3498850" y="1541463"/>
            <a:chExt cx="504825" cy="476250"/>
          </a:xfrm>
          <a:solidFill>
            <a:sysClr val="window" lastClr="FFFFFF"/>
          </a:solidFill>
        </p:grpSpPr>
        <p:sp>
          <p:nvSpPr>
            <p:cNvPr id="46" name="Oval 5">
              <a:extLst>
                <a:ext uri="{FF2B5EF4-FFF2-40B4-BE49-F238E27FC236}">
                  <a16:creationId xmlns:a16="http://schemas.microsoft.com/office/drawing/2014/main" id="{DA9F0E39-9CFE-C919-E5E4-4EC2C92C32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43325" y="1801813"/>
              <a:ext cx="61913" cy="6191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>
                <a:defRPr/>
              </a:pPr>
              <a:endParaRPr lang="id-ID" sz="162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47" name="Freeform 6">
              <a:extLst>
                <a:ext uri="{FF2B5EF4-FFF2-40B4-BE49-F238E27FC236}">
                  <a16:creationId xmlns:a16="http://schemas.microsoft.com/office/drawing/2014/main" id="{D17F0376-20BA-474B-26BC-D69E4193254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98850" y="1541463"/>
              <a:ext cx="504825" cy="476250"/>
            </a:xfrm>
            <a:custGeom>
              <a:avLst/>
              <a:gdLst>
                <a:gd name="T0" fmla="*/ 116 w 132"/>
                <a:gd name="T1" fmla="*/ 48 h 124"/>
                <a:gd name="T2" fmla="*/ 116 w 132"/>
                <a:gd name="T3" fmla="*/ 22 h 124"/>
                <a:gd name="T4" fmla="*/ 104 w 132"/>
                <a:gd name="T5" fmla="*/ 0 h 124"/>
                <a:gd name="T6" fmla="*/ 22 w 132"/>
                <a:gd name="T7" fmla="*/ 0 h 124"/>
                <a:gd name="T8" fmla="*/ 0 w 132"/>
                <a:gd name="T9" fmla="*/ 102 h 124"/>
                <a:gd name="T10" fmla="*/ 94 w 132"/>
                <a:gd name="T11" fmla="*/ 124 h 124"/>
                <a:gd name="T12" fmla="*/ 116 w 132"/>
                <a:gd name="T13" fmla="*/ 96 h 124"/>
                <a:gd name="T14" fmla="*/ 116 w 132"/>
                <a:gd name="T15" fmla="*/ 48 h 124"/>
                <a:gd name="T16" fmla="*/ 88 w 132"/>
                <a:gd name="T17" fmla="*/ 8 h 124"/>
                <a:gd name="T18" fmla="*/ 108 w 132"/>
                <a:gd name="T19" fmla="*/ 12 h 124"/>
                <a:gd name="T20" fmla="*/ 108 w 132"/>
                <a:gd name="T21" fmla="*/ 24 h 124"/>
                <a:gd name="T22" fmla="*/ 104 w 132"/>
                <a:gd name="T23" fmla="*/ 36 h 124"/>
                <a:gd name="T24" fmla="*/ 104 w 132"/>
                <a:gd name="T25" fmla="*/ 32 h 124"/>
                <a:gd name="T26" fmla="*/ 104 w 132"/>
                <a:gd name="T27" fmla="*/ 16 h 124"/>
                <a:gd name="T28" fmla="*/ 16 w 132"/>
                <a:gd name="T29" fmla="*/ 12 h 124"/>
                <a:gd name="T30" fmla="*/ 12 w 132"/>
                <a:gd name="T31" fmla="*/ 24 h 124"/>
                <a:gd name="T32" fmla="*/ 8 w 132"/>
                <a:gd name="T33" fmla="*/ 22 h 124"/>
                <a:gd name="T34" fmla="*/ 100 w 132"/>
                <a:gd name="T35" fmla="*/ 20 h 124"/>
                <a:gd name="T36" fmla="*/ 16 w 132"/>
                <a:gd name="T37" fmla="*/ 16 h 124"/>
                <a:gd name="T38" fmla="*/ 100 w 132"/>
                <a:gd name="T39" fmla="*/ 20 h 124"/>
                <a:gd name="T40" fmla="*/ 100 w 132"/>
                <a:gd name="T41" fmla="*/ 28 h 124"/>
                <a:gd name="T42" fmla="*/ 16 w 132"/>
                <a:gd name="T43" fmla="*/ 24 h 124"/>
                <a:gd name="T44" fmla="*/ 100 w 132"/>
                <a:gd name="T45" fmla="*/ 32 h 124"/>
                <a:gd name="T46" fmla="*/ 88 w 132"/>
                <a:gd name="T47" fmla="*/ 36 h 124"/>
                <a:gd name="T48" fmla="*/ 16 w 132"/>
                <a:gd name="T49" fmla="*/ 35 h 124"/>
                <a:gd name="T50" fmla="*/ 100 w 132"/>
                <a:gd name="T51" fmla="*/ 32 h 124"/>
                <a:gd name="T52" fmla="*/ 94 w 132"/>
                <a:gd name="T53" fmla="*/ 116 h 124"/>
                <a:gd name="T54" fmla="*/ 8 w 132"/>
                <a:gd name="T55" fmla="*/ 102 h 124"/>
                <a:gd name="T56" fmla="*/ 22 w 132"/>
                <a:gd name="T57" fmla="*/ 44 h 124"/>
                <a:gd name="T58" fmla="*/ 104 w 132"/>
                <a:gd name="T59" fmla="*/ 44 h 124"/>
                <a:gd name="T60" fmla="*/ 108 w 132"/>
                <a:gd name="T61" fmla="*/ 56 h 124"/>
                <a:gd name="T62" fmla="*/ 52 w 132"/>
                <a:gd name="T63" fmla="*/ 76 h 124"/>
                <a:gd name="T64" fmla="*/ 108 w 132"/>
                <a:gd name="T65" fmla="*/ 96 h 124"/>
                <a:gd name="T66" fmla="*/ 113 w 132"/>
                <a:gd name="T67" fmla="*/ 88 h 124"/>
                <a:gd name="T68" fmla="*/ 60 w 132"/>
                <a:gd name="T69" fmla="*/ 76 h 124"/>
                <a:gd name="T70" fmla="*/ 108 w 132"/>
                <a:gd name="T71" fmla="*/ 64 h 124"/>
                <a:gd name="T72" fmla="*/ 115 w 132"/>
                <a:gd name="T73" fmla="*/ 59 h 124"/>
                <a:gd name="T74" fmla="*/ 120 w 132"/>
                <a:gd name="T75" fmla="*/ 72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2" h="124">
                  <a:moveTo>
                    <a:pt x="116" y="48"/>
                  </a:moveTo>
                  <a:cubicBezTo>
                    <a:pt x="116" y="48"/>
                    <a:pt x="116" y="48"/>
                    <a:pt x="116" y="48"/>
                  </a:cubicBezTo>
                  <a:cubicBezTo>
                    <a:pt x="116" y="24"/>
                    <a:pt x="116" y="24"/>
                    <a:pt x="116" y="24"/>
                  </a:cubicBezTo>
                  <a:cubicBezTo>
                    <a:pt x="116" y="22"/>
                    <a:pt x="116" y="22"/>
                    <a:pt x="116" y="22"/>
                  </a:cubicBezTo>
                  <a:cubicBezTo>
                    <a:pt x="116" y="12"/>
                    <a:pt x="116" y="12"/>
                    <a:pt x="116" y="12"/>
                  </a:cubicBezTo>
                  <a:cubicBezTo>
                    <a:pt x="116" y="5"/>
                    <a:pt x="111" y="0"/>
                    <a:pt x="104" y="0"/>
                  </a:cubicBezTo>
                  <a:cubicBezTo>
                    <a:pt x="88" y="0"/>
                    <a:pt x="88" y="0"/>
                    <a:pt x="88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0" y="0"/>
                    <a:pt x="0" y="10"/>
                    <a:pt x="0" y="2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14"/>
                    <a:pt x="10" y="124"/>
                    <a:pt x="22" y="124"/>
                  </a:cubicBezTo>
                  <a:cubicBezTo>
                    <a:pt x="94" y="124"/>
                    <a:pt x="94" y="124"/>
                    <a:pt x="94" y="124"/>
                  </a:cubicBezTo>
                  <a:cubicBezTo>
                    <a:pt x="106" y="124"/>
                    <a:pt x="116" y="114"/>
                    <a:pt x="116" y="102"/>
                  </a:cubicBezTo>
                  <a:cubicBezTo>
                    <a:pt x="116" y="96"/>
                    <a:pt x="116" y="96"/>
                    <a:pt x="116" y="96"/>
                  </a:cubicBezTo>
                  <a:cubicBezTo>
                    <a:pt x="116" y="96"/>
                    <a:pt x="116" y="96"/>
                    <a:pt x="116" y="96"/>
                  </a:cubicBezTo>
                  <a:cubicBezTo>
                    <a:pt x="132" y="84"/>
                    <a:pt x="132" y="60"/>
                    <a:pt x="116" y="48"/>
                  </a:cubicBezTo>
                  <a:close/>
                  <a:moveTo>
                    <a:pt x="22" y="8"/>
                  </a:moveTo>
                  <a:cubicBezTo>
                    <a:pt x="88" y="8"/>
                    <a:pt x="88" y="8"/>
                    <a:pt x="88" y="8"/>
                  </a:cubicBezTo>
                  <a:cubicBezTo>
                    <a:pt x="104" y="8"/>
                    <a:pt x="104" y="8"/>
                    <a:pt x="104" y="8"/>
                  </a:cubicBezTo>
                  <a:cubicBezTo>
                    <a:pt x="106" y="8"/>
                    <a:pt x="108" y="10"/>
                    <a:pt x="108" y="12"/>
                  </a:cubicBezTo>
                  <a:cubicBezTo>
                    <a:pt x="108" y="22"/>
                    <a:pt x="108" y="22"/>
                    <a:pt x="108" y="22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37"/>
                    <a:pt x="108" y="37"/>
                    <a:pt x="108" y="37"/>
                  </a:cubicBezTo>
                  <a:cubicBezTo>
                    <a:pt x="107" y="36"/>
                    <a:pt x="105" y="36"/>
                    <a:pt x="104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4" y="24"/>
                    <a:pt x="104" y="24"/>
                    <a:pt x="104" y="24"/>
                  </a:cubicBezTo>
                  <a:cubicBezTo>
                    <a:pt x="104" y="16"/>
                    <a:pt x="104" y="16"/>
                    <a:pt x="104" y="16"/>
                  </a:cubicBezTo>
                  <a:cubicBezTo>
                    <a:pt x="104" y="14"/>
                    <a:pt x="102" y="12"/>
                    <a:pt x="100" y="12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4" y="12"/>
                    <a:pt x="12" y="14"/>
                    <a:pt x="12" y="16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10" y="29"/>
                    <a:pt x="8" y="26"/>
                    <a:pt x="8" y="22"/>
                  </a:cubicBezTo>
                  <a:cubicBezTo>
                    <a:pt x="8" y="14"/>
                    <a:pt x="14" y="8"/>
                    <a:pt x="22" y="8"/>
                  </a:cubicBezTo>
                  <a:close/>
                  <a:moveTo>
                    <a:pt x="100" y="20"/>
                  </a:moveTo>
                  <a:cubicBezTo>
                    <a:pt x="16" y="20"/>
                    <a:pt x="16" y="20"/>
                    <a:pt x="16" y="20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00" y="16"/>
                    <a:pt x="100" y="16"/>
                    <a:pt x="100" y="16"/>
                  </a:cubicBezTo>
                  <a:lnTo>
                    <a:pt x="100" y="20"/>
                  </a:lnTo>
                  <a:close/>
                  <a:moveTo>
                    <a:pt x="100" y="24"/>
                  </a:moveTo>
                  <a:cubicBezTo>
                    <a:pt x="100" y="28"/>
                    <a:pt x="100" y="28"/>
                    <a:pt x="100" y="28"/>
                  </a:cubicBezTo>
                  <a:cubicBezTo>
                    <a:pt x="16" y="28"/>
                    <a:pt x="16" y="28"/>
                    <a:pt x="16" y="28"/>
                  </a:cubicBezTo>
                  <a:cubicBezTo>
                    <a:pt x="16" y="24"/>
                    <a:pt x="16" y="24"/>
                    <a:pt x="16" y="24"/>
                  </a:cubicBezTo>
                  <a:lnTo>
                    <a:pt x="100" y="24"/>
                  </a:lnTo>
                  <a:close/>
                  <a:moveTo>
                    <a:pt x="100" y="32"/>
                  </a:moveTo>
                  <a:cubicBezTo>
                    <a:pt x="100" y="36"/>
                    <a:pt x="100" y="36"/>
                    <a:pt x="100" y="36"/>
                  </a:cubicBezTo>
                  <a:cubicBezTo>
                    <a:pt x="88" y="36"/>
                    <a:pt x="88" y="36"/>
                    <a:pt x="88" y="36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20" y="36"/>
                    <a:pt x="18" y="35"/>
                    <a:pt x="16" y="35"/>
                  </a:cubicBezTo>
                  <a:cubicBezTo>
                    <a:pt x="16" y="32"/>
                    <a:pt x="16" y="32"/>
                    <a:pt x="16" y="32"/>
                  </a:cubicBezTo>
                  <a:lnTo>
                    <a:pt x="100" y="32"/>
                  </a:lnTo>
                  <a:close/>
                  <a:moveTo>
                    <a:pt x="108" y="102"/>
                  </a:moveTo>
                  <a:cubicBezTo>
                    <a:pt x="108" y="110"/>
                    <a:pt x="102" y="116"/>
                    <a:pt x="94" y="116"/>
                  </a:cubicBezTo>
                  <a:cubicBezTo>
                    <a:pt x="22" y="116"/>
                    <a:pt x="22" y="116"/>
                    <a:pt x="22" y="116"/>
                  </a:cubicBezTo>
                  <a:cubicBezTo>
                    <a:pt x="14" y="116"/>
                    <a:pt x="8" y="110"/>
                    <a:pt x="8" y="102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12" y="42"/>
                    <a:pt x="17" y="44"/>
                    <a:pt x="22" y="44"/>
                  </a:cubicBezTo>
                  <a:cubicBezTo>
                    <a:pt x="88" y="44"/>
                    <a:pt x="88" y="44"/>
                    <a:pt x="88" y="44"/>
                  </a:cubicBezTo>
                  <a:cubicBezTo>
                    <a:pt x="104" y="44"/>
                    <a:pt x="104" y="44"/>
                    <a:pt x="104" y="44"/>
                  </a:cubicBezTo>
                  <a:cubicBezTo>
                    <a:pt x="106" y="44"/>
                    <a:pt x="108" y="46"/>
                    <a:pt x="108" y="48"/>
                  </a:cubicBezTo>
                  <a:cubicBezTo>
                    <a:pt x="108" y="56"/>
                    <a:pt x="108" y="56"/>
                    <a:pt x="108" y="56"/>
                  </a:cubicBezTo>
                  <a:cubicBezTo>
                    <a:pt x="72" y="56"/>
                    <a:pt x="72" y="56"/>
                    <a:pt x="72" y="56"/>
                  </a:cubicBezTo>
                  <a:cubicBezTo>
                    <a:pt x="61" y="56"/>
                    <a:pt x="52" y="65"/>
                    <a:pt x="52" y="76"/>
                  </a:cubicBezTo>
                  <a:cubicBezTo>
                    <a:pt x="52" y="87"/>
                    <a:pt x="61" y="96"/>
                    <a:pt x="72" y="96"/>
                  </a:cubicBezTo>
                  <a:cubicBezTo>
                    <a:pt x="108" y="96"/>
                    <a:pt x="108" y="96"/>
                    <a:pt x="108" y="96"/>
                  </a:cubicBezTo>
                  <a:lnTo>
                    <a:pt x="108" y="102"/>
                  </a:lnTo>
                  <a:close/>
                  <a:moveTo>
                    <a:pt x="113" y="88"/>
                  </a:moveTo>
                  <a:cubicBezTo>
                    <a:pt x="72" y="88"/>
                    <a:pt x="72" y="88"/>
                    <a:pt x="72" y="88"/>
                  </a:cubicBezTo>
                  <a:cubicBezTo>
                    <a:pt x="65" y="88"/>
                    <a:pt x="60" y="83"/>
                    <a:pt x="60" y="76"/>
                  </a:cubicBezTo>
                  <a:cubicBezTo>
                    <a:pt x="60" y="69"/>
                    <a:pt x="65" y="64"/>
                    <a:pt x="72" y="64"/>
                  </a:cubicBezTo>
                  <a:cubicBezTo>
                    <a:pt x="108" y="64"/>
                    <a:pt x="108" y="64"/>
                    <a:pt x="108" y="64"/>
                  </a:cubicBezTo>
                  <a:cubicBezTo>
                    <a:pt x="110" y="64"/>
                    <a:pt x="113" y="63"/>
                    <a:pt x="114" y="61"/>
                  </a:cubicBezTo>
                  <a:cubicBezTo>
                    <a:pt x="115" y="60"/>
                    <a:pt x="115" y="60"/>
                    <a:pt x="115" y="59"/>
                  </a:cubicBezTo>
                  <a:cubicBezTo>
                    <a:pt x="115" y="59"/>
                    <a:pt x="116" y="59"/>
                    <a:pt x="116" y="59"/>
                  </a:cubicBezTo>
                  <a:cubicBezTo>
                    <a:pt x="118" y="62"/>
                    <a:pt x="120" y="67"/>
                    <a:pt x="120" y="72"/>
                  </a:cubicBezTo>
                  <a:cubicBezTo>
                    <a:pt x="120" y="78"/>
                    <a:pt x="118" y="84"/>
                    <a:pt x="113" y="8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>
                <a:defRPr/>
              </a:pPr>
              <a:endParaRPr lang="id-ID" sz="1620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48" name="Group 32">
            <a:extLst>
              <a:ext uri="{FF2B5EF4-FFF2-40B4-BE49-F238E27FC236}">
                <a16:creationId xmlns:a16="http://schemas.microsoft.com/office/drawing/2014/main" id="{EA7B7B09-47A3-C6F6-8FAD-E4314298B7F3}"/>
              </a:ext>
            </a:extLst>
          </p:cNvPr>
          <p:cNvGrpSpPr/>
          <p:nvPr/>
        </p:nvGrpSpPr>
        <p:grpSpPr>
          <a:xfrm>
            <a:off x="1109134" y="2764757"/>
            <a:ext cx="554174" cy="299653"/>
            <a:chOff x="2437300" y="1144829"/>
            <a:chExt cx="400024" cy="398703"/>
          </a:xfrm>
          <a:solidFill>
            <a:sysClr val="window" lastClr="FFFFFF"/>
          </a:solidFill>
        </p:grpSpPr>
        <p:sp>
          <p:nvSpPr>
            <p:cNvPr id="49" name="Freeform 129">
              <a:extLst>
                <a:ext uri="{FF2B5EF4-FFF2-40B4-BE49-F238E27FC236}">
                  <a16:creationId xmlns:a16="http://schemas.microsoft.com/office/drawing/2014/main" id="{06A3F1B7-88F2-1386-CC40-6C9733E577B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37300" y="1144829"/>
              <a:ext cx="400024" cy="398703"/>
            </a:xfrm>
            <a:custGeom>
              <a:avLst/>
              <a:gdLst>
                <a:gd name="T0" fmla="*/ 88 w 128"/>
                <a:gd name="T1" fmla="*/ 0 h 128"/>
                <a:gd name="T2" fmla="*/ 48 w 128"/>
                <a:gd name="T3" fmla="*/ 40 h 128"/>
                <a:gd name="T4" fmla="*/ 51 w 128"/>
                <a:gd name="T5" fmla="*/ 55 h 128"/>
                <a:gd name="T6" fmla="*/ 2 w 128"/>
                <a:gd name="T7" fmla="*/ 103 h 128"/>
                <a:gd name="T8" fmla="*/ 0 w 128"/>
                <a:gd name="T9" fmla="*/ 108 h 128"/>
                <a:gd name="T10" fmla="*/ 0 w 128"/>
                <a:gd name="T11" fmla="*/ 120 h 128"/>
                <a:gd name="T12" fmla="*/ 8 w 128"/>
                <a:gd name="T13" fmla="*/ 128 h 128"/>
                <a:gd name="T14" fmla="*/ 20 w 128"/>
                <a:gd name="T15" fmla="*/ 128 h 128"/>
                <a:gd name="T16" fmla="*/ 25 w 128"/>
                <a:gd name="T17" fmla="*/ 126 h 128"/>
                <a:gd name="T18" fmla="*/ 31 w 128"/>
                <a:gd name="T19" fmla="*/ 120 h 128"/>
                <a:gd name="T20" fmla="*/ 40 w 128"/>
                <a:gd name="T21" fmla="*/ 120 h 128"/>
                <a:gd name="T22" fmla="*/ 48 w 128"/>
                <a:gd name="T23" fmla="*/ 112 h 128"/>
                <a:gd name="T24" fmla="*/ 48 w 128"/>
                <a:gd name="T25" fmla="*/ 104 h 128"/>
                <a:gd name="T26" fmla="*/ 56 w 128"/>
                <a:gd name="T27" fmla="*/ 104 h 128"/>
                <a:gd name="T28" fmla="*/ 64 w 128"/>
                <a:gd name="T29" fmla="*/ 96 h 128"/>
                <a:gd name="T30" fmla="*/ 64 w 128"/>
                <a:gd name="T31" fmla="*/ 87 h 128"/>
                <a:gd name="T32" fmla="*/ 73 w 128"/>
                <a:gd name="T33" fmla="*/ 77 h 128"/>
                <a:gd name="T34" fmla="*/ 88 w 128"/>
                <a:gd name="T35" fmla="*/ 80 h 128"/>
                <a:gd name="T36" fmla="*/ 128 w 128"/>
                <a:gd name="T37" fmla="*/ 40 h 128"/>
                <a:gd name="T38" fmla="*/ 88 w 128"/>
                <a:gd name="T39" fmla="*/ 0 h 128"/>
                <a:gd name="T40" fmla="*/ 88 w 128"/>
                <a:gd name="T41" fmla="*/ 72 h 128"/>
                <a:gd name="T42" fmla="*/ 72 w 128"/>
                <a:gd name="T43" fmla="*/ 67 h 128"/>
                <a:gd name="T44" fmla="*/ 70 w 128"/>
                <a:gd name="T45" fmla="*/ 69 h 128"/>
                <a:gd name="T46" fmla="*/ 66 w 128"/>
                <a:gd name="T47" fmla="*/ 73 h 128"/>
                <a:gd name="T48" fmla="*/ 58 w 128"/>
                <a:gd name="T49" fmla="*/ 81 h 128"/>
                <a:gd name="T50" fmla="*/ 56 w 128"/>
                <a:gd name="T51" fmla="*/ 87 h 128"/>
                <a:gd name="T52" fmla="*/ 56 w 128"/>
                <a:gd name="T53" fmla="*/ 96 h 128"/>
                <a:gd name="T54" fmla="*/ 48 w 128"/>
                <a:gd name="T55" fmla="*/ 96 h 128"/>
                <a:gd name="T56" fmla="*/ 40 w 128"/>
                <a:gd name="T57" fmla="*/ 104 h 128"/>
                <a:gd name="T58" fmla="*/ 40 w 128"/>
                <a:gd name="T59" fmla="*/ 112 h 128"/>
                <a:gd name="T60" fmla="*/ 31 w 128"/>
                <a:gd name="T61" fmla="*/ 112 h 128"/>
                <a:gd name="T62" fmla="*/ 25 w 128"/>
                <a:gd name="T63" fmla="*/ 114 h 128"/>
                <a:gd name="T64" fmla="*/ 19 w 128"/>
                <a:gd name="T65" fmla="*/ 120 h 128"/>
                <a:gd name="T66" fmla="*/ 8 w 128"/>
                <a:gd name="T67" fmla="*/ 120 h 128"/>
                <a:gd name="T68" fmla="*/ 8 w 128"/>
                <a:gd name="T69" fmla="*/ 109 h 128"/>
                <a:gd name="T70" fmla="*/ 55 w 128"/>
                <a:gd name="T71" fmla="*/ 62 h 128"/>
                <a:gd name="T72" fmla="*/ 55 w 128"/>
                <a:gd name="T73" fmla="*/ 62 h 128"/>
                <a:gd name="T74" fmla="*/ 61 w 128"/>
                <a:gd name="T75" fmla="*/ 56 h 128"/>
                <a:gd name="T76" fmla="*/ 56 w 128"/>
                <a:gd name="T77" fmla="*/ 40 h 128"/>
                <a:gd name="T78" fmla="*/ 88 w 128"/>
                <a:gd name="T79" fmla="*/ 8 h 128"/>
                <a:gd name="T80" fmla="*/ 120 w 128"/>
                <a:gd name="T81" fmla="*/ 40 h 128"/>
                <a:gd name="T82" fmla="*/ 88 w 128"/>
                <a:gd name="T83" fmla="*/ 72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28" h="128">
                  <a:moveTo>
                    <a:pt x="88" y="0"/>
                  </a:moveTo>
                  <a:cubicBezTo>
                    <a:pt x="66" y="0"/>
                    <a:pt x="48" y="18"/>
                    <a:pt x="48" y="40"/>
                  </a:cubicBezTo>
                  <a:cubicBezTo>
                    <a:pt x="48" y="45"/>
                    <a:pt x="49" y="50"/>
                    <a:pt x="51" y="55"/>
                  </a:cubicBezTo>
                  <a:cubicBezTo>
                    <a:pt x="2" y="103"/>
                    <a:pt x="2" y="103"/>
                    <a:pt x="2" y="103"/>
                  </a:cubicBezTo>
                  <a:cubicBezTo>
                    <a:pt x="1" y="105"/>
                    <a:pt x="0" y="106"/>
                    <a:pt x="0" y="108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0" y="124"/>
                    <a:pt x="4" y="128"/>
                    <a:pt x="8" y="128"/>
                  </a:cubicBezTo>
                  <a:cubicBezTo>
                    <a:pt x="20" y="128"/>
                    <a:pt x="20" y="128"/>
                    <a:pt x="20" y="128"/>
                  </a:cubicBezTo>
                  <a:cubicBezTo>
                    <a:pt x="22" y="128"/>
                    <a:pt x="23" y="127"/>
                    <a:pt x="25" y="126"/>
                  </a:cubicBezTo>
                  <a:cubicBezTo>
                    <a:pt x="31" y="120"/>
                    <a:pt x="31" y="120"/>
                    <a:pt x="31" y="120"/>
                  </a:cubicBezTo>
                  <a:cubicBezTo>
                    <a:pt x="40" y="120"/>
                    <a:pt x="40" y="120"/>
                    <a:pt x="40" y="120"/>
                  </a:cubicBezTo>
                  <a:cubicBezTo>
                    <a:pt x="44" y="120"/>
                    <a:pt x="48" y="116"/>
                    <a:pt x="48" y="112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56" y="104"/>
                    <a:pt x="56" y="104"/>
                    <a:pt x="56" y="104"/>
                  </a:cubicBezTo>
                  <a:cubicBezTo>
                    <a:pt x="60" y="104"/>
                    <a:pt x="64" y="100"/>
                    <a:pt x="64" y="96"/>
                  </a:cubicBezTo>
                  <a:cubicBezTo>
                    <a:pt x="64" y="87"/>
                    <a:pt x="64" y="87"/>
                    <a:pt x="64" y="8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8" y="79"/>
                    <a:pt x="83" y="80"/>
                    <a:pt x="88" y="80"/>
                  </a:cubicBezTo>
                  <a:cubicBezTo>
                    <a:pt x="110" y="80"/>
                    <a:pt x="128" y="62"/>
                    <a:pt x="128" y="40"/>
                  </a:cubicBezTo>
                  <a:cubicBezTo>
                    <a:pt x="128" y="18"/>
                    <a:pt x="110" y="0"/>
                    <a:pt x="88" y="0"/>
                  </a:cubicBezTo>
                  <a:close/>
                  <a:moveTo>
                    <a:pt x="88" y="72"/>
                  </a:moveTo>
                  <a:cubicBezTo>
                    <a:pt x="82" y="72"/>
                    <a:pt x="77" y="70"/>
                    <a:pt x="72" y="67"/>
                  </a:cubicBezTo>
                  <a:cubicBezTo>
                    <a:pt x="70" y="69"/>
                    <a:pt x="70" y="69"/>
                    <a:pt x="70" y="69"/>
                  </a:cubicBezTo>
                  <a:cubicBezTo>
                    <a:pt x="66" y="73"/>
                    <a:pt x="66" y="73"/>
                    <a:pt x="66" y="73"/>
                  </a:cubicBezTo>
                  <a:cubicBezTo>
                    <a:pt x="58" y="81"/>
                    <a:pt x="58" y="81"/>
                    <a:pt x="58" y="81"/>
                  </a:cubicBezTo>
                  <a:cubicBezTo>
                    <a:pt x="57" y="82"/>
                    <a:pt x="56" y="85"/>
                    <a:pt x="56" y="87"/>
                  </a:cubicBezTo>
                  <a:cubicBezTo>
                    <a:pt x="56" y="96"/>
                    <a:pt x="56" y="96"/>
                    <a:pt x="56" y="96"/>
                  </a:cubicBezTo>
                  <a:cubicBezTo>
                    <a:pt x="48" y="96"/>
                    <a:pt x="48" y="96"/>
                    <a:pt x="48" y="96"/>
                  </a:cubicBezTo>
                  <a:cubicBezTo>
                    <a:pt x="44" y="96"/>
                    <a:pt x="40" y="100"/>
                    <a:pt x="40" y="104"/>
                  </a:cubicBezTo>
                  <a:cubicBezTo>
                    <a:pt x="40" y="112"/>
                    <a:pt x="40" y="112"/>
                    <a:pt x="40" y="112"/>
                  </a:cubicBezTo>
                  <a:cubicBezTo>
                    <a:pt x="31" y="112"/>
                    <a:pt x="31" y="112"/>
                    <a:pt x="31" y="112"/>
                  </a:cubicBezTo>
                  <a:cubicBezTo>
                    <a:pt x="29" y="112"/>
                    <a:pt x="26" y="113"/>
                    <a:pt x="25" y="114"/>
                  </a:cubicBezTo>
                  <a:cubicBezTo>
                    <a:pt x="19" y="120"/>
                    <a:pt x="19" y="120"/>
                    <a:pt x="19" y="120"/>
                  </a:cubicBezTo>
                  <a:cubicBezTo>
                    <a:pt x="8" y="120"/>
                    <a:pt x="8" y="120"/>
                    <a:pt x="8" y="120"/>
                  </a:cubicBezTo>
                  <a:cubicBezTo>
                    <a:pt x="8" y="109"/>
                    <a:pt x="8" y="109"/>
                    <a:pt x="8" y="109"/>
                  </a:cubicBezTo>
                  <a:cubicBezTo>
                    <a:pt x="55" y="62"/>
                    <a:pt x="55" y="62"/>
                    <a:pt x="55" y="62"/>
                  </a:cubicBezTo>
                  <a:cubicBezTo>
                    <a:pt x="55" y="62"/>
                    <a:pt x="55" y="62"/>
                    <a:pt x="55" y="62"/>
                  </a:cubicBezTo>
                  <a:cubicBezTo>
                    <a:pt x="61" y="56"/>
                    <a:pt x="61" y="56"/>
                    <a:pt x="61" y="56"/>
                  </a:cubicBezTo>
                  <a:cubicBezTo>
                    <a:pt x="58" y="51"/>
                    <a:pt x="56" y="46"/>
                    <a:pt x="56" y="40"/>
                  </a:cubicBezTo>
                  <a:cubicBezTo>
                    <a:pt x="56" y="22"/>
                    <a:pt x="70" y="8"/>
                    <a:pt x="88" y="8"/>
                  </a:cubicBezTo>
                  <a:cubicBezTo>
                    <a:pt x="106" y="8"/>
                    <a:pt x="120" y="22"/>
                    <a:pt x="120" y="40"/>
                  </a:cubicBezTo>
                  <a:cubicBezTo>
                    <a:pt x="120" y="58"/>
                    <a:pt x="106" y="72"/>
                    <a:pt x="88" y="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>
                <a:defRPr/>
              </a:pPr>
              <a:endParaRPr lang="id-ID" sz="162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0" name="Freeform 130">
              <a:extLst>
                <a:ext uri="{FF2B5EF4-FFF2-40B4-BE49-F238E27FC236}">
                  <a16:creationId xmlns:a16="http://schemas.microsoft.com/office/drawing/2014/main" id="{C7070744-38F0-9026-A1AF-EF05B4E62BB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86820" y="1193678"/>
              <a:ext cx="100336" cy="100336"/>
            </a:xfrm>
            <a:custGeom>
              <a:avLst/>
              <a:gdLst>
                <a:gd name="T0" fmla="*/ 31 w 32"/>
                <a:gd name="T1" fmla="*/ 17 h 32"/>
                <a:gd name="T2" fmla="*/ 15 w 32"/>
                <a:gd name="T3" fmla="*/ 1 h 32"/>
                <a:gd name="T4" fmla="*/ 12 w 32"/>
                <a:gd name="T5" fmla="*/ 0 h 32"/>
                <a:gd name="T6" fmla="*/ 0 w 32"/>
                <a:gd name="T7" fmla="*/ 12 h 32"/>
                <a:gd name="T8" fmla="*/ 0 w 32"/>
                <a:gd name="T9" fmla="*/ 13 h 32"/>
                <a:gd name="T10" fmla="*/ 1 w 32"/>
                <a:gd name="T11" fmla="*/ 15 h 32"/>
                <a:gd name="T12" fmla="*/ 17 w 32"/>
                <a:gd name="T13" fmla="*/ 31 h 32"/>
                <a:gd name="T14" fmla="*/ 20 w 32"/>
                <a:gd name="T15" fmla="*/ 32 h 32"/>
                <a:gd name="T16" fmla="*/ 32 w 32"/>
                <a:gd name="T17" fmla="*/ 20 h 32"/>
                <a:gd name="T18" fmla="*/ 32 w 32"/>
                <a:gd name="T19" fmla="*/ 19 h 32"/>
                <a:gd name="T20" fmla="*/ 31 w 32"/>
                <a:gd name="T21" fmla="*/ 17 h 32"/>
                <a:gd name="T22" fmla="*/ 19 w 32"/>
                <a:gd name="T23" fmla="*/ 28 h 32"/>
                <a:gd name="T24" fmla="*/ 4 w 32"/>
                <a:gd name="T25" fmla="*/ 13 h 32"/>
                <a:gd name="T26" fmla="*/ 13 w 32"/>
                <a:gd name="T27" fmla="*/ 4 h 32"/>
                <a:gd name="T28" fmla="*/ 28 w 32"/>
                <a:gd name="T29" fmla="*/ 19 h 32"/>
                <a:gd name="T30" fmla="*/ 19 w 32"/>
                <a:gd name="T31" fmla="*/ 2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2" h="32">
                  <a:moveTo>
                    <a:pt x="31" y="17"/>
                  </a:moveTo>
                  <a:cubicBezTo>
                    <a:pt x="27" y="11"/>
                    <a:pt x="21" y="5"/>
                    <a:pt x="15" y="1"/>
                  </a:cubicBezTo>
                  <a:cubicBezTo>
                    <a:pt x="14" y="0"/>
                    <a:pt x="13" y="0"/>
                    <a:pt x="12" y="0"/>
                  </a:cubicBezTo>
                  <a:cubicBezTo>
                    <a:pt x="6" y="2"/>
                    <a:pt x="2" y="6"/>
                    <a:pt x="0" y="12"/>
                  </a:cubicBezTo>
                  <a:cubicBezTo>
                    <a:pt x="0" y="12"/>
                    <a:pt x="0" y="12"/>
                    <a:pt x="0" y="13"/>
                  </a:cubicBezTo>
                  <a:cubicBezTo>
                    <a:pt x="0" y="14"/>
                    <a:pt x="0" y="14"/>
                    <a:pt x="1" y="15"/>
                  </a:cubicBezTo>
                  <a:cubicBezTo>
                    <a:pt x="5" y="21"/>
                    <a:pt x="11" y="27"/>
                    <a:pt x="17" y="31"/>
                  </a:cubicBezTo>
                  <a:cubicBezTo>
                    <a:pt x="18" y="32"/>
                    <a:pt x="19" y="32"/>
                    <a:pt x="20" y="32"/>
                  </a:cubicBezTo>
                  <a:cubicBezTo>
                    <a:pt x="26" y="30"/>
                    <a:pt x="30" y="26"/>
                    <a:pt x="32" y="20"/>
                  </a:cubicBezTo>
                  <a:cubicBezTo>
                    <a:pt x="32" y="20"/>
                    <a:pt x="32" y="20"/>
                    <a:pt x="32" y="19"/>
                  </a:cubicBezTo>
                  <a:cubicBezTo>
                    <a:pt x="32" y="18"/>
                    <a:pt x="32" y="18"/>
                    <a:pt x="31" y="17"/>
                  </a:cubicBezTo>
                  <a:close/>
                  <a:moveTo>
                    <a:pt x="19" y="28"/>
                  </a:moveTo>
                  <a:cubicBezTo>
                    <a:pt x="13" y="24"/>
                    <a:pt x="8" y="19"/>
                    <a:pt x="4" y="13"/>
                  </a:cubicBezTo>
                  <a:cubicBezTo>
                    <a:pt x="6" y="8"/>
                    <a:pt x="8" y="6"/>
                    <a:pt x="13" y="4"/>
                  </a:cubicBezTo>
                  <a:cubicBezTo>
                    <a:pt x="19" y="8"/>
                    <a:pt x="24" y="13"/>
                    <a:pt x="28" y="19"/>
                  </a:cubicBezTo>
                  <a:cubicBezTo>
                    <a:pt x="26" y="24"/>
                    <a:pt x="24" y="26"/>
                    <a:pt x="19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>
                <a:defRPr/>
              </a:pPr>
              <a:endParaRPr lang="id-ID" sz="1620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51" name="Freeform 60">
            <a:extLst>
              <a:ext uri="{FF2B5EF4-FFF2-40B4-BE49-F238E27FC236}">
                <a16:creationId xmlns:a16="http://schemas.microsoft.com/office/drawing/2014/main" id="{06EC45F1-1DC6-0FA1-DE6D-8A7BB32FC89A}"/>
              </a:ext>
            </a:extLst>
          </p:cNvPr>
          <p:cNvSpPr>
            <a:spLocks noEditPoints="1"/>
          </p:cNvSpPr>
          <p:nvPr/>
        </p:nvSpPr>
        <p:spPr bwMode="auto">
          <a:xfrm>
            <a:off x="5898230" y="2810211"/>
            <a:ext cx="554174" cy="300647"/>
          </a:xfrm>
          <a:custGeom>
            <a:avLst/>
            <a:gdLst>
              <a:gd name="T0" fmla="*/ 126 w 128"/>
              <a:gd name="T1" fmla="*/ 1 h 128"/>
              <a:gd name="T2" fmla="*/ 124 w 128"/>
              <a:gd name="T3" fmla="*/ 0 h 128"/>
              <a:gd name="T4" fmla="*/ 122 w 128"/>
              <a:gd name="T5" fmla="*/ 1 h 128"/>
              <a:gd name="T6" fmla="*/ 2 w 128"/>
              <a:gd name="T7" fmla="*/ 81 h 128"/>
              <a:gd name="T8" fmla="*/ 0 w 128"/>
              <a:gd name="T9" fmla="*/ 84 h 128"/>
              <a:gd name="T10" fmla="*/ 3 w 128"/>
              <a:gd name="T11" fmla="*/ 88 h 128"/>
              <a:gd name="T12" fmla="*/ 34 w 128"/>
              <a:gd name="T13" fmla="*/ 100 h 128"/>
              <a:gd name="T14" fmla="*/ 49 w 128"/>
              <a:gd name="T15" fmla="*/ 126 h 128"/>
              <a:gd name="T16" fmla="*/ 52 w 128"/>
              <a:gd name="T17" fmla="*/ 128 h 128"/>
              <a:gd name="T18" fmla="*/ 52 w 128"/>
              <a:gd name="T19" fmla="*/ 128 h 128"/>
              <a:gd name="T20" fmla="*/ 55 w 128"/>
              <a:gd name="T21" fmla="*/ 126 h 128"/>
              <a:gd name="T22" fmla="*/ 64 w 128"/>
              <a:gd name="T23" fmla="*/ 112 h 128"/>
              <a:gd name="T24" fmla="*/ 103 w 128"/>
              <a:gd name="T25" fmla="*/ 128 h 128"/>
              <a:gd name="T26" fmla="*/ 104 w 128"/>
              <a:gd name="T27" fmla="*/ 128 h 128"/>
              <a:gd name="T28" fmla="*/ 106 w 128"/>
              <a:gd name="T29" fmla="*/ 127 h 128"/>
              <a:gd name="T30" fmla="*/ 108 w 128"/>
              <a:gd name="T31" fmla="*/ 125 h 128"/>
              <a:gd name="T32" fmla="*/ 128 w 128"/>
              <a:gd name="T33" fmla="*/ 5 h 128"/>
              <a:gd name="T34" fmla="*/ 126 w 128"/>
              <a:gd name="T35" fmla="*/ 1 h 128"/>
              <a:gd name="T36" fmla="*/ 13 w 128"/>
              <a:gd name="T37" fmla="*/ 83 h 128"/>
              <a:gd name="T38" fmla="*/ 105 w 128"/>
              <a:gd name="T39" fmla="*/ 21 h 128"/>
              <a:gd name="T40" fmla="*/ 38 w 128"/>
              <a:gd name="T41" fmla="*/ 93 h 128"/>
              <a:gd name="T42" fmla="*/ 37 w 128"/>
              <a:gd name="T43" fmla="*/ 93 h 128"/>
              <a:gd name="T44" fmla="*/ 13 w 128"/>
              <a:gd name="T45" fmla="*/ 83 h 128"/>
              <a:gd name="T46" fmla="*/ 41 w 128"/>
              <a:gd name="T47" fmla="*/ 96 h 128"/>
              <a:gd name="T48" fmla="*/ 41 w 128"/>
              <a:gd name="T49" fmla="*/ 96 h 128"/>
              <a:gd name="T50" fmla="*/ 117 w 128"/>
              <a:gd name="T51" fmla="*/ 15 h 128"/>
              <a:gd name="T52" fmla="*/ 52 w 128"/>
              <a:gd name="T53" fmla="*/ 116 h 128"/>
              <a:gd name="T54" fmla="*/ 41 w 128"/>
              <a:gd name="T55" fmla="*/ 96 h 128"/>
              <a:gd name="T56" fmla="*/ 101 w 128"/>
              <a:gd name="T57" fmla="*/ 118 h 128"/>
              <a:gd name="T58" fmla="*/ 67 w 128"/>
              <a:gd name="T59" fmla="*/ 105 h 128"/>
              <a:gd name="T60" fmla="*/ 64 w 128"/>
              <a:gd name="T61" fmla="*/ 104 h 128"/>
              <a:gd name="T62" fmla="*/ 117 w 128"/>
              <a:gd name="T63" fmla="*/ 23 h 128"/>
              <a:gd name="T64" fmla="*/ 101 w 128"/>
              <a:gd name="T65" fmla="*/ 118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128" h="128">
                <a:moveTo>
                  <a:pt x="126" y="1"/>
                </a:moveTo>
                <a:cubicBezTo>
                  <a:pt x="126" y="0"/>
                  <a:pt x="125" y="0"/>
                  <a:pt x="124" y="0"/>
                </a:cubicBezTo>
                <a:cubicBezTo>
                  <a:pt x="123" y="0"/>
                  <a:pt x="122" y="0"/>
                  <a:pt x="122" y="1"/>
                </a:cubicBezTo>
                <a:cubicBezTo>
                  <a:pt x="2" y="81"/>
                  <a:pt x="2" y="81"/>
                  <a:pt x="2" y="81"/>
                </a:cubicBezTo>
                <a:cubicBezTo>
                  <a:pt x="1" y="81"/>
                  <a:pt x="0" y="83"/>
                  <a:pt x="0" y="84"/>
                </a:cubicBezTo>
                <a:cubicBezTo>
                  <a:pt x="0" y="86"/>
                  <a:pt x="1" y="87"/>
                  <a:pt x="3" y="88"/>
                </a:cubicBezTo>
                <a:cubicBezTo>
                  <a:pt x="34" y="100"/>
                  <a:pt x="34" y="100"/>
                  <a:pt x="34" y="100"/>
                </a:cubicBezTo>
                <a:cubicBezTo>
                  <a:pt x="49" y="126"/>
                  <a:pt x="49" y="126"/>
                  <a:pt x="49" y="126"/>
                </a:cubicBezTo>
                <a:cubicBezTo>
                  <a:pt x="49" y="127"/>
                  <a:pt x="51" y="128"/>
                  <a:pt x="52" y="128"/>
                </a:cubicBezTo>
                <a:cubicBezTo>
                  <a:pt x="52" y="128"/>
                  <a:pt x="52" y="128"/>
                  <a:pt x="52" y="128"/>
                </a:cubicBezTo>
                <a:cubicBezTo>
                  <a:pt x="53" y="128"/>
                  <a:pt x="55" y="127"/>
                  <a:pt x="55" y="126"/>
                </a:cubicBezTo>
                <a:cubicBezTo>
                  <a:pt x="64" y="112"/>
                  <a:pt x="64" y="112"/>
                  <a:pt x="64" y="112"/>
                </a:cubicBezTo>
                <a:cubicBezTo>
                  <a:pt x="103" y="128"/>
                  <a:pt x="103" y="128"/>
                  <a:pt x="103" y="128"/>
                </a:cubicBezTo>
                <a:cubicBezTo>
                  <a:pt x="103" y="128"/>
                  <a:pt x="103" y="128"/>
                  <a:pt x="104" y="128"/>
                </a:cubicBezTo>
                <a:cubicBezTo>
                  <a:pt x="105" y="128"/>
                  <a:pt x="105" y="128"/>
                  <a:pt x="106" y="127"/>
                </a:cubicBezTo>
                <a:cubicBezTo>
                  <a:pt x="107" y="127"/>
                  <a:pt x="108" y="126"/>
                  <a:pt x="108" y="125"/>
                </a:cubicBezTo>
                <a:cubicBezTo>
                  <a:pt x="128" y="5"/>
                  <a:pt x="128" y="5"/>
                  <a:pt x="128" y="5"/>
                </a:cubicBezTo>
                <a:cubicBezTo>
                  <a:pt x="128" y="3"/>
                  <a:pt x="128" y="2"/>
                  <a:pt x="126" y="1"/>
                </a:cubicBezTo>
                <a:close/>
                <a:moveTo>
                  <a:pt x="13" y="83"/>
                </a:moveTo>
                <a:cubicBezTo>
                  <a:pt x="105" y="21"/>
                  <a:pt x="105" y="21"/>
                  <a:pt x="105" y="21"/>
                </a:cubicBezTo>
                <a:cubicBezTo>
                  <a:pt x="38" y="93"/>
                  <a:pt x="38" y="93"/>
                  <a:pt x="38" y="93"/>
                </a:cubicBezTo>
                <a:cubicBezTo>
                  <a:pt x="37" y="93"/>
                  <a:pt x="37" y="93"/>
                  <a:pt x="37" y="93"/>
                </a:cubicBezTo>
                <a:lnTo>
                  <a:pt x="13" y="83"/>
                </a:lnTo>
                <a:close/>
                <a:moveTo>
                  <a:pt x="41" y="96"/>
                </a:moveTo>
                <a:cubicBezTo>
                  <a:pt x="41" y="96"/>
                  <a:pt x="41" y="96"/>
                  <a:pt x="41" y="96"/>
                </a:cubicBezTo>
                <a:cubicBezTo>
                  <a:pt x="117" y="15"/>
                  <a:pt x="117" y="15"/>
                  <a:pt x="117" y="15"/>
                </a:cubicBezTo>
                <a:cubicBezTo>
                  <a:pt x="52" y="116"/>
                  <a:pt x="52" y="116"/>
                  <a:pt x="52" y="116"/>
                </a:cubicBezTo>
                <a:lnTo>
                  <a:pt x="41" y="96"/>
                </a:lnTo>
                <a:close/>
                <a:moveTo>
                  <a:pt x="101" y="118"/>
                </a:moveTo>
                <a:cubicBezTo>
                  <a:pt x="67" y="105"/>
                  <a:pt x="67" y="105"/>
                  <a:pt x="67" y="105"/>
                </a:cubicBezTo>
                <a:cubicBezTo>
                  <a:pt x="66" y="104"/>
                  <a:pt x="65" y="104"/>
                  <a:pt x="64" y="104"/>
                </a:cubicBezTo>
                <a:cubicBezTo>
                  <a:pt x="117" y="23"/>
                  <a:pt x="117" y="23"/>
                  <a:pt x="117" y="23"/>
                </a:cubicBezTo>
                <a:lnTo>
                  <a:pt x="101" y="118"/>
                </a:lnTo>
                <a:close/>
              </a:path>
            </a:pathLst>
          </a:custGeom>
          <a:solidFill>
            <a:sysClr val="window" lastClr="FFFFFF"/>
          </a:solidFill>
          <a:ln>
            <a:noFill/>
          </a:ln>
        </p:spPr>
        <p:txBody>
          <a:bodyPr vert="horz" wrap="square" lIns="61730" tIns="30865" rIns="61730" bIns="30865" numCol="1" anchor="t" anchorCtr="0" compatLnSpc="1"/>
          <a:lstStyle/>
          <a:p>
            <a:pPr>
              <a:defRPr/>
            </a:pPr>
            <a:endParaRPr lang="id-ID" sz="1620" kern="0">
              <a:solidFill>
                <a:sysClr val="windowText" lastClr="000000"/>
              </a:solidFill>
            </a:endParaRPr>
          </a:p>
        </p:txBody>
      </p:sp>
      <p:grpSp>
        <p:nvGrpSpPr>
          <p:cNvPr id="52" name="Group 36">
            <a:extLst>
              <a:ext uri="{FF2B5EF4-FFF2-40B4-BE49-F238E27FC236}">
                <a16:creationId xmlns:a16="http://schemas.microsoft.com/office/drawing/2014/main" id="{147BA53F-BC35-6122-D837-BF47ECC6FAB3}"/>
              </a:ext>
            </a:extLst>
          </p:cNvPr>
          <p:cNvGrpSpPr/>
          <p:nvPr/>
        </p:nvGrpSpPr>
        <p:grpSpPr>
          <a:xfrm>
            <a:off x="3832128" y="4054745"/>
            <a:ext cx="554174" cy="261949"/>
            <a:chOff x="837205" y="5167510"/>
            <a:chExt cx="400024" cy="348536"/>
          </a:xfrm>
          <a:solidFill>
            <a:sysClr val="window" lastClr="FFFFFF"/>
          </a:solidFill>
        </p:grpSpPr>
        <p:sp>
          <p:nvSpPr>
            <p:cNvPr id="53" name="Freeform 44">
              <a:extLst>
                <a:ext uri="{FF2B5EF4-FFF2-40B4-BE49-F238E27FC236}">
                  <a16:creationId xmlns:a16="http://schemas.microsoft.com/office/drawing/2014/main" id="{5235936C-C574-D9A9-7977-16BC7C5A0E0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37205" y="5167510"/>
              <a:ext cx="400024" cy="286486"/>
            </a:xfrm>
            <a:custGeom>
              <a:avLst/>
              <a:gdLst>
                <a:gd name="T0" fmla="*/ 128 w 128"/>
                <a:gd name="T1" fmla="*/ 24 h 92"/>
                <a:gd name="T2" fmla="*/ 119 w 128"/>
                <a:gd name="T3" fmla="*/ 12 h 92"/>
                <a:gd name="T4" fmla="*/ 67 w 128"/>
                <a:gd name="T5" fmla="*/ 0 h 92"/>
                <a:gd name="T6" fmla="*/ 64 w 128"/>
                <a:gd name="T7" fmla="*/ 0 h 92"/>
                <a:gd name="T8" fmla="*/ 61 w 128"/>
                <a:gd name="T9" fmla="*/ 0 h 92"/>
                <a:gd name="T10" fmla="*/ 9 w 128"/>
                <a:gd name="T11" fmla="*/ 12 h 92"/>
                <a:gd name="T12" fmla="*/ 0 w 128"/>
                <a:gd name="T13" fmla="*/ 24 h 92"/>
                <a:gd name="T14" fmla="*/ 9 w 128"/>
                <a:gd name="T15" fmla="*/ 36 h 92"/>
                <a:gd name="T16" fmla="*/ 20 w 128"/>
                <a:gd name="T17" fmla="*/ 38 h 92"/>
                <a:gd name="T18" fmla="*/ 20 w 128"/>
                <a:gd name="T19" fmla="*/ 72 h 92"/>
                <a:gd name="T20" fmla="*/ 64 w 128"/>
                <a:gd name="T21" fmla="*/ 92 h 92"/>
                <a:gd name="T22" fmla="*/ 108 w 128"/>
                <a:gd name="T23" fmla="*/ 72 h 92"/>
                <a:gd name="T24" fmla="*/ 108 w 128"/>
                <a:gd name="T25" fmla="*/ 38 h 92"/>
                <a:gd name="T26" fmla="*/ 119 w 128"/>
                <a:gd name="T27" fmla="*/ 36 h 92"/>
                <a:gd name="T28" fmla="*/ 128 w 128"/>
                <a:gd name="T29" fmla="*/ 24 h 92"/>
                <a:gd name="T30" fmla="*/ 100 w 128"/>
                <a:gd name="T31" fmla="*/ 72 h 92"/>
                <a:gd name="T32" fmla="*/ 64 w 128"/>
                <a:gd name="T33" fmla="*/ 84 h 92"/>
                <a:gd name="T34" fmla="*/ 28 w 128"/>
                <a:gd name="T35" fmla="*/ 72 h 92"/>
                <a:gd name="T36" fmla="*/ 28 w 128"/>
                <a:gd name="T37" fmla="*/ 40 h 92"/>
                <a:gd name="T38" fmla="*/ 61 w 128"/>
                <a:gd name="T39" fmla="*/ 48 h 92"/>
                <a:gd name="T40" fmla="*/ 64 w 128"/>
                <a:gd name="T41" fmla="*/ 48 h 92"/>
                <a:gd name="T42" fmla="*/ 67 w 128"/>
                <a:gd name="T43" fmla="*/ 48 h 92"/>
                <a:gd name="T44" fmla="*/ 100 w 128"/>
                <a:gd name="T45" fmla="*/ 40 h 92"/>
                <a:gd name="T46" fmla="*/ 100 w 128"/>
                <a:gd name="T47" fmla="*/ 72 h 92"/>
                <a:gd name="T48" fmla="*/ 65 w 128"/>
                <a:gd name="T49" fmla="*/ 40 h 92"/>
                <a:gd name="T50" fmla="*/ 64 w 128"/>
                <a:gd name="T51" fmla="*/ 40 h 92"/>
                <a:gd name="T52" fmla="*/ 63 w 128"/>
                <a:gd name="T53" fmla="*/ 40 h 92"/>
                <a:gd name="T54" fmla="*/ 11 w 128"/>
                <a:gd name="T55" fmla="*/ 28 h 92"/>
                <a:gd name="T56" fmla="*/ 8 w 128"/>
                <a:gd name="T57" fmla="*/ 24 h 92"/>
                <a:gd name="T58" fmla="*/ 11 w 128"/>
                <a:gd name="T59" fmla="*/ 20 h 92"/>
                <a:gd name="T60" fmla="*/ 63 w 128"/>
                <a:gd name="T61" fmla="*/ 8 h 92"/>
                <a:gd name="T62" fmla="*/ 64 w 128"/>
                <a:gd name="T63" fmla="*/ 8 h 92"/>
                <a:gd name="T64" fmla="*/ 65 w 128"/>
                <a:gd name="T65" fmla="*/ 8 h 92"/>
                <a:gd name="T66" fmla="*/ 117 w 128"/>
                <a:gd name="T67" fmla="*/ 20 h 92"/>
                <a:gd name="T68" fmla="*/ 120 w 128"/>
                <a:gd name="T69" fmla="*/ 24 h 92"/>
                <a:gd name="T70" fmla="*/ 117 w 128"/>
                <a:gd name="T71" fmla="*/ 28 h 92"/>
                <a:gd name="T72" fmla="*/ 65 w 128"/>
                <a:gd name="T73" fmla="*/ 4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8" h="92">
                  <a:moveTo>
                    <a:pt x="128" y="24"/>
                  </a:moveTo>
                  <a:cubicBezTo>
                    <a:pt x="128" y="18"/>
                    <a:pt x="124" y="14"/>
                    <a:pt x="119" y="12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66" y="0"/>
                    <a:pt x="65" y="0"/>
                    <a:pt x="64" y="0"/>
                  </a:cubicBezTo>
                  <a:cubicBezTo>
                    <a:pt x="63" y="0"/>
                    <a:pt x="62" y="0"/>
                    <a:pt x="61" y="0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4" y="14"/>
                    <a:pt x="0" y="18"/>
                    <a:pt x="0" y="24"/>
                  </a:cubicBezTo>
                  <a:cubicBezTo>
                    <a:pt x="0" y="30"/>
                    <a:pt x="4" y="34"/>
                    <a:pt x="9" y="36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20" y="72"/>
                    <a:pt x="20" y="72"/>
                    <a:pt x="20" y="72"/>
                  </a:cubicBezTo>
                  <a:cubicBezTo>
                    <a:pt x="20" y="83"/>
                    <a:pt x="32" y="92"/>
                    <a:pt x="64" y="92"/>
                  </a:cubicBezTo>
                  <a:cubicBezTo>
                    <a:pt x="96" y="92"/>
                    <a:pt x="108" y="83"/>
                    <a:pt x="108" y="72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19" y="36"/>
                    <a:pt x="119" y="36"/>
                    <a:pt x="119" y="36"/>
                  </a:cubicBezTo>
                  <a:cubicBezTo>
                    <a:pt x="124" y="34"/>
                    <a:pt x="128" y="30"/>
                    <a:pt x="128" y="24"/>
                  </a:cubicBezTo>
                  <a:close/>
                  <a:moveTo>
                    <a:pt x="100" y="72"/>
                  </a:moveTo>
                  <a:cubicBezTo>
                    <a:pt x="100" y="76"/>
                    <a:pt x="88" y="84"/>
                    <a:pt x="64" y="84"/>
                  </a:cubicBezTo>
                  <a:cubicBezTo>
                    <a:pt x="40" y="84"/>
                    <a:pt x="28" y="76"/>
                    <a:pt x="28" y="72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61" y="48"/>
                    <a:pt x="61" y="48"/>
                    <a:pt x="61" y="48"/>
                  </a:cubicBezTo>
                  <a:cubicBezTo>
                    <a:pt x="62" y="48"/>
                    <a:pt x="63" y="48"/>
                    <a:pt x="64" y="48"/>
                  </a:cubicBezTo>
                  <a:cubicBezTo>
                    <a:pt x="65" y="48"/>
                    <a:pt x="66" y="48"/>
                    <a:pt x="67" y="48"/>
                  </a:cubicBezTo>
                  <a:cubicBezTo>
                    <a:pt x="100" y="40"/>
                    <a:pt x="100" y="40"/>
                    <a:pt x="100" y="40"/>
                  </a:cubicBezTo>
                  <a:lnTo>
                    <a:pt x="100" y="72"/>
                  </a:lnTo>
                  <a:close/>
                  <a:moveTo>
                    <a:pt x="65" y="40"/>
                  </a:moveTo>
                  <a:cubicBezTo>
                    <a:pt x="65" y="40"/>
                    <a:pt x="64" y="40"/>
                    <a:pt x="64" y="40"/>
                  </a:cubicBezTo>
                  <a:cubicBezTo>
                    <a:pt x="64" y="40"/>
                    <a:pt x="63" y="40"/>
                    <a:pt x="63" y="40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9" y="27"/>
                    <a:pt x="8" y="26"/>
                    <a:pt x="8" y="24"/>
                  </a:cubicBezTo>
                  <a:cubicBezTo>
                    <a:pt x="8" y="22"/>
                    <a:pt x="9" y="21"/>
                    <a:pt x="11" y="2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3" y="8"/>
                    <a:pt x="64" y="8"/>
                    <a:pt x="64" y="8"/>
                  </a:cubicBezTo>
                  <a:cubicBezTo>
                    <a:pt x="64" y="8"/>
                    <a:pt x="65" y="8"/>
                    <a:pt x="65" y="8"/>
                  </a:cubicBezTo>
                  <a:cubicBezTo>
                    <a:pt x="117" y="20"/>
                    <a:pt x="117" y="20"/>
                    <a:pt x="117" y="20"/>
                  </a:cubicBezTo>
                  <a:cubicBezTo>
                    <a:pt x="119" y="21"/>
                    <a:pt x="120" y="22"/>
                    <a:pt x="120" y="24"/>
                  </a:cubicBezTo>
                  <a:cubicBezTo>
                    <a:pt x="120" y="26"/>
                    <a:pt x="119" y="27"/>
                    <a:pt x="117" y="28"/>
                  </a:cubicBezTo>
                  <a:lnTo>
                    <a:pt x="65" y="4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>
                <a:defRPr/>
              </a:pPr>
              <a:endParaRPr lang="id-ID" sz="162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4" name="Freeform 45">
              <a:extLst>
                <a:ext uri="{FF2B5EF4-FFF2-40B4-BE49-F238E27FC236}">
                  <a16:creationId xmlns:a16="http://schemas.microsoft.com/office/drawing/2014/main" id="{CABA22C8-81FD-0C58-7C97-F003E358F76E}"/>
                </a:ext>
              </a:extLst>
            </p:cNvPr>
            <p:cNvSpPr/>
            <p:nvPr/>
          </p:nvSpPr>
          <p:spPr bwMode="auto">
            <a:xfrm>
              <a:off x="1200263" y="5291610"/>
              <a:ext cx="23764" cy="137302"/>
            </a:xfrm>
            <a:custGeom>
              <a:avLst/>
              <a:gdLst>
                <a:gd name="T0" fmla="*/ 0 w 8"/>
                <a:gd name="T1" fmla="*/ 4 h 44"/>
                <a:gd name="T2" fmla="*/ 0 w 8"/>
                <a:gd name="T3" fmla="*/ 40 h 44"/>
                <a:gd name="T4" fmla="*/ 4 w 8"/>
                <a:gd name="T5" fmla="*/ 44 h 44"/>
                <a:gd name="T6" fmla="*/ 8 w 8"/>
                <a:gd name="T7" fmla="*/ 40 h 44"/>
                <a:gd name="T8" fmla="*/ 8 w 8"/>
                <a:gd name="T9" fmla="*/ 4 h 44"/>
                <a:gd name="T10" fmla="*/ 4 w 8"/>
                <a:gd name="T11" fmla="*/ 0 h 44"/>
                <a:gd name="T12" fmla="*/ 0 w 8"/>
                <a:gd name="T13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44">
                  <a:moveTo>
                    <a:pt x="0" y="4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2"/>
                    <a:pt x="2" y="44"/>
                    <a:pt x="4" y="44"/>
                  </a:cubicBezTo>
                  <a:cubicBezTo>
                    <a:pt x="6" y="44"/>
                    <a:pt x="8" y="42"/>
                    <a:pt x="8" y="40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2"/>
                    <a:pt x="6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>
                <a:defRPr/>
              </a:pPr>
              <a:endParaRPr lang="id-ID" sz="162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5" name="Oval 46">
              <a:extLst>
                <a:ext uri="{FF2B5EF4-FFF2-40B4-BE49-F238E27FC236}">
                  <a16:creationId xmlns:a16="http://schemas.microsoft.com/office/drawing/2014/main" id="{53929726-EBB3-2D69-6C39-3BAF1207CE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87061" y="5442114"/>
              <a:ext cx="50168" cy="73932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82296" tIns="41148" rIns="82296" bIns="41148" numCol="1" anchor="t" anchorCtr="0" compatLnSpc="1"/>
            <a:lstStyle/>
            <a:p>
              <a:pPr>
                <a:defRPr/>
              </a:pPr>
              <a:endParaRPr lang="id-ID" sz="1620" kern="0">
                <a:solidFill>
                  <a:sysClr val="windowText" lastClr="000000"/>
                </a:solidFill>
              </a:endParaRPr>
            </a:p>
          </p:txBody>
        </p:sp>
      </p:grpSp>
      <p:pic>
        <p:nvPicPr>
          <p:cNvPr id="8194" name="Picture 2" descr="E:\0000000我图PPT\00001PNG素材\儿童卡通\fgs.png">
            <a:extLst>
              <a:ext uri="{FF2B5EF4-FFF2-40B4-BE49-F238E27FC236}">
                <a16:creationId xmlns:a16="http://schemas.microsoft.com/office/drawing/2014/main" id="{4A98CD0B-F9CA-185D-F5F0-5C1B3B2C05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428058" y="1777489"/>
            <a:ext cx="2028825" cy="3233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TextBox 1">
            <a:extLst>
              <a:ext uri="{FF2B5EF4-FFF2-40B4-BE49-F238E27FC236}">
                <a16:creationId xmlns:a16="http://schemas.microsoft.com/office/drawing/2014/main" id="{48F0C728-5BFB-65EB-79BB-5DFE66DCB3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7122" y="568546"/>
            <a:ext cx="6460146" cy="3124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endParaRPr lang="en-US" altLang="ko-KR" sz="144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Malgun Gothic" panose="020B0503020000020004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70" name="Picture 4" descr="E:\我图PPT\00001PNG素材\扁平化png\2222.png">
            <a:extLst>
              <a:ext uri="{FF2B5EF4-FFF2-40B4-BE49-F238E27FC236}">
                <a16:creationId xmlns:a16="http://schemas.microsoft.com/office/drawing/2014/main" id="{CEE82283-46EF-258F-584E-B230DB9A7F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40000"/>
                    </a14:imgEffect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668" y="510893"/>
            <a:ext cx="3318881" cy="554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2438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bldLvl="0" animBg="1"/>
      <p:bldP spid="30" grpId="0"/>
      <p:bldP spid="31" grpId="0" bldLvl="0" animBg="1"/>
      <p:bldP spid="32" grpId="0" bldLvl="0" animBg="1"/>
      <p:bldP spid="33" grpId="0" bldLvl="0" animBg="1"/>
      <p:bldP spid="34" grpId="0" bldLvl="0" animBg="1"/>
      <p:bldP spid="51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 r="5000"/>
          <a:stretch>
            <a:fillRect/>
          </a:stretch>
        </p:blipFill>
        <p:spPr bwMode="auto">
          <a:xfrm>
            <a:off x="0" y="0"/>
            <a:ext cx="8229600" cy="3122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246437"/>
            <a:ext cx="8229600" cy="2168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Oval 3"/>
          <p:cNvSpPr/>
          <p:nvPr/>
        </p:nvSpPr>
        <p:spPr>
          <a:xfrm>
            <a:off x="2971800" y="1570037"/>
            <a:ext cx="304800" cy="3048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>
                    <a:lumMod val="95000"/>
                    <a:lumOff val="5000"/>
                  </a:schemeClr>
                </a:solidFill>
              </a:rPr>
              <a:t>5</a:t>
            </a:r>
          </a:p>
        </p:txBody>
      </p:sp>
      <p:sp>
        <p:nvSpPr>
          <p:cNvPr id="5" name="Oval 4"/>
          <p:cNvSpPr/>
          <p:nvPr/>
        </p:nvSpPr>
        <p:spPr>
          <a:xfrm>
            <a:off x="4419600" y="655637"/>
            <a:ext cx="609600" cy="3810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>
                <a:solidFill>
                  <a:schemeClr val="tx1">
                    <a:lumMod val="95000"/>
                    <a:lumOff val="5000"/>
                  </a:schemeClr>
                </a:solidFill>
              </a:rPr>
              <a:t>10</a:t>
            </a:r>
          </a:p>
        </p:txBody>
      </p:sp>
      <p:sp>
        <p:nvSpPr>
          <p:cNvPr id="6" name="Oval 5"/>
          <p:cNvSpPr/>
          <p:nvPr/>
        </p:nvSpPr>
        <p:spPr>
          <a:xfrm>
            <a:off x="5410200" y="2027237"/>
            <a:ext cx="304800" cy="3048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>
                    <a:lumMod val="95000"/>
                    <a:lumOff val="5000"/>
                  </a:schemeClr>
                </a:solidFill>
              </a:rPr>
              <a:t>4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600200" y="4618037"/>
            <a:ext cx="381000" cy="381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>
                    <a:lumMod val="95000"/>
                    <a:lumOff val="5000"/>
                  </a:schemeClr>
                </a:solidFill>
              </a:rPr>
              <a:t>&gt;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4343400" y="4618037"/>
            <a:ext cx="381000" cy="381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>
                    <a:lumMod val="95000"/>
                    <a:lumOff val="5000"/>
                  </a:schemeClr>
                </a:solidFill>
              </a:rPr>
              <a:t>&lt;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6477000" y="4618037"/>
            <a:ext cx="381000" cy="38100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>
                    <a:lumMod val="95000"/>
                    <a:lumOff val="5000"/>
                  </a:schemeClr>
                </a:solidFill>
              </a:rPr>
              <a:t>=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9" grpId="0" animBg="1"/>
      <p:bldP spid="11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0" y="0"/>
            <a:ext cx="6553200" cy="5586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Rectangle 2"/>
          <p:cNvSpPr/>
          <p:nvPr/>
        </p:nvSpPr>
        <p:spPr>
          <a:xfrm>
            <a:off x="3733800" y="5151437"/>
            <a:ext cx="609600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>
                    <a:lumMod val="95000"/>
                    <a:lumOff val="5000"/>
                  </a:schemeClr>
                </a:solidFill>
              </a:rPr>
              <a:t>2</a:t>
            </a:r>
          </a:p>
        </p:txBody>
      </p:sp>
      <p:sp>
        <p:nvSpPr>
          <p:cNvPr id="4" name="Rectangle 3"/>
          <p:cNvSpPr/>
          <p:nvPr/>
        </p:nvSpPr>
        <p:spPr>
          <a:xfrm>
            <a:off x="4572000" y="5151437"/>
            <a:ext cx="609600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>
                    <a:lumMod val="95000"/>
                    <a:lumOff val="5000"/>
                  </a:schemeClr>
                </a:solidFill>
              </a:rPr>
              <a:t>1</a:t>
            </a:r>
          </a:p>
        </p:txBody>
      </p:sp>
      <p:sp>
        <p:nvSpPr>
          <p:cNvPr id="5" name="Rectangle 4"/>
          <p:cNvSpPr/>
          <p:nvPr/>
        </p:nvSpPr>
        <p:spPr>
          <a:xfrm>
            <a:off x="5562600" y="5151437"/>
            <a:ext cx="609600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>
                    <a:lumMod val="95000"/>
                    <a:lumOff val="5000"/>
                  </a:schemeClr>
                </a:solidFill>
              </a:rPr>
              <a:t>2</a:t>
            </a:r>
          </a:p>
        </p:txBody>
      </p:sp>
      <p:sp>
        <p:nvSpPr>
          <p:cNvPr id="6" name="Rectangle 5"/>
          <p:cNvSpPr/>
          <p:nvPr/>
        </p:nvSpPr>
        <p:spPr>
          <a:xfrm>
            <a:off x="6477000" y="5151437"/>
            <a:ext cx="609600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>
                    <a:lumMod val="95000"/>
                    <a:lumOff val="5000"/>
                  </a:schemeClr>
                </a:solidFill>
              </a:rPr>
              <a:t>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algn="ctr" rtl="0"/>
            <a: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Dặn dò</a:t>
            </a:r>
            <a:b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.....................</a:t>
            </a:r>
            <a:b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..................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2" grpId="3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rẻ em Vui vẻ 16x9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36</Words>
  <Application>Microsoft Office PowerPoint</Application>
  <PresentationFormat>Custom</PresentationFormat>
  <Paragraphs>17</Paragraphs>
  <Slides>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7</vt:i4>
      </vt:variant>
    </vt:vector>
  </HeadingPairs>
  <TitlesOfParts>
    <vt:vector size="17" baseType="lpstr">
      <vt:lpstr>Microsoft YaHei</vt:lpstr>
      <vt:lpstr>Arial</vt:lpstr>
      <vt:lpstr>Calibri</vt:lpstr>
      <vt:lpstr>Calibri Light</vt:lpstr>
      <vt:lpstr>Tahoma</vt:lpstr>
      <vt:lpstr>Times New Roman</vt:lpstr>
      <vt:lpstr>Wingdings</vt:lpstr>
      <vt:lpstr>Office Theme</vt:lpstr>
      <vt:lpstr>1_Office Theme</vt:lpstr>
      <vt:lpstr>Trẻ em Vui vẻ 16x9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Dặn dò ..................... ..................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Admin</cp:lastModifiedBy>
  <cp:revision>12</cp:revision>
  <dcterms:created xsi:type="dcterms:W3CDTF">2020-08-26T08:12:00Z</dcterms:created>
  <dcterms:modified xsi:type="dcterms:W3CDTF">2025-05-13T06:38:24Z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