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9"/>
  </p:notesMasterIdLst>
  <p:sldIdLst>
    <p:sldId id="267" r:id="rId3"/>
    <p:sldId id="256" r:id="rId4"/>
    <p:sldId id="257" r:id="rId5"/>
    <p:sldId id="271" r:id="rId6"/>
    <p:sldId id="258" r:id="rId7"/>
    <p:sldId id="272" r:id="rId8"/>
  </p:sldIdLst>
  <p:sldSz cx="8229600" cy="5578475"/>
  <p:notesSz cx="6858000" cy="9144000"/>
  <p:defaultTextStyle>
    <a:defPPr>
      <a:defRPr lang="en-US"/>
    </a:defPPr>
    <a:lvl1pPr marL="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021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042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063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084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105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126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7147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8168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7">
          <p15:clr>
            <a:srgbClr val="A4A3A4"/>
          </p15:clr>
        </p15:guide>
        <p15:guide id="2" pos="2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60" y="90"/>
      </p:cViewPr>
      <p:guideLst>
        <p:guide orient="horz" pos="1757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628" y="1143000"/>
            <a:ext cx="455274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D1702-AB87-125D-9348-FDC568F6B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DF856B-374E-5C7A-D8A9-3616DCCC6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64A38D-EF55-E19E-C179-2B757AB23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FEE85D-CF48-E777-0513-436D6A8F7D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2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0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465"/>
            </a:lvl1pPr>
            <a:lvl2pPr marL="278765" indent="0" algn="ctr">
              <a:buNone/>
              <a:defRPr sz="1220"/>
            </a:lvl2pPr>
            <a:lvl3pPr marL="557530" indent="0" algn="ctr">
              <a:buNone/>
              <a:defRPr sz="1100"/>
            </a:lvl3pPr>
            <a:lvl4pPr marL="836930" indent="0" algn="ctr">
              <a:buNone/>
              <a:defRPr sz="975"/>
            </a:lvl4pPr>
            <a:lvl5pPr marL="1115695" indent="0" algn="ctr">
              <a:buNone/>
              <a:defRPr sz="975"/>
            </a:lvl5pPr>
            <a:lvl6pPr marL="1394460" indent="0" algn="ctr">
              <a:buNone/>
              <a:defRPr sz="975"/>
            </a:lvl6pPr>
            <a:lvl7pPr marL="1673225" indent="0" algn="ctr">
              <a:buNone/>
              <a:defRPr sz="975"/>
            </a:lvl7pPr>
            <a:lvl8pPr marL="1952625" indent="0" algn="ctr">
              <a:buNone/>
              <a:defRPr sz="975"/>
            </a:lvl8pPr>
            <a:lvl9pPr marL="2231390" indent="0" algn="ctr">
              <a:buNone/>
              <a:defRPr sz="9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3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1pPr>
            <a:lvl2pPr marL="27876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2pPr>
            <a:lvl3pPr marL="5575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3693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569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446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32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26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3139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1950"/>
            </a:lvl1pPr>
            <a:lvl2pPr>
              <a:defRPr sz="1710"/>
            </a:lvl2pPr>
            <a:lvl3pPr>
              <a:defRPr sz="1465"/>
            </a:lvl3pPr>
            <a:lvl4pPr>
              <a:defRPr sz="1220"/>
            </a:lvl4pPr>
            <a:lvl5pPr>
              <a:defRPr sz="1220"/>
            </a:lvl5pPr>
            <a:lvl6pPr>
              <a:defRPr sz="1220"/>
            </a:lvl6pPr>
            <a:lvl7pPr>
              <a:defRPr sz="1220"/>
            </a:lvl7pPr>
            <a:lvl8pPr>
              <a:defRPr sz="1220"/>
            </a:lvl8pPr>
            <a:lvl9pPr>
              <a:defRPr sz="1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1950"/>
            </a:lvl1pPr>
            <a:lvl2pPr marL="278765" indent="0">
              <a:buNone/>
              <a:defRPr sz="1710"/>
            </a:lvl2pPr>
            <a:lvl3pPr marL="557530" indent="0">
              <a:buNone/>
              <a:defRPr sz="1465"/>
            </a:lvl3pPr>
            <a:lvl4pPr marL="836930" indent="0">
              <a:buNone/>
              <a:defRPr sz="1220"/>
            </a:lvl4pPr>
            <a:lvl5pPr marL="1115695" indent="0">
              <a:buNone/>
              <a:defRPr sz="1220"/>
            </a:lvl5pPr>
            <a:lvl6pPr marL="1394460" indent="0">
              <a:buNone/>
              <a:defRPr sz="1220"/>
            </a:lvl6pPr>
            <a:lvl7pPr marL="1673225" indent="0">
              <a:buNone/>
              <a:defRPr sz="1220"/>
            </a:lvl7pPr>
            <a:lvl8pPr marL="1952625" indent="0">
              <a:buNone/>
              <a:defRPr sz="1220"/>
            </a:lvl8pPr>
            <a:lvl9pPr marL="2231390" indent="0">
              <a:buNone/>
              <a:defRPr sz="12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688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397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0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0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30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408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51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61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714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816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1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1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48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10210" indent="0">
              <a:buNone/>
              <a:defRPr sz="2500"/>
            </a:lvl2pPr>
            <a:lvl3pPr marL="820420" indent="0">
              <a:buNone/>
              <a:defRPr sz="2200"/>
            </a:lvl3pPr>
            <a:lvl4pPr marL="1230630" indent="0">
              <a:buNone/>
              <a:defRPr sz="1800"/>
            </a:lvl4pPr>
            <a:lvl5pPr marL="1640840" indent="0">
              <a:buNone/>
              <a:defRPr sz="1800"/>
            </a:lvl5pPr>
            <a:lvl6pPr marL="2051050" indent="0">
              <a:buNone/>
              <a:defRPr sz="1800"/>
            </a:lvl6pPr>
            <a:lvl7pPr marL="2461260" indent="0">
              <a:buNone/>
              <a:defRPr sz="1800"/>
            </a:lvl7pPr>
            <a:lvl8pPr marL="2871470" indent="0">
              <a:buNone/>
              <a:defRPr sz="1800"/>
            </a:lvl8pPr>
            <a:lvl9pPr marL="328168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2040" tIns="41020" rIns="82040" bIns="410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2040" tIns="41020" rIns="82040" bIns="410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ctr" defTabSz="82042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7340" indent="-307340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56540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94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36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657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678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1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42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63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84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05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26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47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68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57530" rtl="0" eaLnBrk="1" latinLnBrk="0" hangingPunct="1">
        <a:lnSpc>
          <a:spcPct val="90000"/>
        </a:lnSpc>
        <a:spcBef>
          <a:spcPct val="0"/>
        </a:spcBef>
        <a:buNone/>
        <a:defRPr sz="26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557530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1846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69723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20" kern="1200">
          <a:solidFill>
            <a:schemeClr val="tx1"/>
          </a:solidFill>
          <a:latin typeface="+mn-lt"/>
          <a:ea typeface="+mn-ea"/>
          <a:cs typeface="+mn-cs"/>
        </a:defRPr>
      </a:lvl3pPr>
      <a:lvl4pPr marL="9759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3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3416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1292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10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5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69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569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446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32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26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-517"/>
            <a:ext cx="7439516" cy="4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5" y="615698"/>
            <a:ext cx="7848604" cy="39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3097603"/>
            <a:ext cx="7439516" cy="24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352" y="2609392"/>
            <a:ext cx="3755641" cy="23504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501141" y="484504"/>
            <a:ext cx="1688998" cy="19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1" y="3550690"/>
            <a:ext cx="1915603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2575" y="2609487"/>
            <a:ext cx="7765444" cy="1354330"/>
          </a:xfrm>
          <a:prstGeom prst="rect">
            <a:avLst/>
          </a:prstGeom>
        </p:spPr>
        <p:txBody>
          <a:bodyPr vert="horz" lIns="74379" tIns="37189" rIns="74379" bIns="37189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1715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96834" y="2694969"/>
            <a:ext cx="5880218" cy="11837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992" tIns="65995" rIns="131992" bIns="6599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2605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237"/>
            <a:ext cx="8321040" cy="421395"/>
          </a:xfrm>
          <a:prstGeom prst="rect">
            <a:avLst/>
          </a:prstGeom>
          <a:noFill/>
        </p:spPr>
        <p:txBody>
          <a:bodyPr wrap="square" lIns="82040" tIns="41020" rIns="82040" bIns="41020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38: ÔN TẬP CÁC SỐ VÀ PHÉP TÍNH TRONG PHẠM VI 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03238"/>
            <a:ext cx="216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417637"/>
            <a:ext cx="3981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22437"/>
            <a:ext cx="13239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t="10445"/>
          <a:stretch>
            <a:fillRect/>
          </a:stretch>
        </p:blipFill>
        <p:spPr bwMode="auto">
          <a:xfrm>
            <a:off x="0" y="2408237"/>
            <a:ext cx="8229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79837"/>
            <a:ext cx="8229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Oval 45"/>
          <p:cNvSpPr/>
          <p:nvPr/>
        </p:nvSpPr>
        <p:spPr>
          <a:xfrm>
            <a:off x="3048000" y="2789237"/>
            <a:ext cx="457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48" name="Oval 47"/>
          <p:cNvSpPr/>
          <p:nvPr/>
        </p:nvSpPr>
        <p:spPr>
          <a:xfrm>
            <a:off x="6172200" y="2560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50" name="Oval 49"/>
          <p:cNvSpPr/>
          <p:nvPr/>
        </p:nvSpPr>
        <p:spPr>
          <a:xfrm>
            <a:off x="1981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53" name="Oval 52"/>
          <p:cNvSpPr/>
          <p:nvPr/>
        </p:nvSpPr>
        <p:spPr>
          <a:xfrm>
            <a:off x="7315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8437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60437"/>
            <a:ext cx="3962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636837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655637"/>
            <a:ext cx="3248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629400" y="1112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57800" y="1798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655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1874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09979-8899-4906-80B1-A22CDA51D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552A47D0-927E-92C5-A422-B0E4580D9DE4}"/>
              </a:ext>
            </a:extLst>
          </p:cNvPr>
          <p:cNvSpPr/>
          <p:nvPr/>
        </p:nvSpPr>
        <p:spPr bwMode="auto">
          <a:xfrm>
            <a:off x="809633" y="1765124"/>
            <a:ext cx="5453299" cy="2968329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3584E86E-0E27-2906-0D5C-E8E1F9B40359}"/>
              </a:ext>
            </a:extLst>
          </p:cNvPr>
          <p:cNvSpPr txBox="1"/>
          <p:nvPr/>
        </p:nvSpPr>
        <p:spPr>
          <a:xfrm>
            <a:off x="2180334" y="2811570"/>
            <a:ext cx="2776774" cy="558800"/>
          </a:xfrm>
          <a:prstGeom prst="rect">
            <a:avLst/>
          </a:prstGeom>
          <a:noFill/>
        </p:spPr>
        <p:txBody>
          <a:bodyPr wrap="square" lIns="61730" tIns="30865" rIns="61730" bIns="30865" rtlCol="0">
            <a:spAutoFit/>
          </a:bodyPr>
          <a:lstStyle/>
          <a:p>
            <a:pPr algn="ctr">
              <a:defRPr/>
            </a:pPr>
            <a:r>
              <a:rPr lang="en-US" altLang="zh-CN" sz="324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24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D2678984-CAFC-B0D4-B849-50D825F05489}"/>
              </a:ext>
            </a:extLst>
          </p:cNvPr>
          <p:cNvSpPr/>
          <p:nvPr/>
        </p:nvSpPr>
        <p:spPr>
          <a:xfrm>
            <a:off x="161561" y="2586328"/>
            <a:ext cx="1833659" cy="994780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FC5B262E-A4FA-18BF-E5A0-2E8DC413F60B}"/>
              </a:ext>
            </a:extLst>
          </p:cNvPr>
          <p:cNvSpPr/>
          <p:nvPr/>
        </p:nvSpPr>
        <p:spPr>
          <a:xfrm>
            <a:off x="2753849" y="1428286"/>
            <a:ext cx="1833659" cy="994780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BC2FA656-8B31-F4C2-A4BA-2DB30504F45B}"/>
              </a:ext>
            </a:extLst>
          </p:cNvPr>
          <p:cNvSpPr/>
          <p:nvPr/>
        </p:nvSpPr>
        <p:spPr>
          <a:xfrm>
            <a:off x="2864406" y="3810595"/>
            <a:ext cx="1833659" cy="994780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5B9E38CC-8015-B528-67B2-88310EDB4DAA}"/>
              </a:ext>
            </a:extLst>
          </p:cNvPr>
          <p:cNvSpPr/>
          <p:nvPr/>
        </p:nvSpPr>
        <p:spPr>
          <a:xfrm>
            <a:off x="4938237" y="2586328"/>
            <a:ext cx="1833659" cy="994780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>
            <a:extLst>
              <a:ext uri="{FF2B5EF4-FFF2-40B4-BE49-F238E27FC236}">
                <a16:creationId xmlns:a16="http://schemas.microsoft.com/office/drawing/2014/main" id="{560AB06F-E02D-A259-E6D8-D8846D32C82C}"/>
              </a:ext>
            </a:extLst>
          </p:cNvPr>
          <p:cNvGrpSpPr/>
          <p:nvPr/>
        </p:nvGrpSpPr>
        <p:grpSpPr>
          <a:xfrm>
            <a:off x="3707327" y="1611038"/>
            <a:ext cx="591819" cy="302895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92A1CE44-7DF9-CD5D-00D8-40039296B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367F74CA-0C32-2816-2857-E9DE8DAF0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C3854A2C-D5B8-6F1F-DE79-754155C6D73A}"/>
              </a:ext>
            </a:extLst>
          </p:cNvPr>
          <p:cNvGrpSpPr/>
          <p:nvPr/>
        </p:nvGrpSpPr>
        <p:grpSpPr>
          <a:xfrm>
            <a:off x="1109134" y="2764757"/>
            <a:ext cx="554174" cy="299653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>
              <a:extLst>
                <a:ext uri="{FF2B5EF4-FFF2-40B4-BE49-F238E27FC236}">
                  <a16:creationId xmlns:a16="http://schemas.microsoft.com/office/drawing/2014/main" id="{D73F1733-2185-1D63-9385-9B8E10EFE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>
              <a:extLst>
                <a:ext uri="{FF2B5EF4-FFF2-40B4-BE49-F238E27FC236}">
                  <a16:creationId xmlns:a16="http://schemas.microsoft.com/office/drawing/2014/main" id="{1A1498C6-F358-E268-B86E-D2A63DA71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>
            <a:extLst>
              <a:ext uri="{FF2B5EF4-FFF2-40B4-BE49-F238E27FC236}">
                <a16:creationId xmlns:a16="http://schemas.microsoft.com/office/drawing/2014/main" id="{67D0117C-798A-54B7-8FCE-F4C48B7A5E33}"/>
              </a:ext>
            </a:extLst>
          </p:cNvPr>
          <p:cNvSpPr>
            <a:spLocks noEditPoints="1"/>
          </p:cNvSpPr>
          <p:nvPr/>
        </p:nvSpPr>
        <p:spPr bwMode="auto">
          <a:xfrm>
            <a:off x="5898230" y="2810211"/>
            <a:ext cx="554174" cy="300647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>
            <a:extLst>
              <a:ext uri="{FF2B5EF4-FFF2-40B4-BE49-F238E27FC236}">
                <a16:creationId xmlns:a16="http://schemas.microsoft.com/office/drawing/2014/main" id="{9F4CBF28-B277-8B9A-AB15-BE8A5F836F63}"/>
              </a:ext>
            </a:extLst>
          </p:cNvPr>
          <p:cNvGrpSpPr/>
          <p:nvPr/>
        </p:nvGrpSpPr>
        <p:grpSpPr>
          <a:xfrm>
            <a:off x="3832128" y="4054745"/>
            <a:ext cx="554174" cy="261949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56109478-CC16-9661-1A65-37560A565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E5DD11CD-C059-6CC5-9811-EFB584FCFF55}"/>
                </a:ext>
              </a:extLst>
            </p:cNvPr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>
              <a:extLst>
                <a:ext uri="{FF2B5EF4-FFF2-40B4-BE49-F238E27FC236}">
                  <a16:creationId xmlns:a16="http://schemas.microsoft.com/office/drawing/2014/main" id="{BE7A0D65-A301-5C0A-FAE0-A544C2FDB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>
            <a:extLst>
              <a:ext uri="{FF2B5EF4-FFF2-40B4-BE49-F238E27FC236}">
                <a16:creationId xmlns:a16="http://schemas.microsoft.com/office/drawing/2014/main" id="{0D4E1BA2-6436-A130-2F64-1ED979CF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058" y="1777489"/>
            <a:ext cx="2028825" cy="32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>
            <a:extLst>
              <a:ext uri="{FF2B5EF4-FFF2-40B4-BE49-F238E27FC236}">
                <a16:creationId xmlns:a16="http://schemas.microsoft.com/office/drawing/2014/main" id="{81F59A30-AFBB-49DE-750F-BFBDE481A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22" y="568546"/>
            <a:ext cx="6460146" cy="312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4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>
            <a:extLst>
              <a:ext uri="{FF2B5EF4-FFF2-40B4-BE49-F238E27FC236}">
                <a16:creationId xmlns:a16="http://schemas.microsoft.com/office/drawing/2014/main" id="{0CABEAA2-F90C-1563-79A4-69989736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68" y="510893"/>
            <a:ext cx="3318881" cy="5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8229599" cy="10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9779"/>
            <a:ext cx="8229600" cy="36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265237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85800" y="2103437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755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</Words>
  <Application>Microsoft Office PowerPoint</Application>
  <PresentationFormat>Custom</PresentationFormat>
  <Paragraphs>14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Microsoft YaHei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</cp:revision>
  <dcterms:created xsi:type="dcterms:W3CDTF">2020-08-26T08:12:00Z</dcterms:created>
  <dcterms:modified xsi:type="dcterms:W3CDTF">2025-05-13T06:31:55Z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