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sldIdLst>
    <p:sldId id="274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3" r:id="rId12"/>
    <p:sldId id="264" r:id="rId13"/>
    <p:sldId id="266" r:id="rId14"/>
    <p:sldId id="267" r:id="rId15"/>
    <p:sldId id="270" r:id="rId16"/>
    <p:sldId id="268" r:id="rId17"/>
    <p:sldId id="269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16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19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6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43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05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47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2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13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3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96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33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8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2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8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3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8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3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6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95BD3DC2-5EDE-34F3-81DF-EB4E0FCE0C8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A8DAED-ED96-29B2-4439-A477D16EDEE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1FA8E-2ECB-1F49-2837-F9BC2FB4468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877FD-AAE3-7E47-B523-D6D1954AC0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9F407-A897-F95E-EF5B-BC646557FB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0B5BF-DF83-3DD6-4DF3-01D5BA64A6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681B23F-1614-9BE8-2B22-CA12C03E71A6}"/>
              </a:ext>
            </a:extLst>
          </p:cNvPr>
          <p:cNvSpPr txBox="1">
            <a:spLocks/>
          </p:cNvSpPr>
          <p:nvPr userDrawn="1"/>
        </p:nvSpPr>
        <p:spPr>
          <a:xfrm>
            <a:off x="10928710" y="-834931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  <a:alpha val="41000"/>
                  </a:srgbClr>
                </a:solidFill>
                <a:effectLst/>
                <a:uLnTx/>
                <a:uFillTx/>
                <a:latin typeface="SVN-Holidays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79646">
                    <a:lumMod val="50000"/>
                    <a:alpha val="41000"/>
                  </a:srgbClr>
                </a:solidFill>
                <a:effectLst/>
                <a:uLnTx/>
                <a:uFillTx/>
                <a:latin typeface="SVN-Holidays" panose="02040603050506020204" pitchFamily="18" charset="0"/>
                <a:ea typeface="+mj-ea"/>
                <a:cs typeface="+mj-cs"/>
              </a:rPr>
              <a:t>Bích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  <a:alpha val="41000"/>
                </a:srgbClr>
              </a:solidFill>
              <a:effectLst/>
              <a:uLnTx/>
              <a:uFillTx/>
              <a:latin typeface="SVN-Holidays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27D4A3-5946-4A4D-CCAA-1FFEC2B5244D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3905C-F0A2-82F5-411F-E63869E48B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5FDD67-566B-290A-A353-DB8318BBE95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6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2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.xml"/><Relationship Id="rId7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0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73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1285009" y="563664"/>
            <a:ext cx="10010520" cy="1259765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Nghe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thầy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cô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giáo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xét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văn </a:t>
            </a:r>
            <a:r>
              <a:rPr kumimoji="0" lang="en-US" sz="3600" b="1" i="0" u="none" strike="noStrike" kern="0" cap="none" spc="0" normalizeH="0" baseline="0" noProof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lớp.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3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70" y="1011343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Việc lựa chọn câu chuyện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684303" y="2275746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Bố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cục bài văn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684302" y="3483072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Trình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tự sắp xếp các sự việc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727069" y="4762268"/>
            <a:ext cx="9791883" cy="945397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chính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tả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93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80878" y="685800"/>
            <a:ext cx="11030245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338276"/>
              <a:ext cx="21062017" cy="2000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nhược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342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342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2" name="Freeform 13"/>
          <p:cNvSpPr/>
          <p:nvPr/>
        </p:nvSpPr>
        <p:spPr>
          <a:xfrm>
            <a:off x="773624" y="2934063"/>
            <a:ext cx="2549173" cy="3348667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3322795" y="2070234"/>
            <a:ext cx="8288327" cy="3908662"/>
            <a:chOff x="3322795" y="2070234"/>
            <a:chExt cx="8288327" cy="3908662"/>
          </a:xfrm>
        </p:grpSpPr>
        <p:sp>
          <p:nvSpPr>
            <p:cNvPr id="14" name="Freeform 12"/>
            <p:cNvSpPr/>
            <p:nvPr/>
          </p:nvSpPr>
          <p:spPr>
            <a:xfrm>
              <a:off x="3322795" y="2070234"/>
              <a:ext cx="8288327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7516" y="2517230"/>
              <a:ext cx="7491947" cy="3108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Aft>
                  <a:spcPts val="60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25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091" y="1260372"/>
            <a:ext cx="10396646" cy="333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444369" y="555892"/>
            <a:ext cx="6747769" cy="1323629"/>
            <a:chOff x="0" y="0"/>
            <a:chExt cx="22060489" cy="26472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99236" y="849262"/>
              <a:ext cx="21062017" cy="100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4000" b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b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 tập bài văn tốt</a:t>
              </a:r>
              <a:endPara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Freeform 13"/>
          <p:cNvSpPr/>
          <p:nvPr/>
        </p:nvSpPr>
        <p:spPr>
          <a:xfrm>
            <a:off x="10085841" y="1636126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7" y="3595983"/>
            <a:ext cx="5466815" cy="2733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224" y="1879521"/>
            <a:ext cx="95076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của bạn trong nhóm hoặc bài được thầy cô khen.</a:t>
            </a:r>
          </a:p>
          <a:p>
            <a:pPr marL="285750" indent="-285750" algn="just"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để tìm ra cái hay, cái tốt mà em cần học tập.</a:t>
            </a:r>
            <a:endParaRPr lang="en-US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4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30219" y="537892"/>
            <a:ext cx="11030245" cy="1634366"/>
            <a:chOff x="-101318" y="-295816"/>
            <a:chExt cx="22060489" cy="3268733"/>
          </a:xfrm>
        </p:grpSpPr>
        <p:sp>
          <p:nvSpPr>
            <p:cNvPr id="10" name="Freeform 10"/>
            <p:cNvSpPr/>
            <p:nvPr/>
          </p:nvSpPr>
          <p:spPr>
            <a:xfrm>
              <a:off x="-101318" y="-295816"/>
              <a:ext cx="22060489" cy="3268733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4766" y="15548"/>
              <a:ext cx="21062017" cy="2708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4.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Viết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lại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mtClean="0">
                  <a:solidFill>
                    <a:srgbClr val="000000"/>
                  </a:solidFill>
                  <a:latin typeface="Cambria Bold"/>
                </a:rPr>
                <a:t>một đoạn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440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mtClean="0">
                  <a:solidFill>
                    <a:srgbClr val="000000"/>
                  </a:solidFill>
                  <a:latin typeface="Cambria Bold"/>
                </a:rPr>
                <a:t>theo cách 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hay </a:t>
              </a:r>
              <a:r>
                <a:rPr lang="en-US" sz="4400" dirty="0" err="1">
                  <a:solidFill>
                    <a:srgbClr val="000000"/>
                  </a:solidFill>
                  <a:latin typeface="Cambria Bold"/>
                </a:rPr>
                <a:t>hơn</a:t>
              </a: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68716" y="3218743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0219" y="2569986"/>
            <a:ext cx="7820405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 đoạn văn và trao đổi với bạn về đoạn văn đã viết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 đoạn văn và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 phân biệt sự khác nhau giữa đoạn văn cũ và đoạn văn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mới.</a:t>
            </a:r>
            <a:endParaRPr 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3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10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>
            <a:off x="5060233" y="1461816"/>
            <a:ext cx="6205959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DB5A9D-EFDD-F5A5-E649-BD07703BF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672" y="1046939"/>
            <a:ext cx="5017443" cy="1426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7A84FF-DF76-E3D1-B6DD-0A5387E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62" y="2520319"/>
            <a:ext cx="7709047" cy="1046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FAEF49-8972-A420-0414-2B7329DD3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283" y="3591450"/>
            <a:ext cx="5001507" cy="10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9E54AE1C-BB96-C3B6-FAF1-79E93372F83E}"/>
              </a:ext>
            </a:extLst>
          </p:cNvPr>
          <p:cNvSpPr/>
          <p:nvPr/>
        </p:nvSpPr>
        <p:spPr>
          <a:xfrm flipH="1">
            <a:off x="0" y="3378258"/>
            <a:ext cx="3685945" cy="3462823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-266331" y="-238206"/>
            <a:ext cx="11724647" cy="7424405"/>
            <a:chOff x="0" y="0"/>
            <a:chExt cx="23449295" cy="14848811"/>
          </a:xfrm>
        </p:grpSpPr>
        <p:sp>
          <p:nvSpPr>
            <p:cNvPr id="3" name="Freeform 3"/>
            <p:cNvSpPr/>
            <p:nvPr/>
          </p:nvSpPr>
          <p:spPr>
            <a:xfrm rot="-2780244" flipH="1">
              <a:off x="8783799" y="325674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602841" y="0"/>
                  </a:moveTo>
                  <a:lnTo>
                    <a:pt x="0" y="0"/>
                  </a:lnTo>
                  <a:lnTo>
                    <a:pt x="0" y="1168773"/>
                  </a:lnTo>
                  <a:lnTo>
                    <a:pt x="602841" y="1168773"/>
                  </a:lnTo>
                  <a:lnTo>
                    <a:pt x="60284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479126">
              <a:off x="10492079" y="10057578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7841770">
              <a:off x="6439689" y="1071667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3431442">
              <a:off x="22493387" y="122364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3811306">
              <a:off x="2413248" y="1261011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8960201">
              <a:off x="13711548" y="12251339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5857695">
              <a:off x="21874160" y="2193077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9174">
              <a:off x="16704231" y="73134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 rot="-1609174">
              <a:off x="231242" y="6750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8960201">
              <a:off x="1321212" y="1360802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4"/>
                  </a:lnTo>
                  <a:lnTo>
                    <a:pt x="0" y="1168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 rot="-9544674">
              <a:off x="9414659" y="310465"/>
              <a:ext cx="602841" cy="1168773"/>
            </a:xfrm>
            <a:custGeom>
              <a:avLst/>
              <a:gdLst/>
              <a:ahLst/>
              <a:cxnLst/>
              <a:rect l="l" t="t" r="r" b="b"/>
              <a:pathLst>
                <a:path w="602841" h="1168773">
                  <a:moveTo>
                    <a:pt x="0" y="0"/>
                  </a:moveTo>
                  <a:lnTo>
                    <a:pt x="602841" y="0"/>
                  </a:lnTo>
                  <a:lnTo>
                    <a:pt x="602841" y="1168773"/>
                  </a:lnTo>
                  <a:lnTo>
                    <a:pt x="0" y="1168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89939" t="-28900" r="-159295" b="-2732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789964">
            <a:off x="6031080" y="1001267"/>
            <a:ext cx="7247797" cy="6731392"/>
          </a:xfrm>
          <a:custGeom>
            <a:avLst/>
            <a:gdLst/>
            <a:ahLst/>
            <a:cxnLst/>
            <a:rect l="l" t="t" r="r" b="b"/>
            <a:pathLst>
              <a:path w="10871696" h="10097088">
                <a:moveTo>
                  <a:pt x="0" y="0"/>
                </a:moveTo>
                <a:lnTo>
                  <a:pt x="10871696" y="0"/>
                </a:lnTo>
                <a:lnTo>
                  <a:pt x="10871696" y="10097087"/>
                </a:lnTo>
                <a:lnTo>
                  <a:pt x="0" y="10097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31" y="1785303"/>
            <a:ext cx="7418760" cy="44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0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02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80244" flipH="1">
            <a:off x="4125569" y="139016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452130" y="0"/>
                </a:moveTo>
                <a:lnTo>
                  <a:pt x="0" y="0"/>
                </a:lnTo>
                <a:lnTo>
                  <a:pt x="0" y="876580"/>
                </a:lnTo>
                <a:lnTo>
                  <a:pt x="452130" y="876580"/>
                </a:lnTo>
                <a:lnTo>
                  <a:pt x="4521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79126">
            <a:off x="4979709" y="479058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841770">
            <a:off x="2953514" y="512012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3431442">
            <a:off x="10980363" y="58800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811306">
            <a:off x="940293" y="39229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960201">
            <a:off x="6589444" y="5887463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5857695">
            <a:off x="10670749" y="858332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609174">
            <a:off x="8085785" y="-201639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09174">
            <a:off x="-150710" y="3136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8960201">
            <a:off x="394275" y="6565807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1" y="0"/>
                </a:lnTo>
                <a:lnTo>
                  <a:pt x="452131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9544674">
            <a:off x="4440999" y="-82974"/>
            <a:ext cx="301421" cy="584387"/>
          </a:xfrm>
          <a:custGeom>
            <a:avLst/>
            <a:gdLst/>
            <a:ahLst/>
            <a:cxnLst/>
            <a:rect l="l" t="t" r="r" b="b"/>
            <a:pathLst>
              <a:path w="452131" h="876580">
                <a:moveTo>
                  <a:pt x="0" y="0"/>
                </a:moveTo>
                <a:lnTo>
                  <a:pt x="452130" y="0"/>
                </a:lnTo>
                <a:lnTo>
                  <a:pt x="452130" y="876580"/>
                </a:lnTo>
                <a:lnTo>
                  <a:pt x="0" y="87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89939" t="-28900" r="-159295" b="-273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769035">
            <a:off x="6405526" y="1968428"/>
            <a:ext cx="7539400" cy="6342520"/>
          </a:xfrm>
          <a:custGeom>
            <a:avLst/>
            <a:gdLst/>
            <a:ahLst/>
            <a:cxnLst/>
            <a:rect l="l" t="t" r="r" b="b"/>
            <a:pathLst>
              <a:path w="11309100" h="9513780">
                <a:moveTo>
                  <a:pt x="0" y="0"/>
                </a:moveTo>
                <a:lnTo>
                  <a:pt x="11309099" y="0"/>
                </a:lnTo>
                <a:lnTo>
                  <a:pt x="11309099" y="9513780"/>
                </a:lnTo>
                <a:lnTo>
                  <a:pt x="0" y="95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59145">
            <a:off x="3294748" y="5926652"/>
            <a:ext cx="3111385" cy="3091938"/>
          </a:xfrm>
          <a:custGeom>
            <a:avLst/>
            <a:gdLst/>
            <a:ahLst/>
            <a:cxnLst/>
            <a:rect l="l" t="t" r="r" b="b"/>
            <a:pathLst>
              <a:path w="4667077" h="4637907">
                <a:moveTo>
                  <a:pt x="0" y="0"/>
                </a:moveTo>
                <a:lnTo>
                  <a:pt x="4667076" y="0"/>
                </a:lnTo>
                <a:lnTo>
                  <a:pt x="4667076" y="4637908"/>
                </a:lnTo>
                <a:lnTo>
                  <a:pt x="0" y="4637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859145">
            <a:off x="6245701" y="6399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856934">
            <a:off x="-1075349" y="2633314"/>
            <a:ext cx="2377041" cy="2362185"/>
          </a:xfrm>
          <a:custGeom>
            <a:avLst/>
            <a:gdLst/>
            <a:ahLst/>
            <a:cxnLst/>
            <a:rect l="l" t="t" r="r" b="b"/>
            <a:pathLst>
              <a:path w="3565562" h="3543277">
                <a:moveTo>
                  <a:pt x="0" y="0"/>
                </a:moveTo>
                <a:lnTo>
                  <a:pt x="3565562" y="0"/>
                </a:lnTo>
                <a:lnTo>
                  <a:pt x="3565562" y="3543277"/>
                </a:lnTo>
                <a:lnTo>
                  <a:pt x="0" y="354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67932" y="1146520"/>
            <a:ext cx="7647617" cy="4495501"/>
            <a:chOff x="0" y="0"/>
            <a:chExt cx="3120525" cy="17760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0525" cy="1776001"/>
            </a:xfrm>
            <a:custGeom>
              <a:avLst/>
              <a:gdLst/>
              <a:ahLst/>
              <a:cxnLst/>
              <a:rect l="l" t="t" r="r" b="b"/>
              <a:pathLst>
                <a:path w="3120525" h="1776001">
                  <a:moveTo>
                    <a:pt x="49007" y="0"/>
                  </a:moveTo>
                  <a:lnTo>
                    <a:pt x="3071519" y="0"/>
                  </a:lnTo>
                  <a:cubicBezTo>
                    <a:pt x="3098584" y="0"/>
                    <a:pt x="3120525" y="21941"/>
                    <a:pt x="3120525" y="49007"/>
                  </a:cubicBezTo>
                  <a:lnTo>
                    <a:pt x="3120525" y="1726994"/>
                  </a:lnTo>
                  <a:cubicBezTo>
                    <a:pt x="3120525" y="1754059"/>
                    <a:pt x="3098584" y="1776001"/>
                    <a:pt x="3071519" y="1776001"/>
                  </a:cubicBezTo>
                  <a:lnTo>
                    <a:pt x="49007" y="1776001"/>
                  </a:lnTo>
                  <a:cubicBezTo>
                    <a:pt x="21941" y="1776001"/>
                    <a:pt x="0" y="1754059"/>
                    <a:pt x="0" y="1726994"/>
                  </a:cubicBezTo>
                  <a:lnTo>
                    <a:pt x="0" y="49007"/>
                  </a:lnTo>
                  <a:cubicBezTo>
                    <a:pt x="0" y="21941"/>
                    <a:pt x="21941" y="0"/>
                    <a:pt x="49007" y="0"/>
                  </a:cubicBezTo>
                  <a:close/>
                </a:path>
              </a:pathLst>
            </a:custGeom>
            <a:solidFill>
              <a:srgbClr val="FFFFFA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78215" y="991499"/>
            <a:ext cx="690673" cy="604339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 rot="859145">
            <a:off x="6347301" y="741582"/>
            <a:ext cx="1797793" cy="1786557"/>
          </a:xfrm>
          <a:custGeom>
            <a:avLst/>
            <a:gdLst/>
            <a:ahLst/>
            <a:cxnLst/>
            <a:rect l="l" t="t" r="r" b="b"/>
            <a:pathLst>
              <a:path w="2696689" h="2679835">
                <a:moveTo>
                  <a:pt x="0" y="0"/>
                </a:moveTo>
                <a:lnTo>
                  <a:pt x="2696689" y="0"/>
                </a:lnTo>
                <a:lnTo>
                  <a:pt x="2696689" y="2679835"/>
                </a:lnTo>
                <a:lnTo>
                  <a:pt x="0" y="2679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4A5475-F2FA-C217-4923-DB82FF122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3" y="-117528"/>
            <a:ext cx="1522925" cy="15229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085" y="1455096"/>
            <a:ext cx="8693649" cy="36944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564" y="4659841"/>
            <a:ext cx="268856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2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523B5-492E-DF0C-550F-3DF562581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4" y="592008"/>
            <a:ext cx="5072312" cy="1176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30E1E-6A38-94AF-616A-BD3D558EEF65}"/>
              </a:ext>
            </a:extLst>
          </p:cNvPr>
          <p:cNvSpPr txBox="1"/>
          <p:nvPr/>
        </p:nvSpPr>
        <p:spPr>
          <a:xfrm>
            <a:off x="719528" y="1439629"/>
            <a:ext cx="108228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HS nắm được những ưu điểm và hạn chế trong bài văn của mình</a:t>
            </a:r>
          </a:p>
          <a:p>
            <a:pPr algn="just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- HS biết tự sửa lại bài theo gợi ý của cô và viết lại đoạn văn theo cách hay hơn.</a:t>
            </a:r>
          </a:p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giao tiếp và hợp tác, tự giải quyết vấn đề và sáng tạo.</a:t>
            </a:r>
          </a:p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87630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6024"/>
            <a:ext cx="843635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ế Giới Động Vật  Bài hát về Động Vật  Pinkfong Những bài hát cho trẻ em_720p">
            <a:hlinkClick r:id="" action="ppaction://media"/>
            <a:extLst>
              <a:ext uri="{FF2B5EF4-FFF2-40B4-BE49-F238E27FC236}">
                <a16:creationId xmlns:a16="http://schemas.microsoft.com/office/drawing/2014/main" id="{91AAFE78-85EF-30D6-6E5B-A32E97A5E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0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450" y="1885950"/>
            <a:ext cx="8311119" cy="48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18" y="877306"/>
            <a:ext cx="10790855" cy="59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8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0820" y="1885950"/>
            <a:ext cx="6084444" cy="4972050"/>
          </a:xfrm>
          <a:custGeom>
            <a:avLst/>
            <a:gdLst/>
            <a:ahLst/>
            <a:cxnLst/>
            <a:rect l="l" t="t" r="r" b="b"/>
            <a:pathLst>
              <a:path w="9823896" h="7939169">
                <a:moveTo>
                  <a:pt x="0" y="0"/>
                </a:moveTo>
                <a:lnTo>
                  <a:pt x="9823896" y="0"/>
                </a:lnTo>
                <a:lnTo>
                  <a:pt x="9823896" y="7939169"/>
                </a:lnTo>
                <a:lnTo>
                  <a:pt x="0" y="7939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07" b="-244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652">
            <a:off x="135579" y="30845"/>
            <a:ext cx="2423539" cy="2408393"/>
          </a:xfrm>
          <a:custGeom>
            <a:avLst/>
            <a:gdLst/>
            <a:ahLst/>
            <a:cxnLst/>
            <a:rect l="l" t="t" r="r" b="b"/>
            <a:pathLst>
              <a:path w="3635309" h="3612589">
                <a:moveTo>
                  <a:pt x="0" y="0"/>
                </a:moveTo>
                <a:lnTo>
                  <a:pt x="3635310" y="0"/>
                </a:lnTo>
                <a:lnTo>
                  <a:pt x="3635310" y="3612589"/>
                </a:lnTo>
                <a:lnTo>
                  <a:pt x="0" y="36125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5132" y="108034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8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-1595" r="21671" b="71769"/>
          <a:stretch>
            <a:fillRect/>
          </a:stretch>
        </p:blipFill>
        <p:spPr>
          <a:xfrm>
            <a:off x="4796491" y="265477"/>
            <a:ext cx="6118860" cy="1270635"/>
          </a:xfrm>
          <a:prstGeom prst="rect">
            <a:avLst/>
          </a:prstGeom>
        </p:spPr>
      </p:pic>
      <p:pic>
        <p:nvPicPr>
          <p:cNvPr id="9" name="图片 16" descr="E:\PPT\包图网\审核中\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9574606" y="936834"/>
            <a:ext cx="1330922" cy="494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1234685" y="1357299"/>
            <a:ext cx="9789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4000" b="1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 văn thuật lại một sự việc thể hiện truyền thống </a:t>
            </a:r>
            <a:r>
              <a:rPr lang="en-US" sz="4000" b="1" i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Uống nước nhớ nguồn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và chia sẻ suy nghĩ, cảm xúc của em về sự việc đó.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2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6033" y="5885858"/>
            <a:ext cx="212660" cy="186077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6969" y="467321"/>
            <a:ext cx="11418062" cy="5923358"/>
            <a:chOff x="0" y="0"/>
            <a:chExt cx="4510839" cy="2340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10839" cy="2340092"/>
            </a:xfrm>
            <a:custGeom>
              <a:avLst/>
              <a:gdLst/>
              <a:ahLst/>
              <a:cxnLst/>
              <a:rect l="l" t="t" r="r" b="b"/>
              <a:pathLst>
                <a:path w="4510839" h="2340092">
                  <a:moveTo>
                    <a:pt x="23053" y="0"/>
                  </a:moveTo>
                  <a:lnTo>
                    <a:pt x="4487786" y="0"/>
                  </a:lnTo>
                  <a:cubicBezTo>
                    <a:pt x="4500518" y="0"/>
                    <a:pt x="4510839" y="10321"/>
                    <a:pt x="4510839" y="23053"/>
                  </a:cubicBezTo>
                  <a:lnTo>
                    <a:pt x="4510839" y="2317039"/>
                  </a:lnTo>
                  <a:cubicBezTo>
                    <a:pt x="4510839" y="2323153"/>
                    <a:pt x="4508410" y="2329017"/>
                    <a:pt x="4504087" y="2333340"/>
                  </a:cubicBezTo>
                  <a:cubicBezTo>
                    <a:pt x="4499764" y="2337663"/>
                    <a:pt x="4493900" y="2340092"/>
                    <a:pt x="4487786" y="2340092"/>
                  </a:cubicBezTo>
                  <a:lnTo>
                    <a:pt x="23053" y="2340092"/>
                  </a:lnTo>
                  <a:cubicBezTo>
                    <a:pt x="10321" y="2340092"/>
                    <a:pt x="0" y="2329771"/>
                    <a:pt x="0" y="2317039"/>
                  </a:cubicBezTo>
                  <a:lnTo>
                    <a:pt x="0" y="23053"/>
                  </a:lnTo>
                  <a:cubicBezTo>
                    <a:pt x="0" y="16939"/>
                    <a:pt x="2429" y="11076"/>
                    <a:pt x="6752" y="6752"/>
                  </a:cubicBezTo>
                  <a:cubicBezTo>
                    <a:pt x="11076" y="2429"/>
                    <a:pt x="16939" y="0"/>
                    <a:pt x="23053" y="0"/>
                  </a:cubicBezTo>
                  <a:close/>
                </a:path>
              </a:pathLst>
            </a:custGeom>
            <a:solidFill>
              <a:srgbClr val="FFFFFA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652">
            <a:off x="10862022" y="5532048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09" y="599304"/>
            <a:ext cx="10274582" cy="2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7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318</Words>
  <Application>Microsoft Office PowerPoint</Application>
  <PresentationFormat>Widescreen</PresentationFormat>
  <Paragraphs>21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#9Slide07 HoneyCream</vt:lpstr>
      <vt:lpstr>Arial</vt:lpstr>
      <vt:lpstr>Calibri</vt:lpstr>
      <vt:lpstr>Cambria</vt:lpstr>
      <vt:lpstr>Cambria Bold</vt:lpstr>
      <vt:lpstr>SVN-Holidays</vt:lpstr>
      <vt:lpstr>SVN-Newton</vt:lpstr>
      <vt:lpstr>Times New Roman</vt:lpstr>
      <vt:lpstr>1_Office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MĂNGNONTEAM</cp:keywords>
  <cp:lastModifiedBy>Laptop T&amp;T</cp:lastModifiedBy>
  <cp:revision>17</cp:revision>
  <dcterms:created xsi:type="dcterms:W3CDTF">2024-02-17T08:13:26Z</dcterms:created>
  <dcterms:modified xsi:type="dcterms:W3CDTF">2024-02-26T16:57:10Z</dcterms:modified>
</cp:coreProperties>
</file>