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sldIdLst>
    <p:sldId id="270" r:id="rId4"/>
    <p:sldId id="256" r:id="rId5"/>
    <p:sldId id="257" r:id="rId6"/>
    <p:sldId id="259" r:id="rId7"/>
    <p:sldId id="268" r:id="rId8"/>
    <p:sldId id="261" r:id="rId9"/>
    <p:sldId id="267" r:id="rId10"/>
    <p:sldId id="262" r:id="rId11"/>
    <p:sldId id="263" r:id="rId12"/>
    <p:sldId id="264" r:id="rId13"/>
    <p:sldId id="260" r:id="rId14"/>
    <p:sldId id="265" r:id="rId15"/>
    <p:sldId id="26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3 Arima Madurai Light" panose="00000400000000000000" pitchFamily="2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SVN-Newton" panose="02040603050506020204" pitchFamily="18" charset="0"/>
      <p:regular r:id="rId26"/>
    </p:embeddedFont>
    <p:embeddedFont>
      <p:font typeface="#9Slide07 HoneyCream" pitchFamily="2" charset="0"/>
      <p:regular r:id="rId27"/>
    </p:embeddedFont>
    <p:embeddedFont>
      <p:font typeface="#9Slide05 Dancing Script" panose="03080800040507000D00" pitchFamily="66" charset="0"/>
      <p:bold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2/27/2024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1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51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00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39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2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75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7" Type="http://schemas.openxmlformats.org/officeDocument/2006/relationships/image" Target="../media/image46.sv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7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44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2.png"/><Relationship Id="rId19" Type="http://schemas.openxmlformats.org/officeDocument/2006/relationships/image" Target="../media/image20.svg"/><Relationship Id="rId4" Type="http://schemas.openxmlformats.org/officeDocument/2006/relationships/image" Target="../media/image9.png"/><Relationship Id="rId9" Type="http://schemas.openxmlformats.org/officeDocument/2006/relationships/image" Target="../media/image10.sv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17" Type="http://schemas.openxmlformats.org/officeDocument/2006/relationships/image" Target="../media/image16.svg"/><Relationship Id="rId25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24" Type="http://schemas.openxmlformats.org/officeDocument/2006/relationships/image" Target="../media/image1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4.svg"/><Relationship Id="rId18" Type="http://schemas.openxmlformats.org/officeDocument/2006/relationships/image" Target="../media/image30.png"/><Relationship Id="rId3" Type="http://schemas.openxmlformats.org/officeDocument/2006/relationships/image" Target="../media/image6.svg"/><Relationship Id="rId21" Type="http://schemas.openxmlformats.org/officeDocument/2006/relationships/image" Target="../media/image32.png"/><Relationship Id="rId7" Type="http://schemas.openxmlformats.org/officeDocument/2006/relationships/image" Target="../media/image26.svg"/><Relationship Id="rId12" Type="http://schemas.openxmlformats.org/officeDocument/2006/relationships/image" Target="../media/image27.png"/><Relationship Id="rId17" Type="http://schemas.openxmlformats.org/officeDocument/2006/relationships/image" Target="../media/image38.svg"/><Relationship Id="rId25" Type="http://schemas.openxmlformats.org/officeDocument/2006/relationships/image" Target="../media/image34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2.svg"/><Relationship Id="rId24" Type="http://schemas.openxmlformats.org/officeDocument/2006/relationships/image" Target="../media/image330.png"/><Relationship Id="rId5" Type="http://schemas.openxmlformats.org/officeDocument/2006/relationships/image" Target="../media/image28.svg"/><Relationship Id="rId15" Type="http://schemas.openxmlformats.org/officeDocument/2006/relationships/image" Target="../media/image36.svg"/><Relationship Id="rId23" Type="http://schemas.openxmlformats.org/officeDocument/2006/relationships/image" Target="../media/image320.png"/><Relationship Id="rId10" Type="http://schemas.openxmlformats.org/officeDocument/2006/relationships/image" Target="../media/image26.png"/><Relationship Id="rId19" Type="http://schemas.openxmlformats.org/officeDocument/2006/relationships/image" Target="../media/image40.svg"/><Relationship Id="rId4" Type="http://schemas.openxmlformats.org/officeDocument/2006/relationships/image" Target="../media/image23.png"/><Relationship Id="rId9" Type="http://schemas.openxmlformats.org/officeDocument/2006/relationships/image" Target="../media/image30.svg"/><Relationship Id="rId14" Type="http://schemas.openxmlformats.org/officeDocument/2006/relationships/image" Target="../media/image28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8.sv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7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2.sv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0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a) Chia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AB </a:t>
            </a:r>
            <a:r>
              <a:rPr lang="en-US" sz="4800" dirty="0" err="1" smtClean="0"/>
              <a:t>thành</a:t>
            </a:r>
            <a:r>
              <a:rPr lang="en-US" sz="4800" dirty="0" smtClean="0"/>
              <a:t> 5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nhau</a:t>
            </a:r>
            <a:r>
              <a:rPr lang="en-US" sz="4800" dirty="0" smtClean="0"/>
              <a:t> (</a:t>
            </a:r>
            <a:r>
              <a:rPr lang="en-US" sz="4800" dirty="0" err="1" smtClean="0"/>
              <a:t>như</a:t>
            </a:r>
            <a:r>
              <a:rPr lang="en-US" sz="4800" dirty="0" smtClean="0"/>
              <a:t> </a:t>
            </a: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vẽ</a:t>
            </a:r>
            <a:r>
              <a:rPr lang="en-US" sz="4800" dirty="0" smtClean="0"/>
              <a:t>).</a:t>
            </a:r>
            <a:endParaRPr lang="en-US" sz="48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/>
                  <a:t>Mẫu: </a:t>
                </a:r>
                <a:r>
                  <a:rPr lang="en-US" sz="48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 smtClean="0"/>
                  <a:t> AB</a:t>
                </a:r>
                <a:endParaRPr lang="en-US" sz="4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 = 	   AB</a:t>
            </a:r>
            <a:endParaRPr lang="en-US" sz="4800" dirty="0"/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AE = 	   AB</a:t>
            </a:r>
            <a:endParaRPr lang="en-US" sz="4800" dirty="0"/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AG = 	   AB</a:t>
            </a:r>
            <a:endParaRPr lang="en-US" sz="4800" dirty="0"/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r>
              <a:rPr lang="en-US" sz="4800" dirty="0" smtClean="0"/>
              <a:t>) </a:t>
            </a:r>
            <a:r>
              <a:rPr lang="en-US" sz="4800" dirty="0" err="1" smtClean="0"/>
              <a:t>Nếu</a:t>
            </a:r>
            <a:r>
              <a:rPr lang="en-US" sz="4800" dirty="0" smtClean="0"/>
              <a:t> AB = 1 </a:t>
            </a:r>
            <a:r>
              <a:rPr lang="en-US" sz="4800" i="1" dirty="0" smtClean="0"/>
              <a:t>m </a:t>
            </a:r>
            <a:r>
              <a:rPr lang="en-US" sz="4800" dirty="0" err="1" smtClean="0"/>
              <a:t>thì</a:t>
            </a:r>
            <a:r>
              <a:rPr lang="en-US" sz="4800" dirty="0" smtClean="0"/>
              <a:t> </a:t>
            </a:r>
            <a:r>
              <a:rPr lang="en-US" sz="4800" dirty="0" err="1" smtClean="0"/>
              <a:t>độ</a:t>
            </a:r>
            <a:r>
              <a:rPr lang="en-US" sz="4800" dirty="0" smtClean="0"/>
              <a:t> </a:t>
            </a:r>
            <a:r>
              <a:rPr lang="en-US" sz="4800" dirty="0" err="1" smtClean="0"/>
              <a:t>dài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AC, AD, AE, AG 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mấy</a:t>
            </a:r>
            <a:r>
              <a:rPr lang="en-US" sz="4800" dirty="0" smtClean="0"/>
              <a:t> </a:t>
            </a:r>
            <a:r>
              <a:rPr lang="en-US" sz="4800" dirty="0" err="1" smtClean="0"/>
              <a:t>phần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1 </a:t>
            </a:r>
            <a:r>
              <a:rPr lang="en-US" sz="4800" i="1" dirty="0" smtClean="0"/>
              <a:t>m</a:t>
            </a:r>
            <a:r>
              <a:rPr lang="en-US" sz="4800" dirty="0" smtClean="0"/>
              <a:t> 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/>
                  <a:t>Mẫu: </a:t>
                </a:r>
                <a:r>
                  <a:rPr lang="en-US" sz="48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 smtClean="0"/>
                  <a:t> m</a:t>
                </a:r>
                <a:endParaRPr lang="en-US" sz="4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 = 	   m</a:t>
            </a:r>
            <a:endParaRPr lang="en-US" sz="4800" dirty="0"/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AE = 	   m</a:t>
            </a:r>
            <a:endParaRPr lang="en-US" sz="4800" dirty="0"/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AG = 	   m</a:t>
            </a:r>
            <a:endParaRPr lang="en-US" sz="4800" dirty="0"/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73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54" y="6975847"/>
            <a:ext cx="1566413" cy="16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62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9" y="3977872"/>
            <a:ext cx="131112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 : 5			17 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 b="-5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23770" b="-6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 l="-10135" b="-5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832" y="2526960"/>
            <a:ext cx="1698492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30 : 43		</a:t>
            </a:r>
          </a:p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4			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200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  <a:endParaRPr lang="en-US" sz="4000" u="none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  <a:endParaRPr lang="en-US" sz="4000" i="1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  <a:endParaRPr lang="en-US" sz="4000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 smtClean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 smtClean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 smtClean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 smtClean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8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229</Words>
  <Application>Microsoft Office PowerPoint</Application>
  <PresentationFormat>Custom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Times New Roman</vt:lpstr>
      <vt:lpstr>Calibri</vt:lpstr>
      <vt:lpstr>#9Slide03 Arima Madurai Light</vt:lpstr>
      <vt:lpstr>Cambria</vt:lpstr>
      <vt:lpstr>SVN-Newton</vt:lpstr>
      <vt:lpstr>#9Slide07 HoneyCream</vt:lpstr>
      <vt:lpstr>#9Slide05 Dancing Script</vt:lpstr>
      <vt:lpstr>Cambria Math</vt:lpstr>
      <vt:lpstr>Office Theme</vt:lpstr>
      <vt:lpstr>1_Office Theme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Laptop T&amp;T</cp:lastModifiedBy>
  <cp:revision>12</cp:revision>
  <dcterms:created xsi:type="dcterms:W3CDTF">2006-08-16T00:00:00Z</dcterms:created>
  <dcterms:modified xsi:type="dcterms:W3CDTF">2024-02-26T17:19:26Z</dcterms:modified>
  <dc:identifier>DAF9NkEB1Jg</dc:identifier>
</cp:coreProperties>
</file>