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ags/tag3.xml" ContentType="application/vnd.openxmlformats-officedocument.presentationml.tags+xml"/>
  <Override PartName="/ppt/theme/themeOverride6.xml" ContentType="application/vnd.openxmlformats-officedocument.themeOverride+xml"/>
  <Override PartName="/ppt/tags/tag4.xml" ContentType="application/vnd.openxmlformats-officedocument.presentationml.tags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7" r:id="rId2"/>
  </p:sldMasterIdLst>
  <p:notesMasterIdLst>
    <p:notesMasterId r:id="rId19"/>
  </p:notesMasterIdLst>
  <p:sldIdLst>
    <p:sldId id="2007577506" r:id="rId3"/>
    <p:sldId id="2007577498" r:id="rId4"/>
    <p:sldId id="2007577512" r:id="rId5"/>
    <p:sldId id="261" r:id="rId6"/>
    <p:sldId id="2007577508" r:id="rId7"/>
    <p:sldId id="2007577501" r:id="rId8"/>
    <p:sldId id="309" r:id="rId9"/>
    <p:sldId id="2007577497" r:id="rId10"/>
    <p:sldId id="2007577513" r:id="rId11"/>
    <p:sldId id="2007577510" r:id="rId12"/>
    <p:sldId id="2007577491" r:id="rId13"/>
    <p:sldId id="2007577515" r:id="rId14"/>
    <p:sldId id="2007577514" r:id="rId15"/>
    <p:sldId id="2007577502" r:id="rId16"/>
    <p:sldId id="340" r:id="rId17"/>
    <p:sldId id="360" r:id="rId18"/>
  </p:sldIdLst>
  <p:sldSz cx="12192000" cy="6858000"/>
  <p:notesSz cx="6858000" cy="9144000"/>
  <p:embeddedFontLst>
    <p:embeddedFont>
      <p:font typeface="等线" panose="02010600030101010101" pitchFamily="2" charset="-122"/>
      <p:regular r:id="rId20"/>
    </p:embeddedFont>
    <p:embeddedFont>
      <p:font typeface="#9Slide03 Swiss 721 Black Conde" panose="02000500000000000000" pitchFamily="2" charset="0"/>
      <p:regular r:id="rId21"/>
    </p:embeddedFont>
    <p:embeddedFont>
      <p:font typeface="#9Slide03 Swiss 721 Black Condensed" panose="02000500000000000000" pitchFamily="2" charset="0"/>
      <p:regular r:id="rId22"/>
    </p:embeddedFont>
    <p:embeddedFont>
      <p:font typeface="#9Slide07 Altus" pitchFamily="2" charset="0"/>
      <p:regular r:id="rId23"/>
    </p:embeddedFont>
    <p:embeddedFont>
      <p:font typeface="#9Slide07 Cadena" panose="02000503000000020004" pitchFamily="2" charset="0"/>
      <p:bold r:id="rId24"/>
    </p:embeddedFont>
    <p:embeddedFont>
      <p:font typeface="#9Slide07 HoneyCream" pitchFamily="2" charset="0"/>
      <p:regular r:id="rId25"/>
    </p:embeddedFont>
    <p:embeddedFont>
      <p:font typeface="#9Slide07 IcielKoni Black" pitchFamily="2" charset="0"/>
      <p:bold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Newton" panose="02040603050506020204" pitchFamily="18" charset="0"/>
      <p:regular r:id="rId35"/>
      <p:bold r:id="rId36"/>
      <p:italic r:id="rId37"/>
      <p:boldItalic r:id="rId3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4E4A"/>
    <a:srgbClr val="D8DD75"/>
    <a:srgbClr val="C9DD4C"/>
    <a:srgbClr val="FEB8B7"/>
    <a:srgbClr val="E75B7C"/>
    <a:srgbClr val="B76C39"/>
    <a:srgbClr val="EF5DFF"/>
    <a:srgbClr val="C0E9FD"/>
    <a:srgbClr val="E0BBA2"/>
    <a:srgbClr val="F8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50" autoAdjust="0"/>
    <p:restoredTop sz="94649"/>
  </p:normalViewPr>
  <p:slideViewPr>
    <p:cSldViewPr snapToGrid="0">
      <p:cViewPr varScale="1">
        <p:scale>
          <a:sx n="77" d="100"/>
          <a:sy n="77" d="100"/>
        </p:scale>
        <p:origin x="115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presProps" Target="presProps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74839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9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2023/3/26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70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318B0B8-6BFF-0246-8060-08C53F3DCBF5}"/>
              </a:ext>
            </a:extLst>
          </p:cNvPr>
          <p:cNvSpPr/>
          <p:nvPr/>
        </p:nvSpPr>
        <p:spPr>
          <a:xfrm>
            <a:off x="2617302" y="1247801"/>
            <a:ext cx="6957392" cy="920956"/>
          </a:xfrm>
          <a:prstGeom prst="round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3 Swiss 721 Black Condensed" panose="02000500000000000000" pitchFamily="2" charset="77"/>
                <a:cs typeface="#9Slide05 Pattaya" pitchFamily="2" charset="-34"/>
              </a:rPr>
              <a:t>Hoạt động trải nghiệm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5DFC18-1804-F94C-8AFC-8DEA095417DD}"/>
              </a:ext>
            </a:extLst>
          </p:cNvPr>
          <p:cNvGrpSpPr/>
          <p:nvPr/>
        </p:nvGrpSpPr>
        <p:grpSpPr>
          <a:xfrm>
            <a:off x="288930" y="2478234"/>
            <a:ext cx="11614135" cy="4739785"/>
            <a:chOff x="288930" y="2478234"/>
            <a:chExt cx="11614135" cy="473978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865D5ED7-A55A-2346-91D8-68412C848A4E}"/>
                </a:ext>
              </a:extLst>
            </p:cNvPr>
            <p:cNvSpPr txBox="1"/>
            <p:nvPr/>
          </p:nvSpPr>
          <p:spPr>
            <a:xfrm>
              <a:off x="288930" y="2478234"/>
              <a:ext cx="11614135" cy="363176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VN" sz="11500" dirty="0">
                  <a:ln w="25400"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Bảo vệ cảnh quan</a:t>
              </a:r>
            </a:p>
            <a:p>
              <a:pPr algn="ctr"/>
              <a:r>
                <a:rPr lang="en-VN" sz="11500" dirty="0">
                  <a:ln w="25400">
                    <a:solidFill>
                      <a:schemeClr val="tx1"/>
                    </a:solidFill>
                  </a:ln>
                  <a:solidFill>
                    <a:srgbClr val="FFC000"/>
                  </a:solidFill>
                  <a:latin typeface="#9Slide07 Cadena" panose="02000503000000020004" pitchFamily="2" charset="77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quê em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768802-4249-0C4B-BA3A-D52D1C7435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7425" y="4002379"/>
              <a:ext cx="3215640" cy="32156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303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606673" y="1423347"/>
            <a:ext cx="10978654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Những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việc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làm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cần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thiết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để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bảo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vệ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cảnh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quan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xung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quanh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em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651949" y="2149887"/>
            <a:ext cx="10455220" cy="3143638"/>
            <a:chOff x="65217" y="1314265"/>
            <a:chExt cx="10455220" cy="314363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605615" y="1838531"/>
              <a:ext cx="9914822" cy="2619372"/>
              <a:chOff x="-3770651" y="2986825"/>
              <a:chExt cx="6119669" cy="2619372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770651" y="2986825"/>
                <a:ext cx="6119669" cy="2619372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9914822"/>
                          <a:gd name="connsiteY0" fmla="*/ 436570 h 2619372"/>
                          <a:gd name="connsiteX1" fmla="*/ 377300 w 9914822"/>
                          <a:gd name="connsiteY1" fmla="*/ 0 h 2619372"/>
                          <a:gd name="connsiteX2" fmla="*/ 1247521 w 9914822"/>
                          <a:gd name="connsiteY2" fmla="*/ 0 h 2619372"/>
                          <a:gd name="connsiteX3" fmla="*/ 2209344 w 9914822"/>
                          <a:gd name="connsiteY3" fmla="*/ 0 h 2619372"/>
                          <a:gd name="connsiteX4" fmla="*/ 3537577 w 9914822"/>
                          <a:gd name="connsiteY4" fmla="*/ 0 h 2619372"/>
                          <a:gd name="connsiteX5" fmla="*/ 4865809 w 9914822"/>
                          <a:gd name="connsiteY5" fmla="*/ 0 h 2619372"/>
                          <a:gd name="connsiteX6" fmla="*/ 5827631 w 9914822"/>
                          <a:gd name="connsiteY6" fmla="*/ 0 h 2619372"/>
                          <a:gd name="connsiteX7" fmla="*/ 6972659 w 9914822"/>
                          <a:gd name="connsiteY7" fmla="*/ 0 h 2619372"/>
                          <a:gd name="connsiteX8" fmla="*/ 8300891 w 9914822"/>
                          <a:gd name="connsiteY8" fmla="*/ 0 h 2619372"/>
                          <a:gd name="connsiteX9" fmla="*/ 9537521 w 9914822"/>
                          <a:gd name="connsiteY9" fmla="*/ 0 h 2619372"/>
                          <a:gd name="connsiteX10" fmla="*/ 9914822 w 9914822"/>
                          <a:gd name="connsiteY10" fmla="*/ 436570 h 2619372"/>
                          <a:gd name="connsiteX11" fmla="*/ 9914822 w 9914822"/>
                          <a:gd name="connsiteY11" fmla="*/ 1327148 h 2619372"/>
                          <a:gd name="connsiteX12" fmla="*/ 9914822 w 9914822"/>
                          <a:gd name="connsiteY12" fmla="*/ 2182801 h 2619372"/>
                          <a:gd name="connsiteX13" fmla="*/ 9537521 w 9914822"/>
                          <a:gd name="connsiteY13" fmla="*/ 2619372 h 2619372"/>
                          <a:gd name="connsiteX14" fmla="*/ 8209288 w 9914822"/>
                          <a:gd name="connsiteY14" fmla="*/ 2619372 h 2619372"/>
                          <a:gd name="connsiteX15" fmla="*/ 7155863 w 9914822"/>
                          <a:gd name="connsiteY15" fmla="*/ 2619372 h 2619372"/>
                          <a:gd name="connsiteX16" fmla="*/ 5827631 w 9914822"/>
                          <a:gd name="connsiteY16" fmla="*/ 2619372 h 2619372"/>
                          <a:gd name="connsiteX17" fmla="*/ 4957411 w 9914822"/>
                          <a:gd name="connsiteY17" fmla="*/ 2619372 h 2619372"/>
                          <a:gd name="connsiteX18" fmla="*/ 3812383 w 9914822"/>
                          <a:gd name="connsiteY18" fmla="*/ 2619372 h 2619372"/>
                          <a:gd name="connsiteX19" fmla="*/ 2667356 w 9914822"/>
                          <a:gd name="connsiteY19" fmla="*/ 2619372 h 2619372"/>
                          <a:gd name="connsiteX20" fmla="*/ 1797134 w 9914822"/>
                          <a:gd name="connsiteY20" fmla="*/ 2619372 h 2619372"/>
                          <a:gd name="connsiteX21" fmla="*/ 377300 w 9914822"/>
                          <a:gd name="connsiteY21" fmla="*/ 2619372 h 2619372"/>
                          <a:gd name="connsiteX22" fmla="*/ 0 w 9914822"/>
                          <a:gd name="connsiteY22" fmla="*/ 2182801 h 2619372"/>
                          <a:gd name="connsiteX23" fmla="*/ 0 w 9914822"/>
                          <a:gd name="connsiteY23" fmla="*/ 1327148 h 2619372"/>
                          <a:gd name="connsiteX24" fmla="*/ 0 w 9914822"/>
                          <a:gd name="connsiteY24" fmla="*/ 436570 h 2619372"/>
                          <a:gd name="connsiteX0" fmla="*/ 0 w 9914822"/>
                          <a:gd name="connsiteY0" fmla="*/ 436570 h 2619372"/>
                          <a:gd name="connsiteX1" fmla="*/ 377300 w 9914822"/>
                          <a:gd name="connsiteY1" fmla="*/ 0 h 2619372"/>
                          <a:gd name="connsiteX2" fmla="*/ 1613930 w 9914822"/>
                          <a:gd name="connsiteY2" fmla="*/ 0 h 2619372"/>
                          <a:gd name="connsiteX3" fmla="*/ 2667356 w 9914822"/>
                          <a:gd name="connsiteY3" fmla="*/ 0 h 2619372"/>
                          <a:gd name="connsiteX4" fmla="*/ 3537577 w 9914822"/>
                          <a:gd name="connsiteY4" fmla="*/ 0 h 2619372"/>
                          <a:gd name="connsiteX5" fmla="*/ 4499400 w 9914822"/>
                          <a:gd name="connsiteY5" fmla="*/ 0 h 2619372"/>
                          <a:gd name="connsiteX6" fmla="*/ 5369620 w 9914822"/>
                          <a:gd name="connsiteY6" fmla="*/ 0 h 2619372"/>
                          <a:gd name="connsiteX7" fmla="*/ 6239841 w 9914822"/>
                          <a:gd name="connsiteY7" fmla="*/ 0 h 2619372"/>
                          <a:gd name="connsiteX8" fmla="*/ 7384869 w 9914822"/>
                          <a:gd name="connsiteY8" fmla="*/ 0 h 2619372"/>
                          <a:gd name="connsiteX9" fmla="*/ 8438293 w 9914822"/>
                          <a:gd name="connsiteY9" fmla="*/ 0 h 2619372"/>
                          <a:gd name="connsiteX10" fmla="*/ 9537521 w 9914822"/>
                          <a:gd name="connsiteY10" fmla="*/ 0 h 2619372"/>
                          <a:gd name="connsiteX11" fmla="*/ 9914822 w 9914822"/>
                          <a:gd name="connsiteY11" fmla="*/ 436570 h 2619372"/>
                          <a:gd name="connsiteX12" fmla="*/ 9914822 w 9914822"/>
                          <a:gd name="connsiteY12" fmla="*/ 1309687 h 2619372"/>
                          <a:gd name="connsiteX13" fmla="*/ 9914822 w 9914822"/>
                          <a:gd name="connsiteY13" fmla="*/ 2182801 h 2619372"/>
                          <a:gd name="connsiteX14" fmla="*/ 9537521 w 9914822"/>
                          <a:gd name="connsiteY14" fmla="*/ 2619372 h 2619372"/>
                          <a:gd name="connsiteX15" fmla="*/ 8667300 w 9914822"/>
                          <a:gd name="connsiteY15" fmla="*/ 2619372 h 2619372"/>
                          <a:gd name="connsiteX16" fmla="*/ 7522272 w 9914822"/>
                          <a:gd name="connsiteY16" fmla="*/ 2619372 h 2619372"/>
                          <a:gd name="connsiteX17" fmla="*/ 6285643 w 9914822"/>
                          <a:gd name="connsiteY17" fmla="*/ 2619372 h 2619372"/>
                          <a:gd name="connsiteX18" fmla="*/ 5049012 w 9914822"/>
                          <a:gd name="connsiteY18" fmla="*/ 2619372 h 2619372"/>
                          <a:gd name="connsiteX19" fmla="*/ 3995587 w 9914822"/>
                          <a:gd name="connsiteY19" fmla="*/ 2619372 h 2619372"/>
                          <a:gd name="connsiteX20" fmla="*/ 3033764 w 9914822"/>
                          <a:gd name="connsiteY20" fmla="*/ 2619372 h 2619372"/>
                          <a:gd name="connsiteX21" fmla="*/ 2163543 w 9914822"/>
                          <a:gd name="connsiteY21" fmla="*/ 2619372 h 2619372"/>
                          <a:gd name="connsiteX22" fmla="*/ 377300 w 9914822"/>
                          <a:gd name="connsiteY22" fmla="*/ 2619372 h 2619372"/>
                          <a:gd name="connsiteX23" fmla="*/ 0 w 9914822"/>
                          <a:gd name="connsiteY23" fmla="*/ 2182801 h 2619372"/>
                          <a:gd name="connsiteX24" fmla="*/ 0 w 9914822"/>
                          <a:gd name="connsiteY24" fmla="*/ 1344610 h 2619372"/>
                          <a:gd name="connsiteX25" fmla="*/ 0 w 9914822"/>
                          <a:gd name="connsiteY25" fmla="*/ 436570 h 261937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9914822" h="2619372" fill="none" extrusionOk="0">
                            <a:moveTo>
                              <a:pt x="0" y="436570"/>
                            </a:moveTo>
                            <a:cubicBezTo>
                              <a:pt x="23484" y="151390"/>
                              <a:pt x="173378" y="50329"/>
                              <a:pt x="377300" y="0"/>
                            </a:cubicBezTo>
                            <a:cubicBezTo>
                              <a:pt x="778730" y="-25539"/>
                              <a:pt x="843342" y="-44123"/>
                              <a:pt x="1247521" y="0"/>
                            </a:cubicBezTo>
                            <a:cubicBezTo>
                              <a:pt x="1657889" y="56060"/>
                              <a:pt x="1864929" y="-67313"/>
                              <a:pt x="2209344" y="0"/>
                            </a:cubicBezTo>
                            <a:cubicBezTo>
                              <a:pt x="2452063" y="12008"/>
                              <a:pt x="3293013" y="-68258"/>
                              <a:pt x="3537577" y="0"/>
                            </a:cubicBezTo>
                            <a:cubicBezTo>
                              <a:pt x="3870925" y="43012"/>
                              <a:pt x="4303768" y="5895"/>
                              <a:pt x="4865809" y="0"/>
                            </a:cubicBezTo>
                            <a:cubicBezTo>
                              <a:pt x="5451128" y="-28134"/>
                              <a:pt x="5576662" y="-45249"/>
                              <a:pt x="5827631" y="0"/>
                            </a:cubicBezTo>
                            <a:cubicBezTo>
                              <a:pt x="6066657" y="40978"/>
                              <a:pt x="6472950" y="61277"/>
                              <a:pt x="6972659" y="0"/>
                            </a:cubicBezTo>
                            <a:cubicBezTo>
                              <a:pt x="7432566" y="-20857"/>
                              <a:pt x="7670932" y="-27513"/>
                              <a:pt x="8300891" y="0"/>
                            </a:cubicBezTo>
                            <a:cubicBezTo>
                              <a:pt x="8958843" y="66788"/>
                              <a:pt x="9212535" y="-11917"/>
                              <a:pt x="9537521" y="0"/>
                            </a:cubicBezTo>
                            <a:cubicBezTo>
                              <a:pt x="9761821" y="-8018"/>
                              <a:pt x="9903459" y="126591"/>
                              <a:pt x="9914822" y="436570"/>
                            </a:cubicBezTo>
                            <a:cubicBezTo>
                              <a:pt x="9902576" y="885468"/>
                              <a:pt x="9904320" y="948863"/>
                              <a:pt x="9914822" y="1327148"/>
                            </a:cubicBezTo>
                            <a:cubicBezTo>
                              <a:pt x="9924537" y="1715469"/>
                              <a:pt x="9901290" y="1871766"/>
                              <a:pt x="9914822" y="2182801"/>
                            </a:cubicBezTo>
                            <a:cubicBezTo>
                              <a:pt x="9888235" y="2399694"/>
                              <a:pt x="9784158" y="2682603"/>
                              <a:pt x="9537521" y="2619372"/>
                            </a:cubicBezTo>
                            <a:cubicBezTo>
                              <a:pt x="9073289" y="2579014"/>
                              <a:pt x="8511883" y="2597972"/>
                              <a:pt x="8209288" y="2619372"/>
                            </a:cubicBezTo>
                            <a:cubicBezTo>
                              <a:pt x="7874100" y="2648675"/>
                              <a:pt x="7449129" y="2634654"/>
                              <a:pt x="7155863" y="2619372"/>
                            </a:cubicBezTo>
                            <a:cubicBezTo>
                              <a:pt x="6910282" y="2659858"/>
                              <a:pt x="6412681" y="2624626"/>
                              <a:pt x="5827631" y="2619372"/>
                            </a:cubicBezTo>
                            <a:cubicBezTo>
                              <a:pt x="5234242" y="2573079"/>
                              <a:pt x="5133182" y="2665828"/>
                              <a:pt x="4957411" y="2619372"/>
                            </a:cubicBezTo>
                            <a:cubicBezTo>
                              <a:pt x="4829142" y="2544509"/>
                              <a:pt x="4105569" y="2635427"/>
                              <a:pt x="3812383" y="2619372"/>
                            </a:cubicBezTo>
                            <a:cubicBezTo>
                              <a:pt x="3512571" y="2681244"/>
                              <a:pt x="3240718" y="2693580"/>
                              <a:pt x="2667356" y="2619372"/>
                            </a:cubicBezTo>
                            <a:cubicBezTo>
                              <a:pt x="2105177" y="2581735"/>
                              <a:pt x="2123010" y="2601273"/>
                              <a:pt x="1797134" y="2619372"/>
                            </a:cubicBezTo>
                            <a:cubicBezTo>
                              <a:pt x="1437662" y="2689827"/>
                              <a:pt x="660502" y="2649756"/>
                              <a:pt x="377300" y="2619372"/>
                            </a:cubicBezTo>
                            <a:cubicBezTo>
                              <a:pt x="146204" y="2626444"/>
                              <a:pt x="6670" y="2381214"/>
                              <a:pt x="0" y="2182801"/>
                            </a:cubicBezTo>
                            <a:cubicBezTo>
                              <a:pt x="10161" y="1938719"/>
                              <a:pt x="17362" y="1660523"/>
                              <a:pt x="0" y="1327148"/>
                            </a:cubicBezTo>
                            <a:cubicBezTo>
                              <a:pt x="-1426" y="956569"/>
                              <a:pt x="-21383" y="764514"/>
                              <a:pt x="0" y="436570"/>
                            </a:cubicBezTo>
                            <a:close/>
                          </a:path>
                          <a:path w="9914822" h="2619372" stroke="0" extrusionOk="0">
                            <a:moveTo>
                              <a:pt x="0" y="436570"/>
                            </a:moveTo>
                            <a:cubicBezTo>
                              <a:pt x="19286" y="236576"/>
                              <a:pt x="204435" y="29518"/>
                              <a:pt x="377300" y="0"/>
                            </a:cubicBezTo>
                            <a:cubicBezTo>
                              <a:pt x="729315" y="-13792"/>
                              <a:pt x="1247011" y="24730"/>
                              <a:pt x="1613930" y="0"/>
                            </a:cubicBezTo>
                            <a:cubicBezTo>
                              <a:pt x="1965182" y="11470"/>
                              <a:pt x="2232072" y="87117"/>
                              <a:pt x="2667356" y="0"/>
                            </a:cubicBezTo>
                            <a:cubicBezTo>
                              <a:pt x="3070018" y="-21328"/>
                              <a:pt x="3112394" y="-33332"/>
                              <a:pt x="3537577" y="0"/>
                            </a:cubicBezTo>
                            <a:cubicBezTo>
                              <a:pt x="3945415" y="67792"/>
                              <a:pt x="4270002" y="59202"/>
                              <a:pt x="4499400" y="0"/>
                            </a:cubicBezTo>
                            <a:cubicBezTo>
                              <a:pt x="4719737" y="-26026"/>
                              <a:pt x="5076640" y="-83647"/>
                              <a:pt x="5369620" y="0"/>
                            </a:cubicBezTo>
                            <a:cubicBezTo>
                              <a:pt x="5733539" y="85696"/>
                              <a:pt x="6034955" y="11183"/>
                              <a:pt x="6239841" y="0"/>
                            </a:cubicBezTo>
                            <a:cubicBezTo>
                              <a:pt x="6485039" y="-1257"/>
                              <a:pt x="6894409" y="-47892"/>
                              <a:pt x="7384869" y="0"/>
                            </a:cubicBezTo>
                            <a:cubicBezTo>
                              <a:pt x="7946995" y="83507"/>
                              <a:pt x="8198701" y="64003"/>
                              <a:pt x="8438293" y="0"/>
                            </a:cubicBezTo>
                            <a:cubicBezTo>
                              <a:pt x="8679194" y="-89069"/>
                              <a:pt x="9183060" y="64838"/>
                              <a:pt x="9537521" y="0"/>
                            </a:cubicBezTo>
                            <a:cubicBezTo>
                              <a:pt x="9783355" y="-42026"/>
                              <a:pt x="9950620" y="184705"/>
                              <a:pt x="9914822" y="436570"/>
                            </a:cubicBezTo>
                            <a:cubicBezTo>
                              <a:pt x="9933461" y="674977"/>
                              <a:pt x="9894353" y="924081"/>
                              <a:pt x="9914822" y="1309687"/>
                            </a:cubicBezTo>
                            <a:cubicBezTo>
                              <a:pt x="9905221" y="1721557"/>
                              <a:pt x="9917400" y="1824607"/>
                              <a:pt x="9914822" y="2182801"/>
                            </a:cubicBezTo>
                            <a:cubicBezTo>
                              <a:pt x="9895795" y="2462563"/>
                              <a:pt x="9790355" y="2636661"/>
                              <a:pt x="9537521" y="2619372"/>
                            </a:cubicBezTo>
                            <a:cubicBezTo>
                              <a:pt x="9377654" y="2644358"/>
                              <a:pt x="9052928" y="2703628"/>
                              <a:pt x="8667300" y="2619372"/>
                            </a:cubicBezTo>
                            <a:cubicBezTo>
                              <a:pt x="8297653" y="2594940"/>
                              <a:pt x="7829054" y="2602987"/>
                              <a:pt x="7522272" y="2619372"/>
                            </a:cubicBezTo>
                            <a:cubicBezTo>
                              <a:pt x="7148227" y="2678015"/>
                              <a:pt x="6655425" y="2646495"/>
                              <a:pt x="6285643" y="2619372"/>
                            </a:cubicBezTo>
                            <a:cubicBezTo>
                              <a:pt x="6015069" y="2672676"/>
                              <a:pt x="5405008" y="2576636"/>
                              <a:pt x="5049012" y="2619372"/>
                            </a:cubicBezTo>
                            <a:cubicBezTo>
                              <a:pt x="4740575" y="2583833"/>
                              <a:pt x="4328979" y="2590815"/>
                              <a:pt x="3995587" y="2619372"/>
                            </a:cubicBezTo>
                            <a:cubicBezTo>
                              <a:pt x="3675817" y="2624880"/>
                              <a:pt x="3214145" y="2607124"/>
                              <a:pt x="3033764" y="2619372"/>
                            </a:cubicBezTo>
                            <a:cubicBezTo>
                              <a:pt x="2769576" y="2627930"/>
                              <a:pt x="2604249" y="2670940"/>
                              <a:pt x="2163543" y="2619372"/>
                            </a:cubicBezTo>
                            <a:cubicBezTo>
                              <a:pt x="1863649" y="2577588"/>
                              <a:pt x="1140434" y="2693362"/>
                              <a:pt x="377300" y="2619372"/>
                            </a:cubicBezTo>
                            <a:cubicBezTo>
                              <a:pt x="145305" y="2698964"/>
                              <a:pt x="-34336" y="2420581"/>
                              <a:pt x="0" y="2182801"/>
                            </a:cubicBezTo>
                            <a:cubicBezTo>
                              <a:pt x="64205" y="1903566"/>
                              <a:pt x="1709" y="1589965"/>
                              <a:pt x="0" y="1344610"/>
                            </a:cubicBezTo>
                            <a:cubicBezTo>
                              <a:pt x="-20014" y="1095899"/>
                              <a:pt x="6482" y="822615"/>
                              <a:pt x="0" y="436570"/>
                            </a:cubicBezTo>
                            <a:close/>
                          </a:path>
                          <a:path w="9914822" h="2619372" fill="none" stroke="0" extrusionOk="0">
                            <a:moveTo>
                              <a:pt x="0" y="436570"/>
                            </a:moveTo>
                            <a:cubicBezTo>
                              <a:pt x="10951" y="187534"/>
                              <a:pt x="177532" y="13185"/>
                              <a:pt x="377300" y="0"/>
                            </a:cubicBezTo>
                            <a:cubicBezTo>
                              <a:pt x="775519" y="-27839"/>
                              <a:pt x="829344" y="-38844"/>
                              <a:pt x="1247521" y="0"/>
                            </a:cubicBezTo>
                            <a:cubicBezTo>
                              <a:pt x="1629753" y="42864"/>
                              <a:pt x="1948761" y="-93664"/>
                              <a:pt x="2209344" y="0"/>
                            </a:cubicBezTo>
                            <a:cubicBezTo>
                              <a:pt x="2510387" y="102676"/>
                              <a:pt x="3253406" y="-14358"/>
                              <a:pt x="3537577" y="0"/>
                            </a:cubicBezTo>
                            <a:cubicBezTo>
                              <a:pt x="3852831" y="11627"/>
                              <a:pt x="4248345" y="13368"/>
                              <a:pt x="4865809" y="0"/>
                            </a:cubicBezTo>
                            <a:cubicBezTo>
                              <a:pt x="5458034" y="-29823"/>
                              <a:pt x="5566756" y="-55378"/>
                              <a:pt x="5827631" y="0"/>
                            </a:cubicBezTo>
                            <a:cubicBezTo>
                              <a:pt x="6061915" y="50835"/>
                              <a:pt x="6449866" y="-28704"/>
                              <a:pt x="6972659" y="0"/>
                            </a:cubicBezTo>
                            <a:cubicBezTo>
                              <a:pt x="7443487" y="-19784"/>
                              <a:pt x="7707236" y="-45644"/>
                              <a:pt x="8300891" y="0"/>
                            </a:cubicBezTo>
                            <a:cubicBezTo>
                              <a:pt x="8967345" y="76160"/>
                              <a:pt x="9239980" y="-15129"/>
                              <a:pt x="9537521" y="0"/>
                            </a:cubicBezTo>
                            <a:cubicBezTo>
                              <a:pt x="9774256" y="21741"/>
                              <a:pt x="9882806" y="176986"/>
                              <a:pt x="9914822" y="436570"/>
                            </a:cubicBezTo>
                            <a:cubicBezTo>
                              <a:pt x="9893826" y="872543"/>
                              <a:pt x="9915687" y="944310"/>
                              <a:pt x="9914822" y="1327148"/>
                            </a:cubicBezTo>
                            <a:cubicBezTo>
                              <a:pt x="9945952" y="1709210"/>
                              <a:pt x="9890286" y="1844848"/>
                              <a:pt x="9914822" y="2182801"/>
                            </a:cubicBezTo>
                            <a:cubicBezTo>
                              <a:pt x="9862375" y="2364037"/>
                              <a:pt x="9757475" y="2649570"/>
                              <a:pt x="9537521" y="2619372"/>
                            </a:cubicBezTo>
                            <a:cubicBezTo>
                              <a:pt x="9078207" y="2487298"/>
                              <a:pt x="8504730" y="2570323"/>
                              <a:pt x="8209288" y="2619372"/>
                            </a:cubicBezTo>
                            <a:cubicBezTo>
                              <a:pt x="7933602" y="2627797"/>
                              <a:pt x="7418296" y="2672197"/>
                              <a:pt x="7155863" y="2619372"/>
                            </a:cubicBezTo>
                            <a:cubicBezTo>
                              <a:pt x="6803523" y="2565992"/>
                              <a:pt x="6351166" y="2714424"/>
                              <a:pt x="5827631" y="2619372"/>
                            </a:cubicBezTo>
                            <a:cubicBezTo>
                              <a:pt x="5226107" y="2585830"/>
                              <a:pt x="5147864" y="2659712"/>
                              <a:pt x="4957411" y="2619372"/>
                            </a:cubicBezTo>
                            <a:cubicBezTo>
                              <a:pt x="4751773" y="2557721"/>
                              <a:pt x="4065012" y="2619998"/>
                              <a:pt x="3812383" y="2619372"/>
                            </a:cubicBezTo>
                            <a:cubicBezTo>
                              <a:pt x="3463628" y="2652236"/>
                              <a:pt x="3171440" y="2655362"/>
                              <a:pt x="2667356" y="2619372"/>
                            </a:cubicBezTo>
                            <a:cubicBezTo>
                              <a:pt x="2102908" y="2584790"/>
                              <a:pt x="2129259" y="2598526"/>
                              <a:pt x="1797134" y="2619372"/>
                            </a:cubicBezTo>
                            <a:cubicBezTo>
                              <a:pt x="1479685" y="2652695"/>
                              <a:pt x="705693" y="2605033"/>
                              <a:pt x="377300" y="2619372"/>
                            </a:cubicBezTo>
                            <a:cubicBezTo>
                              <a:pt x="108200" y="2614541"/>
                              <a:pt x="-25565" y="2428732"/>
                              <a:pt x="0" y="2182801"/>
                            </a:cubicBezTo>
                            <a:cubicBezTo>
                              <a:pt x="45274" y="1923988"/>
                              <a:pt x="20069" y="1677191"/>
                              <a:pt x="0" y="1327148"/>
                            </a:cubicBezTo>
                            <a:cubicBezTo>
                              <a:pt x="-47268" y="990552"/>
                              <a:pt x="5794" y="783795"/>
                              <a:pt x="0" y="43657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75647" y="3479945"/>
                <a:ext cx="5729661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Chia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lớp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thành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2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nhóm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: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Một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nhóm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biểu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diễn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tình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huống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khác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nhau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về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bảo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vệ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cảnh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xung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;  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Nhóm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còn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có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nhiệm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vụ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đưa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lời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khuyên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trong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tình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huống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đó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.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17" y="1314265"/>
              <a:ext cx="1321608" cy="133984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7718DB8-CD70-ED41-A335-382E04E890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62" y="220081"/>
            <a:ext cx="1214091" cy="145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24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9CC9460-CE25-EAAD-C0B1-C40C93BD25CF}"/>
              </a:ext>
            </a:extLst>
          </p:cNvPr>
          <p:cNvGrpSpPr/>
          <p:nvPr/>
        </p:nvGrpSpPr>
        <p:grpSpPr>
          <a:xfrm>
            <a:off x="644010" y="2818692"/>
            <a:ext cx="9043323" cy="1600596"/>
            <a:chOff x="-3423350" y="2846159"/>
            <a:chExt cx="7405685" cy="179147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CD180E4-5016-B6DA-CE29-CC4A5657AB3D}"/>
                </a:ext>
              </a:extLst>
            </p:cNvPr>
            <p:cNvSpPr/>
            <p:nvPr/>
          </p:nvSpPr>
          <p:spPr>
            <a:xfrm>
              <a:off x="-3423350" y="2846159"/>
              <a:ext cx="7405685" cy="17914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0846A7E-E1B0-6B61-1760-DEADC57411B3}"/>
                </a:ext>
              </a:extLst>
            </p:cNvPr>
            <p:cNvSpPr txBox="1"/>
            <p:nvPr/>
          </p:nvSpPr>
          <p:spPr>
            <a:xfrm>
              <a:off x="-3222731" y="3001263"/>
              <a:ext cx="7061830" cy="14812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 err="1">
                  <a:latin typeface="Cambria" panose="02040503050406030204" pitchFamily="18" charset="0"/>
                </a:rPr>
                <a:t>Bắt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đầu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bằng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“</a:t>
              </a:r>
              <a:r>
                <a:rPr lang="en-US" sz="4000" b="1" dirty="0" err="1">
                  <a:latin typeface="Cambria" panose="02040503050406030204" pitchFamily="18" charset="0"/>
                </a:rPr>
                <a:t>Hãy</a:t>
              </a:r>
              <a:r>
                <a:rPr lang="en-US" sz="4000" b="1" dirty="0">
                  <a:latin typeface="Cambria" panose="02040503050406030204" pitchFamily="18" charset="0"/>
                </a:rPr>
                <a:t>… “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cần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4A02580-3D22-CA0B-E24F-315E85B16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333" y="3491402"/>
            <a:ext cx="2642528" cy="31759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8E5B2FF-B1AE-344B-9895-D951EA2A7901}"/>
              </a:ext>
            </a:extLst>
          </p:cNvPr>
          <p:cNvGrpSpPr/>
          <p:nvPr/>
        </p:nvGrpSpPr>
        <p:grpSpPr>
          <a:xfrm>
            <a:off x="388413" y="134242"/>
            <a:ext cx="12235524" cy="2475938"/>
            <a:chOff x="388413" y="134242"/>
            <a:chExt cx="12235524" cy="247593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A01247B-1B77-6A49-A9D0-249C60178B7F}"/>
                </a:ext>
              </a:extLst>
            </p:cNvPr>
            <p:cNvGrpSpPr/>
            <p:nvPr/>
          </p:nvGrpSpPr>
          <p:grpSpPr>
            <a:xfrm>
              <a:off x="388413" y="732425"/>
              <a:ext cx="11415174" cy="1877755"/>
              <a:chOff x="889182" y="2479476"/>
              <a:chExt cx="11415174" cy="1877755"/>
            </a:xfrm>
          </p:grpSpPr>
          <p:sp>
            <p:nvSpPr>
              <p:cNvPr id="10" name="矩形: 圆角 9">
                <a:extLst>
                  <a:ext uri="{FF2B5EF4-FFF2-40B4-BE49-F238E27FC236}">
                    <a16:creationId xmlns:a16="http://schemas.microsoft.com/office/drawing/2014/main" id="{2BDA5264-B035-DB45-9B4F-F12F84424C7B}"/>
                  </a:ext>
                </a:extLst>
              </p:cNvPr>
              <p:cNvSpPr/>
              <p:nvPr/>
            </p:nvSpPr>
            <p:spPr>
              <a:xfrm>
                <a:off x="889182" y="2479476"/>
                <a:ext cx="11415174" cy="187775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127000" algn="ctr" rotWithShape="0">
                  <a:prstClr val="black">
                    <a:alpha val="7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B5EFC5AA-3295-A04A-95A4-C54CD9FCBFC7}"/>
                  </a:ext>
                </a:extLst>
              </p:cNvPr>
              <p:cNvSpPr txBox="1"/>
              <p:nvPr/>
            </p:nvSpPr>
            <p:spPr>
              <a:xfrm>
                <a:off x="1179815" y="2925506"/>
                <a:ext cx="1072764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Khi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đưa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ra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lời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khuyên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,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cần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lưu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5400" dirty="0" err="1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ý</a:t>
                </a:r>
                <a:r>
                  <a:rPr lang="en-US" sz="5400" dirty="0">
                    <a:effectLst/>
                    <a:latin typeface="Cambria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</a:t>
                </a:r>
                <a:endParaRPr lang="en-VN" sz="54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77760D-DAC1-31FD-2817-620E2D4C5D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17" t="73491" r="-2725"/>
            <a:stretch/>
          </p:blipFill>
          <p:spPr>
            <a:xfrm>
              <a:off x="10189436" y="134242"/>
              <a:ext cx="2434501" cy="1877755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A51312-8567-FA43-9C87-75A4D6EF6F46}"/>
              </a:ext>
            </a:extLst>
          </p:cNvPr>
          <p:cNvGrpSpPr/>
          <p:nvPr/>
        </p:nvGrpSpPr>
        <p:grpSpPr>
          <a:xfrm>
            <a:off x="679046" y="4627800"/>
            <a:ext cx="9043323" cy="1600596"/>
            <a:chOff x="-3423350" y="2846159"/>
            <a:chExt cx="7405685" cy="1791470"/>
          </a:xfrm>
        </p:grpSpPr>
        <p:sp>
          <p:nvSpPr>
            <p:cNvPr id="12" name="Rectangle: Rounded Corners 5">
              <a:extLst>
                <a:ext uri="{FF2B5EF4-FFF2-40B4-BE49-F238E27FC236}">
                  <a16:creationId xmlns:a16="http://schemas.microsoft.com/office/drawing/2014/main" id="{5FCAAE50-A5BD-AF46-96B5-177AC44EA43C}"/>
                </a:ext>
              </a:extLst>
            </p:cNvPr>
            <p:cNvSpPr/>
            <p:nvPr/>
          </p:nvSpPr>
          <p:spPr>
            <a:xfrm>
              <a:off x="-3423350" y="2846159"/>
              <a:ext cx="7405685" cy="179147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F0820A2-491F-7642-9C11-96531B494916}"/>
                </a:ext>
              </a:extLst>
            </p:cNvPr>
            <p:cNvSpPr txBox="1"/>
            <p:nvPr/>
          </p:nvSpPr>
          <p:spPr>
            <a:xfrm>
              <a:off x="-3139812" y="3004652"/>
              <a:ext cx="7061830" cy="148126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4000" b="1" dirty="0" err="1">
                  <a:latin typeface="Cambria" panose="02040503050406030204" pitchFamily="18" charset="0"/>
                </a:rPr>
                <a:t>Bắt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đầu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bằng</a:t>
              </a:r>
              <a:r>
                <a:rPr lang="en-US" sz="4000" b="1" dirty="0">
                  <a:latin typeface="Cambria" panose="02040503050406030204" pitchFamily="18" charset="0"/>
                </a:rPr>
                <a:t> “</a:t>
              </a:r>
              <a:r>
                <a:rPr lang="en-US" sz="4000" b="1" dirty="0" err="1">
                  <a:latin typeface="Cambria" panose="02040503050406030204" pitchFamily="18" charset="0"/>
                </a:rPr>
                <a:t>Đừng</a:t>
              </a:r>
              <a:r>
                <a:rPr lang="en-US" sz="4000" b="1" dirty="0">
                  <a:latin typeface="Cambria" panose="02040503050406030204" pitchFamily="18" charset="0"/>
                </a:rPr>
                <a:t>/ Xin </a:t>
              </a:r>
              <a:r>
                <a:rPr lang="en-US" sz="4000" b="1" dirty="0" err="1">
                  <a:latin typeface="Cambria" panose="02040503050406030204" pitchFamily="18" charset="0"/>
                </a:rPr>
                <a:t>đừng</a:t>
              </a:r>
              <a:r>
                <a:rPr lang="en-US" sz="4000" b="1" dirty="0">
                  <a:latin typeface="Cambria" panose="02040503050406030204" pitchFamily="18" charset="0"/>
                </a:rPr>
                <a:t>… “ </a:t>
              </a:r>
              <a:r>
                <a:rPr lang="en-US" sz="4000" b="1" dirty="0" err="1">
                  <a:latin typeface="Cambria" panose="02040503050406030204" pitchFamily="18" charset="0"/>
                </a:rPr>
                <a:t>với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việc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không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nên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làm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00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A01247B-1B77-6A49-A9D0-249C60178B7F}"/>
              </a:ext>
            </a:extLst>
          </p:cNvPr>
          <p:cNvGrpSpPr/>
          <p:nvPr/>
        </p:nvGrpSpPr>
        <p:grpSpPr>
          <a:xfrm>
            <a:off x="388412" y="1067481"/>
            <a:ext cx="11415174" cy="2902798"/>
            <a:chOff x="889181" y="2337896"/>
            <a:chExt cx="11415174" cy="3389824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2BDA5264-B035-DB45-9B4F-F12F84424C7B}"/>
                </a:ext>
              </a:extLst>
            </p:cNvPr>
            <p:cNvSpPr/>
            <p:nvPr/>
          </p:nvSpPr>
          <p:spPr>
            <a:xfrm>
              <a:off x="889181" y="2337896"/>
              <a:ext cx="11415174" cy="338982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B5EFC5AA-3295-A04A-95A4-C54CD9FCBFC7}"/>
                </a:ext>
              </a:extLst>
            </p:cNvPr>
            <p:cNvSpPr txBox="1"/>
            <p:nvPr/>
          </p:nvSpPr>
          <p:spPr>
            <a:xfrm>
              <a:off x="1202137" y="2594887"/>
              <a:ext cx="10789261" cy="2678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Khi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chơi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vườn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ngửi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khen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thơm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nhỏ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định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nói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“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Ấy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ấy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 Xin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hái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!”.</a:t>
              </a:r>
              <a:endParaRPr lang="en-VN" sz="4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02EAFD8-6DF3-2644-BB9B-71E71323F588}"/>
              </a:ext>
            </a:extLst>
          </p:cNvPr>
          <p:cNvGrpSpPr/>
          <p:nvPr/>
        </p:nvGrpSpPr>
        <p:grpSpPr>
          <a:xfrm>
            <a:off x="388413" y="4091518"/>
            <a:ext cx="11415173" cy="2492162"/>
            <a:chOff x="-4394518" y="2395403"/>
            <a:chExt cx="9348021" cy="2754960"/>
          </a:xfrm>
        </p:grpSpPr>
        <p:sp>
          <p:nvSpPr>
            <p:cNvPr id="15" name="Rectangle: Rounded Corners 5">
              <a:extLst>
                <a:ext uri="{FF2B5EF4-FFF2-40B4-BE49-F238E27FC236}">
                  <a16:creationId xmlns:a16="http://schemas.microsoft.com/office/drawing/2014/main" id="{C11EE7FA-34C6-A147-8383-9B5BF5F2C2B4}"/>
                </a:ext>
              </a:extLst>
            </p:cNvPr>
            <p:cNvSpPr/>
            <p:nvPr/>
          </p:nvSpPr>
          <p:spPr>
            <a:xfrm>
              <a:off x="-4394518" y="2395403"/>
              <a:ext cx="9348021" cy="2754960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C4A9ED9-D2DE-474F-8C2A-6D98879EDA74}"/>
                </a:ext>
              </a:extLst>
            </p:cNvPr>
            <p:cNvSpPr txBox="1"/>
            <p:nvPr/>
          </p:nvSpPr>
          <p:spPr>
            <a:xfrm>
              <a:off x="-3881950" y="2642308"/>
              <a:ext cx="8835453" cy="2261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33020">
                <a:lnSpc>
                  <a:spcPct val="107000"/>
                </a:lnSpc>
                <a:spcAft>
                  <a:spcPts val="800"/>
                </a:spcAft>
              </a:pP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giẫm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nát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cỏ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Ngược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ta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tưới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tưới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hoa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nhặt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rác</a:t>
              </a:r>
              <a:r>
                <a:rPr lang="en-US" sz="40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,…</a:t>
              </a:r>
              <a:endParaRPr lang="en-VN" sz="40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Cloud 16">
            <a:extLst>
              <a:ext uri="{FF2B5EF4-FFF2-40B4-BE49-F238E27FC236}">
                <a16:creationId xmlns:a16="http://schemas.microsoft.com/office/drawing/2014/main" id="{6BCF5FFE-E21F-B14E-BB0B-B8FB1CD02F8D}"/>
              </a:ext>
            </a:extLst>
          </p:cNvPr>
          <p:cNvSpPr/>
          <p:nvPr/>
        </p:nvSpPr>
        <p:spPr>
          <a:xfrm>
            <a:off x="4937758" y="51648"/>
            <a:ext cx="2316480" cy="1341120"/>
          </a:xfrm>
          <a:prstGeom prst="cloud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Cambria" panose="02040503050406030204" pitchFamily="18" charset="0"/>
              </a:rPr>
              <a:t>Mẫu:</a:t>
            </a:r>
            <a:endParaRPr lang="en-VN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189921" y="2515255"/>
              <a:ext cx="9124121" cy="182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algn="just">
                <a:lnSpc>
                  <a:spcPct val="107000"/>
                </a:lnSpc>
                <a:spcAft>
                  <a:spcPts val="725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Nếu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muốn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giữ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quanh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mình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xanh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sạch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đẹp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người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ý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thức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chăm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sóc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bảo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vệ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chung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</a:rPr>
                <a:t>.</a:t>
              </a:r>
              <a:r>
                <a:rPr lang="en-VN" sz="3600" dirty="0">
                  <a:effectLst/>
                  <a:latin typeface="Cambria" panose="02040503050406030204" pitchFamily="18" charset="0"/>
                </a:rPr>
                <a:t>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54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23063" y="1286305"/>
            <a:ext cx="11554061" cy="490985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00732" y="1572897"/>
            <a:ext cx="10998722" cy="646331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VỀ NHÀ</a:t>
            </a:r>
            <a:r>
              <a:rPr lang="en-US" sz="3600" b="1" dirty="0">
                <a:solidFill>
                  <a:srgbClr val="C00000"/>
                </a:solidFill>
                <a:latin typeface="#9Slide03 Swiss 721 Black Conde" panose="02000500000000000000" pitchFamily="2" charset="77"/>
              </a:rPr>
              <a:t> :</a:t>
            </a:r>
            <a:endParaRPr lang="en-VN" sz="3600" dirty="0">
              <a:solidFill>
                <a:srgbClr val="C00000"/>
              </a:solidFill>
              <a:latin typeface="#9Slide03 Swiss 721 Black Condensed" panose="02000500000000000000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D578436-61EC-034A-B8FB-245B57849914}"/>
              </a:ext>
            </a:extLst>
          </p:cNvPr>
          <p:cNvGrpSpPr/>
          <p:nvPr/>
        </p:nvGrpSpPr>
        <p:grpSpPr>
          <a:xfrm>
            <a:off x="3826905" y="2874075"/>
            <a:ext cx="7365313" cy="2861743"/>
            <a:chOff x="-2808645" y="3084014"/>
            <a:chExt cx="3545445" cy="1251695"/>
          </a:xfrm>
        </p:grpSpPr>
        <p:sp>
          <p:nvSpPr>
            <p:cNvPr id="13" name="Rectangle: Rounded Corners 22">
              <a:extLst>
                <a:ext uri="{FF2B5EF4-FFF2-40B4-BE49-F238E27FC236}">
                  <a16:creationId xmlns:a16="http://schemas.microsoft.com/office/drawing/2014/main" id="{B4956B96-A882-344D-8A8F-33F89583332A}"/>
                </a:ext>
              </a:extLst>
            </p:cNvPr>
            <p:cNvSpPr/>
            <p:nvPr/>
          </p:nvSpPr>
          <p:spPr>
            <a:xfrm>
              <a:off x="-2808645" y="3084014"/>
              <a:ext cx="3545445" cy="1171973"/>
            </a:xfrm>
            <a:custGeom>
              <a:avLst/>
              <a:gdLst>
                <a:gd name="connsiteX0" fmla="*/ 0 w 5512818"/>
                <a:gd name="connsiteY0" fmla="*/ 209786 h 1258691"/>
                <a:gd name="connsiteX1" fmla="*/ 209786 w 5512818"/>
                <a:gd name="connsiteY1" fmla="*/ 0 h 1258691"/>
                <a:gd name="connsiteX2" fmla="*/ 693644 w 5512818"/>
                <a:gd name="connsiteY2" fmla="*/ 0 h 1258691"/>
                <a:gd name="connsiteX3" fmla="*/ 1228435 w 5512818"/>
                <a:gd name="connsiteY3" fmla="*/ 0 h 1258691"/>
                <a:gd name="connsiteX4" fmla="*/ 1966956 w 5512818"/>
                <a:gd name="connsiteY4" fmla="*/ 0 h 1258691"/>
                <a:gd name="connsiteX5" fmla="*/ 2705477 w 5512818"/>
                <a:gd name="connsiteY5" fmla="*/ 0 h 1258691"/>
                <a:gd name="connsiteX6" fmla="*/ 3240267 w 5512818"/>
                <a:gd name="connsiteY6" fmla="*/ 0 h 1258691"/>
                <a:gd name="connsiteX7" fmla="*/ 3876923 w 5512818"/>
                <a:gd name="connsiteY7" fmla="*/ 0 h 1258691"/>
                <a:gd name="connsiteX8" fmla="*/ 4615444 w 5512818"/>
                <a:gd name="connsiteY8" fmla="*/ 0 h 1258691"/>
                <a:gd name="connsiteX9" fmla="*/ 5303032 w 5512818"/>
                <a:gd name="connsiteY9" fmla="*/ 0 h 1258691"/>
                <a:gd name="connsiteX10" fmla="*/ 5512818 w 5512818"/>
                <a:gd name="connsiteY10" fmla="*/ 209786 h 1258691"/>
                <a:gd name="connsiteX11" fmla="*/ 5512818 w 5512818"/>
                <a:gd name="connsiteY11" fmla="*/ 637737 h 1258691"/>
                <a:gd name="connsiteX12" fmla="*/ 5512818 w 5512818"/>
                <a:gd name="connsiteY12" fmla="*/ 1048905 h 1258691"/>
                <a:gd name="connsiteX13" fmla="*/ 5303032 w 5512818"/>
                <a:gd name="connsiteY13" fmla="*/ 1258691 h 1258691"/>
                <a:gd name="connsiteX14" fmla="*/ 4564511 w 5512818"/>
                <a:gd name="connsiteY14" fmla="*/ 1258691 h 1258691"/>
                <a:gd name="connsiteX15" fmla="*/ 3978788 w 5512818"/>
                <a:gd name="connsiteY15" fmla="*/ 1258691 h 1258691"/>
                <a:gd name="connsiteX16" fmla="*/ 3240267 w 5512818"/>
                <a:gd name="connsiteY16" fmla="*/ 1258691 h 1258691"/>
                <a:gd name="connsiteX17" fmla="*/ 2756409 w 5512818"/>
                <a:gd name="connsiteY17" fmla="*/ 1258691 h 1258691"/>
                <a:gd name="connsiteX18" fmla="*/ 2119753 w 5512818"/>
                <a:gd name="connsiteY18" fmla="*/ 1258691 h 1258691"/>
                <a:gd name="connsiteX19" fmla="*/ 1483098 w 5512818"/>
                <a:gd name="connsiteY19" fmla="*/ 1258691 h 1258691"/>
                <a:gd name="connsiteX20" fmla="*/ 999239 w 5512818"/>
                <a:gd name="connsiteY20" fmla="*/ 1258691 h 1258691"/>
                <a:gd name="connsiteX21" fmla="*/ 209786 w 5512818"/>
                <a:gd name="connsiteY21" fmla="*/ 1258691 h 1258691"/>
                <a:gd name="connsiteX22" fmla="*/ 0 w 5512818"/>
                <a:gd name="connsiteY22" fmla="*/ 1048905 h 1258691"/>
                <a:gd name="connsiteX23" fmla="*/ 0 w 5512818"/>
                <a:gd name="connsiteY23" fmla="*/ 637737 h 1258691"/>
                <a:gd name="connsiteX24" fmla="*/ 0 w 5512818"/>
                <a:gd name="connsiteY24" fmla="*/ 209786 h 1258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512818" h="1258691" fill="none" extrusionOk="0">
                  <a:moveTo>
                    <a:pt x="0" y="209786"/>
                  </a:moveTo>
                  <a:cubicBezTo>
                    <a:pt x="-3773" y="80715"/>
                    <a:pt x="95693" y="3736"/>
                    <a:pt x="209786" y="0"/>
                  </a:cubicBezTo>
                  <a:cubicBezTo>
                    <a:pt x="430822" y="-14792"/>
                    <a:pt x="470373" y="-18873"/>
                    <a:pt x="693644" y="0"/>
                  </a:cubicBezTo>
                  <a:cubicBezTo>
                    <a:pt x="916915" y="18873"/>
                    <a:pt x="1062618" y="-18677"/>
                    <a:pt x="1228435" y="0"/>
                  </a:cubicBezTo>
                  <a:cubicBezTo>
                    <a:pt x="1394252" y="18677"/>
                    <a:pt x="1798790" y="-30445"/>
                    <a:pt x="1966956" y="0"/>
                  </a:cubicBezTo>
                  <a:cubicBezTo>
                    <a:pt x="2135122" y="30445"/>
                    <a:pt x="2367583" y="9764"/>
                    <a:pt x="2705477" y="0"/>
                  </a:cubicBezTo>
                  <a:cubicBezTo>
                    <a:pt x="3043371" y="-9764"/>
                    <a:pt x="3098215" y="-21851"/>
                    <a:pt x="3240267" y="0"/>
                  </a:cubicBezTo>
                  <a:cubicBezTo>
                    <a:pt x="3382319" y="21851"/>
                    <a:pt x="3609506" y="968"/>
                    <a:pt x="3876923" y="0"/>
                  </a:cubicBezTo>
                  <a:cubicBezTo>
                    <a:pt x="4144340" y="-968"/>
                    <a:pt x="4272835" y="-18487"/>
                    <a:pt x="4615444" y="0"/>
                  </a:cubicBezTo>
                  <a:cubicBezTo>
                    <a:pt x="4958053" y="18487"/>
                    <a:pt x="5137358" y="1958"/>
                    <a:pt x="5303032" y="0"/>
                  </a:cubicBezTo>
                  <a:cubicBezTo>
                    <a:pt x="5424040" y="-2644"/>
                    <a:pt x="5510916" y="79957"/>
                    <a:pt x="5512818" y="209786"/>
                  </a:cubicBezTo>
                  <a:cubicBezTo>
                    <a:pt x="5501356" y="420463"/>
                    <a:pt x="5505788" y="453581"/>
                    <a:pt x="5512818" y="637737"/>
                  </a:cubicBezTo>
                  <a:cubicBezTo>
                    <a:pt x="5519848" y="821893"/>
                    <a:pt x="5504915" y="891101"/>
                    <a:pt x="5512818" y="1048905"/>
                  </a:cubicBezTo>
                  <a:cubicBezTo>
                    <a:pt x="5493062" y="1147638"/>
                    <a:pt x="5424676" y="1284141"/>
                    <a:pt x="5303032" y="1258691"/>
                  </a:cubicBezTo>
                  <a:cubicBezTo>
                    <a:pt x="5055022" y="1224035"/>
                    <a:pt x="4739596" y="1257590"/>
                    <a:pt x="4564511" y="1258691"/>
                  </a:cubicBezTo>
                  <a:cubicBezTo>
                    <a:pt x="4389426" y="1259792"/>
                    <a:pt x="4119558" y="1279152"/>
                    <a:pt x="3978788" y="1258691"/>
                  </a:cubicBezTo>
                  <a:cubicBezTo>
                    <a:pt x="3838018" y="1238230"/>
                    <a:pt x="3576735" y="1273476"/>
                    <a:pt x="3240267" y="1258691"/>
                  </a:cubicBezTo>
                  <a:cubicBezTo>
                    <a:pt x="2903799" y="1243906"/>
                    <a:pt x="2859607" y="1279020"/>
                    <a:pt x="2756409" y="1258691"/>
                  </a:cubicBezTo>
                  <a:cubicBezTo>
                    <a:pt x="2653211" y="1238362"/>
                    <a:pt x="2274235" y="1255842"/>
                    <a:pt x="2119753" y="1258691"/>
                  </a:cubicBezTo>
                  <a:cubicBezTo>
                    <a:pt x="1965271" y="1261540"/>
                    <a:pt x="1796163" y="1274151"/>
                    <a:pt x="1483098" y="1258691"/>
                  </a:cubicBezTo>
                  <a:cubicBezTo>
                    <a:pt x="1170034" y="1243231"/>
                    <a:pt x="1182890" y="1249205"/>
                    <a:pt x="999239" y="1258691"/>
                  </a:cubicBezTo>
                  <a:cubicBezTo>
                    <a:pt x="815588" y="1268177"/>
                    <a:pt x="370941" y="1272651"/>
                    <a:pt x="209786" y="1258691"/>
                  </a:cubicBezTo>
                  <a:cubicBezTo>
                    <a:pt x="66923" y="1251263"/>
                    <a:pt x="-13619" y="1156664"/>
                    <a:pt x="0" y="1048905"/>
                  </a:cubicBezTo>
                  <a:cubicBezTo>
                    <a:pt x="16335" y="914916"/>
                    <a:pt x="7654" y="803804"/>
                    <a:pt x="0" y="637737"/>
                  </a:cubicBezTo>
                  <a:cubicBezTo>
                    <a:pt x="-7654" y="471670"/>
                    <a:pt x="-461" y="373360"/>
                    <a:pt x="0" y="209786"/>
                  </a:cubicBezTo>
                  <a:close/>
                </a:path>
                <a:path w="5512818" h="1258691" stroke="0" extrusionOk="0">
                  <a:moveTo>
                    <a:pt x="0" y="209786"/>
                  </a:moveTo>
                  <a:cubicBezTo>
                    <a:pt x="12678" y="107908"/>
                    <a:pt x="103654" y="9700"/>
                    <a:pt x="209786" y="0"/>
                  </a:cubicBezTo>
                  <a:cubicBezTo>
                    <a:pt x="388559" y="-25571"/>
                    <a:pt x="710703" y="18506"/>
                    <a:pt x="897374" y="0"/>
                  </a:cubicBezTo>
                  <a:cubicBezTo>
                    <a:pt x="1084045" y="-18506"/>
                    <a:pt x="1261842" y="7569"/>
                    <a:pt x="1483098" y="0"/>
                  </a:cubicBezTo>
                  <a:cubicBezTo>
                    <a:pt x="1704354" y="-7569"/>
                    <a:pt x="1727338" y="-16237"/>
                    <a:pt x="1966956" y="0"/>
                  </a:cubicBezTo>
                  <a:cubicBezTo>
                    <a:pt x="2206574" y="16237"/>
                    <a:pt x="2390890" y="10722"/>
                    <a:pt x="2501747" y="0"/>
                  </a:cubicBezTo>
                  <a:cubicBezTo>
                    <a:pt x="2612604" y="-10722"/>
                    <a:pt x="2794281" y="-21299"/>
                    <a:pt x="2985605" y="0"/>
                  </a:cubicBezTo>
                  <a:cubicBezTo>
                    <a:pt x="3176929" y="21299"/>
                    <a:pt x="3357762" y="7694"/>
                    <a:pt x="3469463" y="0"/>
                  </a:cubicBezTo>
                  <a:cubicBezTo>
                    <a:pt x="3581164" y="-7694"/>
                    <a:pt x="3817006" y="-27728"/>
                    <a:pt x="4106119" y="0"/>
                  </a:cubicBezTo>
                  <a:cubicBezTo>
                    <a:pt x="4395232" y="27728"/>
                    <a:pt x="4552205" y="27104"/>
                    <a:pt x="4691842" y="0"/>
                  </a:cubicBezTo>
                  <a:cubicBezTo>
                    <a:pt x="4831479" y="-27104"/>
                    <a:pt x="5084091" y="7804"/>
                    <a:pt x="5303032" y="0"/>
                  </a:cubicBezTo>
                  <a:cubicBezTo>
                    <a:pt x="5406606" y="-8455"/>
                    <a:pt x="5512602" y="85531"/>
                    <a:pt x="5512818" y="209786"/>
                  </a:cubicBezTo>
                  <a:cubicBezTo>
                    <a:pt x="5502743" y="302306"/>
                    <a:pt x="5515667" y="428150"/>
                    <a:pt x="5512818" y="629346"/>
                  </a:cubicBezTo>
                  <a:cubicBezTo>
                    <a:pt x="5509969" y="830542"/>
                    <a:pt x="5503925" y="879144"/>
                    <a:pt x="5512818" y="1048905"/>
                  </a:cubicBezTo>
                  <a:cubicBezTo>
                    <a:pt x="5499804" y="1187729"/>
                    <a:pt x="5443307" y="1260494"/>
                    <a:pt x="5303032" y="1258691"/>
                  </a:cubicBezTo>
                  <a:cubicBezTo>
                    <a:pt x="5193158" y="1274956"/>
                    <a:pt x="5041105" y="1276907"/>
                    <a:pt x="4819174" y="1258691"/>
                  </a:cubicBezTo>
                  <a:cubicBezTo>
                    <a:pt x="4597243" y="1240475"/>
                    <a:pt x="4385880" y="1239863"/>
                    <a:pt x="4182518" y="1258691"/>
                  </a:cubicBezTo>
                  <a:cubicBezTo>
                    <a:pt x="3979156" y="1277519"/>
                    <a:pt x="3662079" y="1261736"/>
                    <a:pt x="3494930" y="1258691"/>
                  </a:cubicBezTo>
                  <a:cubicBezTo>
                    <a:pt x="3327781" y="1255646"/>
                    <a:pt x="2985526" y="1263755"/>
                    <a:pt x="2807341" y="1258691"/>
                  </a:cubicBezTo>
                  <a:cubicBezTo>
                    <a:pt x="2629156" y="1253627"/>
                    <a:pt x="2388387" y="1262771"/>
                    <a:pt x="2221618" y="1258691"/>
                  </a:cubicBezTo>
                  <a:cubicBezTo>
                    <a:pt x="2054849" y="1254611"/>
                    <a:pt x="1818764" y="1251407"/>
                    <a:pt x="1686827" y="1258691"/>
                  </a:cubicBezTo>
                  <a:cubicBezTo>
                    <a:pt x="1554890" y="1265975"/>
                    <a:pt x="1435510" y="1266226"/>
                    <a:pt x="1202969" y="1258691"/>
                  </a:cubicBezTo>
                  <a:cubicBezTo>
                    <a:pt x="970428" y="1251156"/>
                    <a:pt x="618199" y="1297308"/>
                    <a:pt x="209786" y="1258691"/>
                  </a:cubicBezTo>
                  <a:cubicBezTo>
                    <a:pt x="90901" y="1269819"/>
                    <a:pt x="-10399" y="1163246"/>
                    <a:pt x="0" y="1048905"/>
                  </a:cubicBezTo>
                  <a:cubicBezTo>
                    <a:pt x="9777" y="895500"/>
                    <a:pt x="7818" y="765640"/>
                    <a:pt x="0" y="646128"/>
                  </a:cubicBezTo>
                  <a:cubicBezTo>
                    <a:pt x="-7818" y="526616"/>
                    <a:pt x="-15381" y="407161"/>
                    <a:pt x="0" y="20978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6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2454005086">
                    <a:custGeom>
                      <a:avLst/>
                      <a:gdLst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926732 w 7365313"/>
                        <a:gd name="connsiteY2" fmla="*/ 0 h 2679475"/>
                        <a:gd name="connsiteX3" fmla="*/ 1641231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614609 w 7365313"/>
                        <a:gd name="connsiteY5" fmla="*/ 0 h 2679475"/>
                        <a:gd name="connsiteX6" fmla="*/ 4329107 w 7365313"/>
                        <a:gd name="connsiteY6" fmla="*/ 0 h 2679475"/>
                        <a:gd name="connsiteX7" fmla="*/ 5179701 w 7365313"/>
                        <a:gd name="connsiteY7" fmla="*/ 0 h 2679475"/>
                        <a:gd name="connsiteX8" fmla="*/ 6166390 w 7365313"/>
                        <a:gd name="connsiteY8" fmla="*/ 0 h 2679475"/>
                        <a:gd name="connsiteX9" fmla="*/ 7085031 w 7365313"/>
                        <a:gd name="connsiteY9" fmla="*/ 0 h 2679475"/>
                        <a:gd name="connsiteX10" fmla="*/ 7365313 w 7365313"/>
                        <a:gd name="connsiteY10" fmla="*/ 446588 h 2679475"/>
                        <a:gd name="connsiteX11" fmla="*/ 7365313 w 7365313"/>
                        <a:gd name="connsiteY11" fmla="*/ 1357601 h 2679475"/>
                        <a:gd name="connsiteX12" fmla="*/ 7365313 w 7365313"/>
                        <a:gd name="connsiteY12" fmla="*/ 2232886 h 2679475"/>
                        <a:gd name="connsiteX13" fmla="*/ 7085031 w 7365313"/>
                        <a:gd name="connsiteY13" fmla="*/ 2679475 h 2679475"/>
                        <a:gd name="connsiteX14" fmla="*/ 6098342 w 7365313"/>
                        <a:gd name="connsiteY14" fmla="*/ 2679475 h 2679475"/>
                        <a:gd name="connsiteX15" fmla="*/ 5315796 w 7365313"/>
                        <a:gd name="connsiteY15" fmla="*/ 2679475 h 2679475"/>
                        <a:gd name="connsiteX16" fmla="*/ 4329107 w 7365313"/>
                        <a:gd name="connsiteY16" fmla="*/ 2679475 h 2679475"/>
                        <a:gd name="connsiteX17" fmla="*/ 3682656 w 7365313"/>
                        <a:gd name="connsiteY17" fmla="*/ 2679475 h 2679475"/>
                        <a:gd name="connsiteX18" fmla="*/ 2832062 w 7365313"/>
                        <a:gd name="connsiteY18" fmla="*/ 2679475 h 2679475"/>
                        <a:gd name="connsiteX19" fmla="*/ 1981469 w 7365313"/>
                        <a:gd name="connsiteY19" fmla="*/ 2679475 h 2679475"/>
                        <a:gd name="connsiteX20" fmla="*/ 1335017 w 7365313"/>
                        <a:gd name="connsiteY20" fmla="*/ 2679475 h 2679475"/>
                        <a:gd name="connsiteX21" fmla="*/ 280281 w 7365313"/>
                        <a:gd name="connsiteY21" fmla="*/ 2679475 h 2679475"/>
                        <a:gd name="connsiteX22" fmla="*/ 0 w 7365313"/>
                        <a:gd name="connsiteY22" fmla="*/ 2232886 h 2679475"/>
                        <a:gd name="connsiteX23" fmla="*/ 0 w 7365313"/>
                        <a:gd name="connsiteY23" fmla="*/ 1357601 h 2679475"/>
                        <a:gd name="connsiteX24" fmla="*/ 0 w 7365313"/>
                        <a:gd name="connsiteY24" fmla="*/ 446588 h 2679475"/>
                        <a:gd name="connsiteX0" fmla="*/ 0 w 7365313"/>
                        <a:gd name="connsiteY0" fmla="*/ 446588 h 2679475"/>
                        <a:gd name="connsiteX1" fmla="*/ 280281 w 7365313"/>
                        <a:gd name="connsiteY1" fmla="*/ 0 h 2679475"/>
                        <a:gd name="connsiteX2" fmla="*/ 1198922 w 7365313"/>
                        <a:gd name="connsiteY2" fmla="*/ 0 h 2679475"/>
                        <a:gd name="connsiteX3" fmla="*/ 1981469 w 7365313"/>
                        <a:gd name="connsiteY3" fmla="*/ 0 h 2679475"/>
                        <a:gd name="connsiteX4" fmla="*/ 2627920 w 7365313"/>
                        <a:gd name="connsiteY4" fmla="*/ 0 h 2679475"/>
                        <a:gd name="connsiteX5" fmla="*/ 3342419 w 7365313"/>
                        <a:gd name="connsiteY5" fmla="*/ 0 h 2679475"/>
                        <a:gd name="connsiteX6" fmla="*/ 3988870 w 7365313"/>
                        <a:gd name="connsiteY6" fmla="*/ 0 h 2679475"/>
                        <a:gd name="connsiteX7" fmla="*/ 4635320 w 7365313"/>
                        <a:gd name="connsiteY7" fmla="*/ 0 h 2679475"/>
                        <a:gd name="connsiteX8" fmla="*/ 5485915 w 7365313"/>
                        <a:gd name="connsiteY8" fmla="*/ 0 h 2679475"/>
                        <a:gd name="connsiteX9" fmla="*/ 6268461 w 7365313"/>
                        <a:gd name="connsiteY9" fmla="*/ 0 h 2679475"/>
                        <a:gd name="connsiteX10" fmla="*/ 7085031 w 7365313"/>
                        <a:gd name="connsiteY10" fmla="*/ 0 h 2679475"/>
                        <a:gd name="connsiteX11" fmla="*/ 7365313 w 7365313"/>
                        <a:gd name="connsiteY11" fmla="*/ 446588 h 2679475"/>
                        <a:gd name="connsiteX12" fmla="*/ 7365313 w 7365313"/>
                        <a:gd name="connsiteY12" fmla="*/ 1339738 h 2679475"/>
                        <a:gd name="connsiteX13" fmla="*/ 7365313 w 7365313"/>
                        <a:gd name="connsiteY13" fmla="*/ 2232886 h 2679475"/>
                        <a:gd name="connsiteX14" fmla="*/ 7085031 w 7365313"/>
                        <a:gd name="connsiteY14" fmla="*/ 2679475 h 2679475"/>
                        <a:gd name="connsiteX15" fmla="*/ 6438580 w 7365313"/>
                        <a:gd name="connsiteY15" fmla="*/ 2679475 h 2679475"/>
                        <a:gd name="connsiteX16" fmla="*/ 5587986 w 7365313"/>
                        <a:gd name="connsiteY16" fmla="*/ 2679475 h 2679475"/>
                        <a:gd name="connsiteX17" fmla="*/ 4669345 w 7365313"/>
                        <a:gd name="connsiteY17" fmla="*/ 2679475 h 2679475"/>
                        <a:gd name="connsiteX18" fmla="*/ 3750703 w 7365313"/>
                        <a:gd name="connsiteY18" fmla="*/ 2679475 h 2679475"/>
                        <a:gd name="connsiteX19" fmla="*/ 2968157 w 7365313"/>
                        <a:gd name="connsiteY19" fmla="*/ 2679475 h 2679475"/>
                        <a:gd name="connsiteX20" fmla="*/ 2253658 w 7365313"/>
                        <a:gd name="connsiteY20" fmla="*/ 2679475 h 2679475"/>
                        <a:gd name="connsiteX21" fmla="*/ 1607207 w 7365313"/>
                        <a:gd name="connsiteY21" fmla="*/ 2679475 h 2679475"/>
                        <a:gd name="connsiteX22" fmla="*/ 280281 w 7365313"/>
                        <a:gd name="connsiteY22" fmla="*/ 2679475 h 2679475"/>
                        <a:gd name="connsiteX23" fmla="*/ 0 w 7365313"/>
                        <a:gd name="connsiteY23" fmla="*/ 2232886 h 2679475"/>
                        <a:gd name="connsiteX24" fmla="*/ 0 w 7365313"/>
                        <a:gd name="connsiteY24" fmla="*/ 1375463 h 2679475"/>
                        <a:gd name="connsiteX25" fmla="*/ 0 w 7365313"/>
                        <a:gd name="connsiteY25" fmla="*/ 446588 h 26794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</a:cxnLst>
                      <a:rect l="l" t="t" r="r" b="b"/>
                      <a:pathLst>
                        <a:path w="7365313" h="2679475" fill="none" extrusionOk="0">
                          <a:moveTo>
                            <a:pt x="0" y="446588"/>
                          </a:moveTo>
                          <a:cubicBezTo>
                            <a:pt x="7146" y="165149"/>
                            <a:pt x="128570" y="32041"/>
                            <a:pt x="280281" y="0"/>
                          </a:cubicBezTo>
                          <a:cubicBezTo>
                            <a:pt x="583463" y="-20896"/>
                            <a:pt x="624135" y="-48113"/>
                            <a:pt x="926732" y="0"/>
                          </a:cubicBezTo>
                          <a:cubicBezTo>
                            <a:pt x="1231805" y="53080"/>
                            <a:pt x="1415226" y="-42511"/>
                            <a:pt x="1641231" y="0"/>
                          </a:cubicBezTo>
                          <a:cubicBezTo>
                            <a:pt x="1848190" y="32705"/>
                            <a:pt x="2442711" y="-68152"/>
                            <a:pt x="2627920" y="0"/>
                          </a:cubicBezTo>
                          <a:cubicBezTo>
                            <a:pt x="2892204" y="38734"/>
                            <a:pt x="3190358" y="12197"/>
                            <a:pt x="3614609" y="0"/>
                          </a:cubicBezTo>
                          <a:cubicBezTo>
                            <a:pt x="4048359" y="-26961"/>
                            <a:pt x="4145087" y="-46230"/>
                            <a:pt x="4329107" y="0"/>
                          </a:cubicBezTo>
                          <a:cubicBezTo>
                            <a:pt x="4481326" y="36254"/>
                            <a:pt x="4814835" y="26031"/>
                            <a:pt x="5179701" y="0"/>
                          </a:cubicBezTo>
                          <a:cubicBezTo>
                            <a:pt x="5512272" y="-24184"/>
                            <a:pt x="5678677" y="-15509"/>
                            <a:pt x="6166390" y="0"/>
                          </a:cubicBezTo>
                          <a:cubicBezTo>
                            <a:pt x="6656078" y="61014"/>
                            <a:pt x="6853027" y="-2140"/>
                            <a:pt x="7085031" y="0"/>
                          </a:cubicBezTo>
                          <a:cubicBezTo>
                            <a:pt x="7280019" y="-18198"/>
                            <a:pt x="7359608" y="154359"/>
                            <a:pt x="7365313" y="446588"/>
                          </a:cubicBezTo>
                          <a:cubicBezTo>
                            <a:pt x="7359946" y="907519"/>
                            <a:pt x="7358410" y="971327"/>
                            <a:pt x="7365313" y="1357601"/>
                          </a:cubicBezTo>
                          <a:cubicBezTo>
                            <a:pt x="7365521" y="1765587"/>
                            <a:pt x="7355463" y="1915002"/>
                            <a:pt x="7365313" y="2232886"/>
                          </a:cubicBezTo>
                          <a:cubicBezTo>
                            <a:pt x="7351924" y="2459681"/>
                            <a:pt x="7265567" y="2740292"/>
                            <a:pt x="7085031" y="2679475"/>
                          </a:cubicBezTo>
                          <a:cubicBezTo>
                            <a:pt x="6734302" y="2639548"/>
                            <a:pt x="6307325" y="2638377"/>
                            <a:pt x="6098342" y="2679475"/>
                          </a:cubicBezTo>
                          <a:cubicBezTo>
                            <a:pt x="5842374" y="2711161"/>
                            <a:pt x="5515493" y="2715117"/>
                            <a:pt x="5315796" y="2679475"/>
                          </a:cubicBezTo>
                          <a:cubicBezTo>
                            <a:pt x="5130657" y="2668008"/>
                            <a:pt x="4764443" y="2692917"/>
                            <a:pt x="4329107" y="2679475"/>
                          </a:cubicBezTo>
                          <a:cubicBezTo>
                            <a:pt x="3882895" y="2643613"/>
                            <a:pt x="3803299" y="2730028"/>
                            <a:pt x="3682656" y="2679475"/>
                          </a:cubicBezTo>
                          <a:cubicBezTo>
                            <a:pt x="3572302" y="2620570"/>
                            <a:pt x="3061565" y="2706508"/>
                            <a:pt x="2832062" y="2679475"/>
                          </a:cubicBezTo>
                          <a:cubicBezTo>
                            <a:pt x="2614891" y="2712978"/>
                            <a:pt x="2407958" y="2745903"/>
                            <a:pt x="1981469" y="2679475"/>
                          </a:cubicBezTo>
                          <a:cubicBezTo>
                            <a:pt x="1563821" y="2642679"/>
                            <a:pt x="1577555" y="2660330"/>
                            <a:pt x="1335017" y="2679475"/>
                          </a:cubicBezTo>
                          <a:cubicBezTo>
                            <a:pt x="1073406" y="2727911"/>
                            <a:pt x="446744" y="2719006"/>
                            <a:pt x="280281" y="2679475"/>
                          </a:cubicBezTo>
                          <a:cubicBezTo>
                            <a:pt x="119406" y="2689812"/>
                            <a:pt x="-2864" y="2449571"/>
                            <a:pt x="0" y="2232886"/>
                          </a:cubicBezTo>
                          <a:cubicBezTo>
                            <a:pt x="6989" y="1974482"/>
                            <a:pt x="20481" y="1676290"/>
                            <a:pt x="0" y="1357601"/>
                          </a:cubicBezTo>
                          <a:cubicBezTo>
                            <a:pt x="-3077" y="989602"/>
                            <a:pt x="-36727" y="772911"/>
                            <a:pt x="0" y="446588"/>
                          </a:cubicBezTo>
                          <a:close/>
                        </a:path>
                        <a:path w="7365313" h="2679475" stroke="0" extrusionOk="0">
                          <a:moveTo>
                            <a:pt x="0" y="446588"/>
                          </a:moveTo>
                          <a:cubicBezTo>
                            <a:pt x="14390" y="238424"/>
                            <a:pt x="147183" y="25156"/>
                            <a:pt x="280281" y="0"/>
                          </a:cubicBezTo>
                          <a:cubicBezTo>
                            <a:pt x="537294" y="-30949"/>
                            <a:pt x="932624" y="31928"/>
                            <a:pt x="1198922" y="0"/>
                          </a:cubicBezTo>
                          <a:cubicBezTo>
                            <a:pt x="1456586" y="-12786"/>
                            <a:pt x="1677164" y="32731"/>
                            <a:pt x="1981469" y="0"/>
                          </a:cubicBezTo>
                          <a:cubicBezTo>
                            <a:pt x="2281937" y="-21843"/>
                            <a:pt x="2313643" y="-34100"/>
                            <a:pt x="2627920" y="0"/>
                          </a:cubicBezTo>
                          <a:cubicBezTo>
                            <a:pt x="2944518" y="39771"/>
                            <a:pt x="3183908" y="35607"/>
                            <a:pt x="3342419" y="0"/>
                          </a:cubicBezTo>
                          <a:cubicBezTo>
                            <a:pt x="3530121" y="-29838"/>
                            <a:pt x="3740818" y="-51160"/>
                            <a:pt x="3988870" y="0"/>
                          </a:cubicBezTo>
                          <a:cubicBezTo>
                            <a:pt x="4256316" y="70035"/>
                            <a:pt x="4477081" y="5484"/>
                            <a:pt x="4635320" y="0"/>
                          </a:cubicBezTo>
                          <a:cubicBezTo>
                            <a:pt x="4857493" y="7912"/>
                            <a:pt x="5155551" y="-40443"/>
                            <a:pt x="5485915" y="0"/>
                          </a:cubicBezTo>
                          <a:cubicBezTo>
                            <a:pt x="5880010" y="63820"/>
                            <a:pt x="6112594" y="77900"/>
                            <a:pt x="6268461" y="0"/>
                          </a:cubicBezTo>
                          <a:cubicBezTo>
                            <a:pt x="6450393" y="-72463"/>
                            <a:pt x="6807473" y="35102"/>
                            <a:pt x="7085031" y="0"/>
                          </a:cubicBezTo>
                          <a:cubicBezTo>
                            <a:pt x="7270012" y="-37115"/>
                            <a:pt x="7413479" y="191064"/>
                            <a:pt x="7365313" y="446588"/>
                          </a:cubicBezTo>
                          <a:cubicBezTo>
                            <a:pt x="7374613" y="671944"/>
                            <a:pt x="7339117" y="950228"/>
                            <a:pt x="7365313" y="1339738"/>
                          </a:cubicBezTo>
                          <a:cubicBezTo>
                            <a:pt x="7355262" y="1758523"/>
                            <a:pt x="7365602" y="1868281"/>
                            <a:pt x="7365313" y="2232886"/>
                          </a:cubicBezTo>
                          <a:cubicBezTo>
                            <a:pt x="7355048" y="2513555"/>
                            <a:pt x="7273951" y="2720514"/>
                            <a:pt x="7085031" y="2679475"/>
                          </a:cubicBezTo>
                          <a:cubicBezTo>
                            <a:pt x="6984685" y="2703194"/>
                            <a:pt x="6725098" y="2752508"/>
                            <a:pt x="6438580" y="2679475"/>
                          </a:cubicBezTo>
                          <a:cubicBezTo>
                            <a:pt x="6178504" y="2657343"/>
                            <a:pt x="5833464" y="2649531"/>
                            <a:pt x="5587986" y="2679475"/>
                          </a:cubicBezTo>
                          <a:cubicBezTo>
                            <a:pt x="5311598" y="2730554"/>
                            <a:pt x="4912127" y="2691807"/>
                            <a:pt x="4669345" y="2679475"/>
                          </a:cubicBezTo>
                          <a:cubicBezTo>
                            <a:pt x="4451924" y="2684695"/>
                            <a:pt x="3996549" y="2678582"/>
                            <a:pt x="3750703" y="2679475"/>
                          </a:cubicBezTo>
                          <a:cubicBezTo>
                            <a:pt x="3536574" y="2618958"/>
                            <a:pt x="3213966" y="2662692"/>
                            <a:pt x="2968157" y="2679475"/>
                          </a:cubicBezTo>
                          <a:cubicBezTo>
                            <a:pt x="2715184" y="2692078"/>
                            <a:pt x="2425029" y="2664219"/>
                            <a:pt x="2253658" y="2679475"/>
                          </a:cubicBezTo>
                          <a:cubicBezTo>
                            <a:pt x="2042504" y="2686422"/>
                            <a:pt x="1935419" y="2723500"/>
                            <a:pt x="1607207" y="2679475"/>
                          </a:cubicBezTo>
                          <a:cubicBezTo>
                            <a:pt x="1325817" y="2656972"/>
                            <a:pt x="917867" y="2741196"/>
                            <a:pt x="280281" y="2679475"/>
                          </a:cubicBezTo>
                          <a:cubicBezTo>
                            <a:pt x="117705" y="2714776"/>
                            <a:pt x="-72335" y="2475669"/>
                            <a:pt x="0" y="2232886"/>
                          </a:cubicBezTo>
                          <a:cubicBezTo>
                            <a:pt x="44981" y="1933710"/>
                            <a:pt x="-40273" y="1616108"/>
                            <a:pt x="0" y="1375463"/>
                          </a:cubicBezTo>
                          <a:cubicBezTo>
                            <a:pt x="-60472" y="1121021"/>
                            <a:pt x="1265" y="850976"/>
                            <a:pt x="0" y="446588"/>
                          </a:cubicBezTo>
                          <a:close/>
                        </a:path>
                        <a:path w="7365313" h="2679475" fill="none" stroke="0" extrusionOk="0">
                          <a:moveTo>
                            <a:pt x="0" y="446588"/>
                          </a:moveTo>
                          <a:cubicBezTo>
                            <a:pt x="13881" y="192694"/>
                            <a:pt x="136479" y="16556"/>
                            <a:pt x="280281" y="0"/>
                          </a:cubicBezTo>
                          <a:cubicBezTo>
                            <a:pt x="578404" y="-19395"/>
                            <a:pt x="622803" y="-40030"/>
                            <a:pt x="926732" y="0"/>
                          </a:cubicBezTo>
                          <a:cubicBezTo>
                            <a:pt x="1196721" y="45434"/>
                            <a:pt x="1448204" y="-81268"/>
                            <a:pt x="1641231" y="0"/>
                          </a:cubicBezTo>
                          <a:cubicBezTo>
                            <a:pt x="1864925" y="88547"/>
                            <a:pt x="2410052" y="-46560"/>
                            <a:pt x="2627920" y="0"/>
                          </a:cubicBezTo>
                          <a:cubicBezTo>
                            <a:pt x="2866668" y="7970"/>
                            <a:pt x="3154661" y="14725"/>
                            <a:pt x="3614609" y="0"/>
                          </a:cubicBezTo>
                          <a:cubicBezTo>
                            <a:pt x="4055894" y="-27019"/>
                            <a:pt x="4137267" y="-50285"/>
                            <a:pt x="4329107" y="0"/>
                          </a:cubicBezTo>
                          <a:cubicBezTo>
                            <a:pt x="4511582" y="48365"/>
                            <a:pt x="4808074" y="-8475"/>
                            <a:pt x="5179701" y="0"/>
                          </a:cubicBezTo>
                          <a:cubicBezTo>
                            <a:pt x="5518693" y="-34164"/>
                            <a:pt x="5737264" y="-48464"/>
                            <a:pt x="6166390" y="0"/>
                          </a:cubicBezTo>
                          <a:cubicBezTo>
                            <a:pt x="6650370" y="59028"/>
                            <a:pt x="6864476" y="-31536"/>
                            <a:pt x="7085031" y="0"/>
                          </a:cubicBezTo>
                          <a:cubicBezTo>
                            <a:pt x="7259017" y="11936"/>
                            <a:pt x="7349720" y="175045"/>
                            <a:pt x="7365313" y="446588"/>
                          </a:cubicBezTo>
                          <a:cubicBezTo>
                            <a:pt x="7347657" y="880017"/>
                            <a:pt x="7358109" y="965637"/>
                            <a:pt x="7365313" y="1357601"/>
                          </a:cubicBezTo>
                          <a:cubicBezTo>
                            <a:pt x="7399055" y="1748085"/>
                            <a:pt x="7336422" y="1879981"/>
                            <a:pt x="7365313" y="2232886"/>
                          </a:cubicBezTo>
                          <a:cubicBezTo>
                            <a:pt x="7324829" y="2422885"/>
                            <a:pt x="7249090" y="2703905"/>
                            <a:pt x="7085031" y="2679475"/>
                          </a:cubicBezTo>
                          <a:cubicBezTo>
                            <a:pt x="6751923" y="2597754"/>
                            <a:pt x="6313822" y="2632801"/>
                            <a:pt x="6098342" y="2679475"/>
                          </a:cubicBezTo>
                          <a:cubicBezTo>
                            <a:pt x="5876582" y="2683721"/>
                            <a:pt x="5512791" y="2732906"/>
                            <a:pt x="5315796" y="2679475"/>
                          </a:cubicBezTo>
                          <a:cubicBezTo>
                            <a:pt x="5075759" y="2630259"/>
                            <a:pt x="4723058" y="2754733"/>
                            <a:pt x="4329107" y="2679475"/>
                          </a:cubicBezTo>
                          <a:cubicBezTo>
                            <a:pt x="3889180" y="2640631"/>
                            <a:pt x="3825497" y="2720739"/>
                            <a:pt x="3682656" y="2679475"/>
                          </a:cubicBezTo>
                          <a:cubicBezTo>
                            <a:pt x="3527001" y="2619033"/>
                            <a:pt x="3006524" y="2681714"/>
                            <a:pt x="2832062" y="2679475"/>
                          </a:cubicBezTo>
                          <a:cubicBezTo>
                            <a:pt x="2585073" y="2700958"/>
                            <a:pt x="2357656" y="2715110"/>
                            <a:pt x="1981469" y="2679475"/>
                          </a:cubicBezTo>
                          <a:cubicBezTo>
                            <a:pt x="1561500" y="2643634"/>
                            <a:pt x="1582207" y="2658177"/>
                            <a:pt x="1335017" y="2679475"/>
                          </a:cubicBezTo>
                          <a:cubicBezTo>
                            <a:pt x="1102099" y="2712826"/>
                            <a:pt x="527156" y="2673666"/>
                            <a:pt x="280281" y="2679475"/>
                          </a:cubicBezTo>
                          <a:cubicBezTo>
                            <a:pt x="56142" y="2692733"/>
                            <a:pt x="-20890" y="2516843"/>
                            <a:pt x="0" y="2232886"/>
                          </a:cubicBezTo>
                          <a:cubicBezTo>
                            <a:pt x="29762" y="1957651"/>
                            <a:pt x="31278" y="1725987"/>
                            <a:pt x="0" y="1357601"/>
                          </a:cubicBezTo>
                          <a:cubicBezTo>
                            <a:pt x="-47654" y="1014129"/>
                            <a:pt x="7931" y="803603"/>
                            <a:pt x="0" y="446588"/>
                          </a:cubicBez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042E279-043C-4B49-A1F6-EE4086119D93}"/>
                </a:ext>
              </a:extLst>
            </p:cNvPr>
            <p:cNvSpPr txBox="1"/>
            <p:nvPr/>
          </p:nvSpPr>
          <p:spPr>
            <a:xfrm>
              <a:off x="-2640753" y="3326073"/>
              <a:ext cx="3343323" cy="10096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Hãy</a:t>
              </a:r>
              <a:r>
                <a:rPr lang="en-US" sz="3600" b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kể</a:t>
              </a:r>
              <a:r>
                <a:rPr lang="en-US" sz="3600" b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bố</a:t>
              </a:r>
              <a:r>
                <a:rPr lang="en-US" sz="3600" b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latin typeface="Cambria" panose="02040503050406030204" pitchFamily="18" charset="0"/>
                </a:rPr>
                <a:t>mẹ</a:t>
              </a:r>
              <a:r>
                <a:rPr lang="en-US" sz="3600" b="1" dirty="0">
                  <a:solidFill>
                    <a:srgbClr val="224E4A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việc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làm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quê</a:t>
              </a:r>
              <a:r>
                <a:rPr lang="en-US" sz="3600" b="1" dirty="0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224E4A"/>
                  </a:solidFill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endParaRPr lang="en-VN" sz="3600" b="1" dirty="0">
                <a:solidFill>
                  <a:srgbClr val="224E4A"/>
                </a:solidFill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4" name="Picture 23" descr="A picture containing text, clipart, doll, toy&#10;&#10;Description automatically generated">
            <a:extLst>
              <a:ext uri="{FF2B5EF4-FFF2-40B4-BE49-F238E27FC236}">
                <a16:creationId xmlns:a16="http://schemas.microsoft.com/office/drawing/2014/main" id="{0D239A83-45BD-7740-A775-78E83F9C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73" b="94091" l="3705" r="35773">
                        <a14:foregroundMark x1="22227" y1="8318" x2="22227" y2="8318"/>
                        <a14:foregroundMark x1="18818" y1="27864" x2="23386" y2="35273"/>
                        <a14:foregroundMark x1="23386" y1="35273" x2="23386" y2="35273"/>
                        <a14:foregroundMark x1="22341" y1="23500" x2="19568" y2="41318"/>
                        <a14:foregroundMark x1="13977" y1="43818" x2="21568" y2="56909"/>
                        <a14:foregroundMark x1="21568" y1="56909" x2="21659" y2="56909"/>
                        <a14:foregroundMark x1="21773" y1="45909" x2="23386" y2="59545"/>
                        <a14:foregroundMark x1="23386" y1="59545" x2="23386" y2="59545"/>
                        <a14:foregroundMark x1="24432" y1="44000" x2="28114" y2="52364"/>
                        <a14:foregroundMark x1="28114" y1="52364" x2="28114" y2="52364"/>
                        <a14:foregroundMark x1="33909" y1="62591" x2="35818" y2="65273"/>
                        <a14:foregroundMark x1="22432" y1="43818" x2="24227" y2="48182"/>
                        <a14:foregroundMark x1="20818" y1="41545" x2="19477" y2="49136"/>
                        <a14:foregroundMark x1="19477" y1="49136" x2="19477" y2="49136"/>
                        <a14:foregroundMark x1="18068" y1="91818" x2="18159" y2="85182"/>
                        <a14:foregroundMark x1="27364" y1="90864" x2="27364" y2="83682"/>
                        <a14:foregroundMark x1="12364" y1="92409" x2="17318" y2="92773"/>
                        <a14:foregroundMark x1="17318" y1="92773" x2="23682" y2="92591"/>
                        <a14:foregroundMark x1="23682" y1="92591" x2="32864" y2="93182"/>
                        <a14:foregroundMark x1="15591" y1="93364" x2="19568" y2="94091"/>
                        <a14:foregroundMark x1="19568" y1="94091" x2="21182" y2="93909"/>
                        <a14:foregroundMark x1="24045" y1="93909" x2="29068" y2="93909"/>
                        <a14:foregroundMark x1="29068" y1="93909" x2="29932" y2="93727"/>
                        <a14:foregroundMark x1="33341" y1="92227" x2="33341" y2="92227"/>
                        <a14:foregroundMark x1="11614" y1="92409" x2="11614" y2="92409"/>
                        <a14:foregroundMark x1="33909" y1="92409" x2="33909" y2="92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568"/>
          <a:stretch/>
        </p:blipFill>
        <p:spPr>
          <a:xfrm>
            <a:off x="40736" y="2025365"/>
            <a:ext cx="3278933" cy="438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45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03" y="2128837"/>
            <a:ext cx="879119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9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56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993821" y="1536174"/>
              <a:ext cx="3812262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Khởi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động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3719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Ra Choi Vuon Hoa(720p).mp4" descr="y2meta.com - Ra Choi Vuon Hoa(720p).mp4">
            <a:hlinkClick r:id="" action="ppaction://media"/>
            <a:extLst>
              <a:ext uri="{FF2B5EF4-FFF2-40B4-BE49-F238E27FC236}">
                <a16:creationId xmlns:a16="http://schemas.microsoft.com/office/drawing/2014/main" id="{8E5E63BC-42B7-4C43-B8EB-4D13BB638AE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" y="240030"/>
            <a:ext cx="11338560" cy="637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063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: 圆角 9">
            <a:extLst>
              <a:ext uri="{FF2B5EF4-FFF2-40B4-BE49-F238E27FC236}">
                <a16:creationId xmlns:a16="http://schemas.microsoft.com/office/drawing/2014/main" id="{B7BD00A6-2644-914C-93E8-6127D8A15962}"/>
              </a:ext>
            </a:extLst>
          </p:cNvPr>
          <p:cNvSpPr/>
          <p:nvPr/>
        </p:nvSpPr>
        <p:spPr>
          <a:xfrm>
            <a:off x="1283603" y="467168"/>
            <a:ext cx="9974155" cy="5923663"/>
          </a:xfrm>
          <a:prstGeom prst="round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AC2A04-5F13-8F8E-9E4B-7216A4E7A35A}"/>
              </a:ext>
            </a:extLst>
          </p:cNvPr>
          <p:cNvGrpSpPr/>
          <p:nvPr/>
        </p:nvGrpSpPr>
        <p:grpSpPr>
          <a:xfrm>
            <a:off x="2600076" y="1158941"/>
            <a:ext cx="8128883" cy="750691"/>
            <a:chOff x="1007488" y="2611536"/>
            <a:chExt cx="3389481" cy="4227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id="{A661AD2B-AC98-D8CA-8617-268C1277526D}"/>
                </a:ext>
              </a:extLst>
            </p:cNvPr>
            <p:cNvSpPr/>
            <p:nvPr/>
          </p:nvSpPr>
          <p:spPr>
            <a:xfrm>
              <a:off x="1007488" y="2611536"/>
              <a:ext cx="3389481" cy="422745"/>
            </a:xfrm>
            <a:prstGeom prst="wedgeRoundRectCallout">
              <a:avLst>
                <a:gd name="adj1" fmla="val -56265"/>
                <a:gd name="adj2" fmla="val 157083"/>
                <a:gd name="adj3" fmla="val 16667"/>
              </a:avLst>
            </a:prstGeom>
            <a:solidFill>
              <a:srgbClr val="F5EAF6"/>
            </a:solidFill>
            <a:ln w="19050" cap="flat" cmpd="sng" algn="ctr">
              <a:solidFill>
                <a:srgbClr val="DE8CC4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C146F8-5ED1-BFA1-7942-C1C76C442E00}"/>
                </a:ext>
              </a:extLst>
            </p:cNvPr>
            <p:cNvSpPr txBox="1"/>
            <p:nvPr/>
          </p:nvSpPr>
          <p:spPr>
            <a:xfrm>
              <a:off x="1082308" y="2670305"/>
              <a:ext cx="3157548" cy="363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Hãy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cho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biết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thế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“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6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chung</a:t>
              </a:r>
              <a:r>
                <a:rPr lang="en-US" sz="36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”</a:t>
              </a:r>
              <a:r>
                <a:rPr lang="en-VN" sz="3600" b="1" dirty="0">
                  <a:effectLst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0BE0AAA-3F34-7843-B851-CE65AAE6EF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  <p:sp>
        <p:nvSpPr>
          <p:cNvPr id="11" name="Speech Bubble: Rectangle with Corners Rounded 7">
            <a:extLst>
              <a:ext uri="{FF2B5EF4-FFF2-40B4-BE49-F238E27FC236}">
                <a16:creationId xmlns:a16="http://schemas.microsoft.com/office/drawing/2014/main" id="{FA4B8974-A330-AE47-9618-B13E5C981BF4}"/>
              </a:ext>
            </a:extLst>
          </p:cNvPr>
          <p:cNvSpPr/>
          <p:nvPr/>
        </p:nvSpPr>
        <p:spPr>
          <a:xfrm>
            <a:off x="2779514" y="2848939"/>
            <a:ext cx="8128883" cy="750691"/>
          </a:xfrm>
          <a:prstGeom prst="wedgeRoundRectCallout">
            <a:avLst>
              <a:gd name="adj1" fmla="val -57765"/>
              <a:gd name="adj2" fmla="val 6853"/>
              <a:gd name="adj3" fmla="val 16667"/>
            </a:avLst>
          </a:prstGeom>
          <a:solidFill>
            <a:srgbClr val="D8DD75"/>
          </a:solidFill>
          <a:ln w="19050" cap="flat" cmpd="sng" algn="ctr">
            <a:solidFill>
              <a:srgbClr val="DE8CC4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“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”?</a:t>
            </a:r>
            <a:r>
              <a:rPr lang="en-VN" sz="3600" b="1" dirty="0">
                <a:effectLst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2" name="Speech Bubble: Rectangle with Corners Rounded 7">
            <a:extLst>
              <a:ext uri="{FF2B5EF4-FFF2-40B4-BE49-F238E27FC236}">
                <a16:creationId xmlns:a16="http://schemas.microsoft.com/office/drawing/2014/main" id="{5EC5471F-2104-A944-BE24-5B80E1D6DAE6}"/>
              </a:ext>
            </a:extLst>
          </p:cNvPr>
          <p:cNvSpPr/>
          <p:nvPr/>
        </p:nvSpPr>
        <p:spPr>
          <a:xfrm>
            <a:off x="2779514" y="4147642"/>
            <a:ext cx="8128883" cy="1290022"/>
          </a:xfrm>
          <a:prstGeom prst="wedgeRoundRectCallout">
            <a:avLst>
              <a:gd name="adj1" fmla="val -59265"/>
              <a:gd name="adj2" fmla="val -2968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19050" cap="flat" cmpd="sng" algn="ctr">
            <a:solidFill>
              <a:srgbClr val="DE8CC4"/>
            </a:solidFill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do ai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trồng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Ai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ngắm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3B1FAB-B2BC-FF4E-B2B5-5796DE7A6C88}"/>
              </a:ext>
            </a:extLst>
          </p:cNvPr>
          <p:cNvGrpSpPr/>
          <p:nvPr/>
        </p:nvGrpSpPr>
        <p:grpSpPr>
          <a:xfrm>
            <a:off x="4274489" y="1671092"/>
            <a:ext cx="5791200" cy="3685068"/>
            <a:chOff x="4145280" y="1909632"/>
            <a:chExt cx="4876800" cy="3685068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2CBC3261-8984-A744-BB41-C1AB9EC39316}"/>
                </a:ext>
              </a:extLst>
            </p:cNvPr>
            <p:cNvSpPr/>
            <p:nvPr/>
          </p:nvSpPr>
          <p:spPr>
            <a:xfrm>
              <a:off x="4145280" y="1909632"/>
              <a:ext cx="4876800" cy="3685068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7DE66A6-7B15-ED46-AA39-41F884A63393}"/>
                </a:ext>
              </a:extLst>
            </p:cNvPr>
            <p:cNvSpPr txBox="1"/>
            <p:nvPr/>
          </p:nvSpPr>
          <p:spPr>
            <a:xfrm>
              <a:off x="4604340" y="2710358"/>
              <a:ext cx="3976482" cy="2554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được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ngắt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hoa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về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của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riêng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nhà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mình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4000" b="1" dirty="0" err="1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không</a:t>
              </a:r>
              <a:r>
                <a:rPr lang="en-US" sz="4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?</a:t>
              </a:r>
              <a:r>
                <a:rPr lang="en-VN" sz="4000" b="1" dirty="0">
                  <a:solidFill>
                    <a:srgbClr val="C00000"/>
                  </a:solidFill>
                  <a:effectLst/>
                </a:rPr>
                <a:t> </a:t>
              </a:r>
              <a:endParaRPr lang="en-VN" sz="4000" b="1" dirty="0">
                <a:solidFill>
                  <a:srgbClr val="C00000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6BCF690-D45F-1145-8497-F049F10F38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8267" y="5126940"/>
            <a:ext cx="1554171" cy="15378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7561867-E2D9-044F-B175-9A7162DB90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44" y="323548"/>
            <a:ext cx="1683772" cy="16707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01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189921" y="2274837"/>
              <a:ext cx="9124121" cy="2420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algn="just">
                <a:lnSpc>
                  <a:spcPct val="107000"/>
                </a:lnSpc>
                <a:spcAft>
                  <a:spcPts val="725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địa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phương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vực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tất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mọi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ai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quyền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ai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cũng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trách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     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860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35398A3-9A74-014C-A276-68126A63BEF8}"/>
              </a:ext>
            </a:extLst>
          </p:cNvPr>
          <p:cNvGrpSpPr/>
          <p:nvPr/>
        </p:nvGrpSpPr>
        <p:grpSpPr>
          <a:xfrm>
            <a:off x="2003813" y="745435"/>
            <a:ext cx="7792278" cy="5367130"/>
            <a:chOff x="2003813" y="745435"/>
            <a:chExt cx="7792278" cy="5367130"/>
          </a:xfrm>
        </p:grpSpPr>
        <p:sp>
          <p:nvSpPr>
            <p:cNvPr id="3" name="Cloud 2">
              <a:extLst>
                <a:ext uri="{FF2B5EF4-FFF2-40B4-BE49-F238E27FC236}">
                  <a16:creationId xmlns:a16="http://schemas.microsoft.com/office/drawing/2014/main" id="{CA18410C-6A39-F14E-A369-589F810D317B}"/>
                </a:ext>
              </a:extLst>
            </p:cNvPr>
            <p:cNvSpPr/>
            <p:nvPr/>
          </p:nvSpPr>
          <p:spPr>
            <a:xfrm>
              <a:off x="2003813" y="745435"/>
              <a:ext cx="7792278" cy="5367130"/>
            </a:xfrm>
            <a:prstGeom prst="cloud">
              <a:avLst/>
            </a:prstGeom>
            <a:solidFill>
              <a:schemeClr val="bg1">
                <a:alpha val="87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5766BED5-C94A-B444-B93A-4BD87909C7EB}"/>
                </a:ext>
              </a:extLst>
            </p:cNvPr>
            <p:cNvSpPr/>
            <p:nvPr/>
          </p:nvSpPr>
          <p:spPr>
            <a:xfrm>
              <a:off x="3609902" y="1536174"/>
              <a:ext cx="4580100" cy="378565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Khám</a:t>
              </a:r>
              <a:endParaRPr lang="en-US" altLang="zh-CN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  <a:p>
              <a:pPr algn="ctr"/>
              <a:r>
                <a:rPr lang="en-US" altLang="zh-CN" sz="12000" b="1" dirty="0" err="1">
                  <a:ln w="19050">
                    <a:solidFill>
                      <a:schemeClr val="tx1"/>
                    </a:solidFill>
                  </a:ln>
                  <a:solidFill>
                    <a:srgbClr val="C00000"/>
                  </a:solidFill>
                  <a:latin typeface="#9Slide07 IcielKoni Black" pitchFamily="2" charset="77"/>
                  <a:ea typeface="字魂157号-萌趣兔兔" panose="00000500000000000000" pitchFamily="2" charset="-122"/>
                  <a:sym typeface="Arial" panose="020B0604020202020204" pitchFamily="34" charset="0"/>
                </a:rPr>
                <a:t>phá</a:t>
              </a:r>
              <a:endParaRPr lang="zh-CN" altLang="en-US" sz="12000" b="1" dirty="0">
                <a:ln w="19050">
                  <a:solidFill>
                    <a:schemeClr val="tx1"/>
                  </a:solidFill>
                </a:ln>
                <a:solidFill>
                  <a:srgbClr val="C00000"/>
                </a:solidFill>
                <a:latin typeface="#9Slide07 IcielKoni Black" pitchFamily="2" charset="77"/>
                <a:ea typeface="字魂157号-萌趣兔兔" panose="00000500000000000000" pitchFamily="2" charset="-122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7651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DBFE83-8692-4B8D-5A5F-117F87B2500A}"/>
              </a:ext>
            </a:extLst>
          </p:cNvPr>
          <p:cNvSpPr txBox="1"/>
          <p:nvPr/>
        </p:nvSpPr>
        <p:spPr>
          <a:xfrm>
            <a:off x="770215" y="935813"/>
            <a:ext cx="10651570" cy="584775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Chia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sẻ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về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những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cảnh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quan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cần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chăm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sóc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,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bảo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vệ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224E4A"/>
                </a:solidFill>
                <a:effectLst/>
                <a:uLnTx/>
                <a:uFillTx/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ở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quê</a:t>
            </a:r>
            <a:r>
              <a:rPr lang="en-US" sz="3200" dirty="0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 </a:t>
            </a:r>
            <a:r>
              <a:rPr lang="en-US" sz="3200" dirty="0" err="1">
                <a:solidFill>
                  <a:srgbClr val="224E4A"/>
                </a:solidFill>
                <a:latin typeface="#9Slide03 Swiss 721 Black Condensed" panose="02000500000000000000" pitchFamily="2" charset="77"/>
              </a:rPr>
              <a:t>em</a:t>
            </a:r>
            <a:endParaRPr kumimoji="0" lang="en-US" sz="3200" u="none" strike="noStrike" kern="1200" cap="none" spc="0" normalizeH="0" baseline="0" noProof="0" dirty="0">
              <a:ln>
                <a:noFill/>
              </a:ln>
              <a:solidFill>
                <a:srgbClr val="224E4A"/>
              </a:solidFill>
              <a:effectLst/>
              <a:uLnTx/>
              <a:uFillTx/>
              <a:latin typeface="#9Slide03 Swiss 721 Black Condensed" panose="02000500000000000000" pitchFamily="2" charset="77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93FFD52-450F-3275-5C1C-06E240C08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3" y="0"/>
            <a:ext cx="1246093" cy="128975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3BC935F-1A24-DE4D-A622-140341AEA3B5}"/>
              </a:ext>
            </a:extLst>
          </p:cNvPr>
          <p:cNvGrpSpPr/>
          <p:nvPr/>
        </p:nvGrpSpPr>
        <p:grpSpPr>
          <a:xfrm>
            <a:off x="7842962" y="1869454"/>
            <a:ext cx="4121069" cy="4149767"/>
            <a:chOff x="7658279" y="1992539"/>
            <a:chExt cx="4121069" cy="414976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52309570-F08F-D847-9C67-FF551574AB43}"/>
                </a:ext>
              </a:extLst>
            </p:cNvPr>
            <p:cNvGrpSpPr/>
            <p:nvPr/>
          </p:nvGrpSpPr>
          <p:grpSpPr>
            <a:xfrm>
              <a:off x="7658279" y="2345635"/>
              <a:ext cx="4121069" cy="3796671"/>
              <a:chOff x="98263" y="3700528"/>
              <a:chExt cx="3798579" cy="3300024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C7226ECE-96B3-7442-83A4-D6F739EE3D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548" t="32224" r="34274" b="-2328"/>
              <a:stretch/>
            </p:blipFill>
            <p:spPr>
              <a:xfrm>
                <a:off x="1368287" y="3700528"/>
                <a:ext cx="2528555" cy="330002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F00049A-DDDA-5940-815E-E8EC19735B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5862" t="30773" r="17960" b="-878"/>
              <a:stretch/>
            </p:blipFill>
            <p:spPr>
              <a:xfrm flipH="1">
                <a:off x="98263" y="3725935"/>
                <a:ext cx="2481781" cy="3238978"/>
              </a:xfrm>
              <a:prstGeom prst="rect">
                <a:avLst/>
              </a:prstGeom>
            </p:spPr>
          </p:pic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0E7CE3-5AE8-134C-9093-A05BE6835D8B}"/>
                </a:ext>
              </a:extLst>
            </p:cNvPr>
            <p:cNvSpPr txBox="1"/>
            <p:nvPr/>
          </p:nvSpPr>
          <p:spPr>
            <a:xfrm>
              <a:off x="7813352" y="1992539"/>
              <a:ext cx="37709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>
                  <a:solidFill>
                    <a:srgbClr val="C00000"/>
                  </a:solidFill>
                  <a:latin typeface="#9Slide03 Swiss 721 Black Condensed" panose="02000500000000000000" pitchFamily="2" charset="77"/>
                </a:rPr>
                <a:t>Thảo luận nhóm 4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7F50A36-5612-7149-8B99-F1126D4D7E4F}"/>
              </a:ext>
            </a:extLst>
          </p:cNvPr>
          <p:cNvGrpSpPr/>
          <p:nvPr/>
        </p:nvGrpSpPr>
        <p:grpSpPr>
          <a:xfrm>
            <a:off x="229833" y="1504178"/>
            <a:ext cx="7223827" cy="1989264"/>
            <a:chOff x="227969" y="1622750"/>
            <a:chExt cx="7223827" cy="198926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D578436-61EC-034A-B8FB-245B57849914}"/>
                </a:ext>
              </a:extLst>
            </p:cNvPr>
            <p:cNvGrpSpPr/>
            <p:nvPr/>
          </p:nvGrpSpPr>
          <p:grpSpPr>
            <a:xfrm>
              <a:off x="886771" y="2184047"/>
              <a:ext cx="6565025" cy="1427967"/>
              <a:chOff x="-3597115" y="3332341"/>
              <a:chExt cx="4052093" cy="1427967"/>
            </a:xfrm>
          </p:grpSpPr>
          <p:sp>
            <p:nvSpPr>
              <p:cNvPr id="13" name="Rectangle: Rounded Corners 22">
                <a:extLst>
                  <a:ext uri="{FF2B5EF4-FFF2-40B4-BE49-F238E27FC236}">
                    <a16:creationId xmlns:a16="http://schemas.microsoft.com/office/drawing/2014/main" id="{B4956B96-A882-344D-8A8F-33F89583332A}"/>
                  </a:ext>
                </a:extLst>
              </p:cNvPr>
              <p:cNvSpPr/>
              <p:nvPr/>
            </p:nvSpPr>
            <p:spPr>
              <a:xfrm>
                <a:off x="-3597115" y="3332341"/>
                <a:ext cx="4052093" cy="142796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565025"/>
                          <a:gd name="connsiteY0" fmla="*/ 237999 h 1427967"/>
                          <a:gd name="connsiteX1" fmla="*/ 249826 w 6565025"/>
                          <a:gd name="connsiteY1" fmla="*/ 0 h 1427967"/>
                          <a:gd name="connsiteX2" fmla="*/ 826036 w 6565025"/>
                          <a:gd name="connsiteY2" fmla="*/ 0 h 1427967"/>
                          <a:gd name="connsiteX3" fmla="*/ 1462900 w 6565025"/>
                          <a:gd name="connsiteY3" fmla="*/ 0 h 1427967"/>
                          <a:gd name="connsiteX4" fmla="*/ 2342380 w 6565025"/>
                          <a:gd name="connsiteY4" fmla="*/ 0 h 1427967"/>
                          <a:gd name="connsiteX5" fmla="*/ 3221859 w 6565025"/>
                          <a:gd name="connsiteY5" fmla="*/ 0 h 1427967"/>
                          <a:gd name="connsiteX6" fmla="*/ 3858722 w 6565025"/>
                          <a:gd name="connsiteY6" fmla="*/ 0 h 1427967"/>
                          <a:gd name="connsiteX7" fmla="*/ 4616894 w 6565025"/>
                          <a:gd name="connsiteY7" fmla="*/ 0 h 1427967"/>
                          <a:gd name="connsiteX8" fmla="*/ 5496373 w 6565025"/>
                          <a:gd name="connsiteY8" fmla="*/ 0 h 1427967"/>
                          <a:gd name="connsiteX9" fmla="*/ 6315198 w 6565025"/>
                          <a:gd name="connsiteY9" fmla="*/ 0 h 1427967"/>
                          <a:gd name="connsiteX10" fmla="*/ 6565025 w 6565025"/>
                          <a:gd name="connsiteY10" fmla="*/ 237999 h 1427967"/>
                          <a:gd name="connsiteX11" fmla="*/ 6565025 w 6565025"/>
                          <a:gd name="connsiteY11" fmla="*/ 723503 h 1427967"/>
                          <a:gd name="connsiteX12" fmla="*/ 6565025 w 6565025"/>
                          <a:gd name="connsiteY12" fmla="*/ 1189967 h 1427967"/>
                          <a:gd name="connsiteX13" fmla="*/ 6315198 w 6565025"/>
                          <a:gd name="connsiteY13" fmla="*/ 1427967 h 1427967"/>
                          <a:gd name="connsiteX14" fmla="*/ 5435718 w 6565025"/>
                          <a:gd name="connsiteY14" fmla="*/ 1427967 h 1427967"/>
                          <a:gd name="connsiteX15" fmla="*/ 4738201 w 6565025"/>
                          <a:gd name="connsiteY15" fmla="*/ 1427967 h 1427967"/>
                          <a:gd name="connsiteX16" fmla="*/ 3858722 w 6565025"/>
                          <a:gd name="connsiteY16" fmla="*/ 1427967 h 1427967"/>
                          <a:gd name="connsiteX17" fmla="*/ 3282512 w 6565025"/>
                          <a:gd name="connsiteY17" fmla="*/ 1427967 h 1427967"/>
                          <a:gd name="connsiteX18" fmla="*/ 2524340 w 6565025"/>
                          <a:gd name="connsiteY18" fmla="*/ 1427967 h 1427967"/>
                          <a:gd name="connsiteX19" fmla="*/ 1766170 w 6565025"/>
                          <a:gd name="connsiteY19" fmla="*/ 1427967 h 1427967"/>
                          <a:gd name="connsiteX20" fmla="*/ 1189959 w 6565025"/>
                          <a:gd name="connsiteY20" fmla="*/ 1427967 h 1427967"/>
                          <a:gd name="connsiteX21" fmla="*/ 249826 w 6565025"/>
                          <a:gd name="connsiteY21" fmla="*/ 1427967 h 1427967"/>
                          <a:gd name="connsiteX22" fmla="*/ 0 w 6565025"/>
                          <a:gd name="connsiteY22" fmla="*/ 1189967 h 1427967"/>
                          <a:gd name="connsiteX23" fmla="*/ 0 w 6565025"/>
                          <a:gd name="connsiteY23" fmla="*/ 723503 h 1427967"/>
                          <a:gd name="connsiteX24" fmla="*/ 0 w 6565025"/>
                          <a:gd name="connsiteY24" fmla="*/ 237999 h 1427967"/>
                          <a:gd name="connsiteX0" fmla="*/ 0 w 6565025"/>
                          <a:gd name="connsiteY0" fmla="*/ 237999 h 1427967"/>
                          <a:gd name="connsiteX1" fmla="*/ 249826 w 6565025"/>
                          <a:gd name="connsiteY1" fmla="*/ 0 h 1427967"/>
                          <a:gd name="connsiteX2" fmla="*/ 1068651 w 6565025"/>
                          <a:gd name="connsiteY2" fmla="*/ 0 h 1427967"/>
                          <a:gd name="connsiteX3" fmla="*/ 1766170 w 6565025"/>
                          <a:gd name="connsiteY3" fmla="*/ 0 h 1427967"/>
                          <a:gd name="connsiteX4" fmla="*/ 2342380 w 6565025"/>
                          <a:gd name="connsiteY4" fmla="*/ 0 h 1427967"/>
                          <a:gd name="connsiteX5" fmla="*/ 2979244 w 6565025"/>
                          <a:gd name="connsiteY5" fmla="*/ 0 h 1427967"/>
                          <a:gd name="connsiteX6" fmla="*/ 3555454 w 6565025"/>
                          <a:gd name="connsiteY6" fmla="*/ 0 h 1427967"/>
                          <a:gd name="connsiteX7" fmla="*/ 4131663 w 6565025"/>
                          <a:gd name="connsiteY7" fmla="*/ 0 h 1427967"/>
                          <a:gd name="connsiteX8" fmla="*/ 4889835 w 6565025"/>
                          <a:gd name="connsiteY8" fmla="*/ 0 h 1427967"/>
                          <a:gd name="connsiteX9" fmla="*/ 5587352 w 6565025"/>
                          <a:gd name="connsiteY9" fmla="*/ 0 h 1427967"/>
                          <a:gd name="connsiteX10" fmla="*/ 6315198 w 6565025"/>
                          <a:gd name="connsiteY10" fmla="*/ 0 h 1427967"/>
                          <a:gd name="connsiteX11" fmla="*/ 6565025 w 6565025"/>
                          <a:gd name="connsiteY11" fmla="*/ 237999 h 1427967"/>
                          <a:gd name="connsiteX12" fmla="*/ 6565025 w 6565025"/>
                          <a:gd name="connsiteY12" fmla="*/ 713984 h 1427967"/>
                          <a:gd name="connsiteX13" fmla="*/ 6565025 w 6565025"/>
                          <a:gd name="connsiteY13" fmla="*/ 1189967 h 1427967"/>
                          <a:gd name="connsiteX14" fmla="*/ 6315198 w 6565025"/>
                          <a:gd name="connsiteY14" fmla="*/ 1427967 h 1427967"/>
                          <a:gd name="connsiteX15" fmla="*/ 5738988 w 6565025"/>
                          <a:gd name="connsiteY15" fmla="*/ 1427967 h 1427967"/>
                          <a:gd name="connsiteX16" fmla="*/ 4980816 w 6565025"/>
                          <a:gd name="connsiteY16" fmla="*/ 1427967 h 1427967"/>
                          <a:gd name="connsiteX17" fmla="*/ 4161991 w 6565025"/>
                          <a:gd name="connsiteY17" fmla="*/ 1427967 h 1427967"/>
                          <a:gd name="connsiteX18" fmla="*/ 3343165 w 6565025"/>
                          <a:gd name="connsiteY18" fmla="*/ 1427967 h 1427967"/>
                          <a:gd name="connsiteX19" fmla="*/ 2645648 w 6565025"/>
                          <a:gd name="connsiteY19" fmla="*/ 1427967 h 1427967"/>
                          <a:gd name="connsiteX20" fmla="*/ 2008784 w 6565025"/>
                          <a:gd name="connsiteY20" fmla="*/ 1427967 h 1427967"/>
                          <a:gd name="connsiteX21" fmla="*/ 1432574 w 6565025"/>
                          <a:gd name="connsiteY21" fmla="*/ 1427967 h 1427967"/>
                          <a:gd name="connsiteX22" fmla="*/ 249826 w 6565025"/>
                          <a:gd name="connsiteY22" fmla="*/ 1427967 h 1427967"/>
                          <a:gd name="connsiteX23" fmla="*/ 0 w 6565025"/>
                          <a:gd name="connsiteY23" fmla="*/ 1189967 h 1427967"/>
                          <a:gd name="connsiteX24" fmla="*/ 0 w 6565025"/>
                          <a:gd name="connsiteY24" fmla="*/ 733023 h 1427967"/>
                          <a:gd name="connsiteX25" fmla="*/ 0 w 6565025"/>
                          <a:gd name="connsiteY25" fmla="*/ 237999 h 142796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565025" h="1427967" fill="none" extrusionOk="0">
                            <a:moveTo>
                              <a:pt x="0" y="237999"/>
                            </a:moveTo>
                            <a:cubicBezTo>
                              <a:pt x="16443" y="80102"/>
                              <a:pt x="114099" y="8992"/>
                              <a:pt x="249826" y="0"/>
                            </a:cubicBezTo>
                            <a:cubicBezTo>
                              <a:pt x="518987" y="-8793"/>
                              <a:pt x="558660" y="-24163"/>
                              <a:pt x="826036" y="0"/>
                            </a:cubicBezTo>
                            <a:cubicBezTo>
                              <a:pt x="1104739" y="45818"/>
                              <a:pt x="1249842" y="-30791"/>
                              <a:pt x="1462900" y="0"/>
                            </a:cubicBezTo>
                            <a:cubicBezTo>
                              <a:pt x="1655807" y="18982"/>
                              <a:pt x="2168597" y="-36782"/>
                              <a:pt x="2342380" y="0"/>
                            </a:cubicBezTo>
                            <a:cubicBezTo>
                              <a:pt x="2572059" y="15173"/>
                              <a:pt x="2852372" y="684"/>
                              <a:pt x="3221859" y="0"/>
                            </a:cubicBezTo>
                            <a:cubicBezTo>
                              <a:pt x="3617222" y="-13529"/>
                              <a:pt x="3691248" y="-24706"/>
                              <a:pt x="3858722" y="0"/>
                            </a:cubicBezTo>
                            <a:cubicBezTo>
                              <a:pt x="3963394" y="7174"/>
                              <a:pt x="4278723" y="63378"/>
                              <a:pt x="4616894" y="0"/>
                            </a:cubicBezTo>
                            <a:cubicBezTo>
                              <a:pt x="4908892" y="-24791"/>
                              <a:pt x="5068982" y="-5550"/>
                              <a:pt x="5496373" y="0"/>
                            </a:cubicBezTo>
                            <a:cubicBezTo>
                              <a:pt x="5926787" y="36168"/>
                              <a:pt x="6110980" y="-1876"/>
                              <a:pt x="6315198" y="0"/>
                            </a:cubicBezTo>
                            <a:cubicBezTo>
                              <a:pt x="6475591" y="-9145"/>
                              <a:pt x="6561808" y="85945"/>
                              <a:pt x="6565025" y="237999"/>
                            </a:cubicBezTo>
                            <a:cubicBezTo>
                              <a:pt x="6554504" y="480925"/>
                              <a:pt x="6557509" y="516559"/>
                              <a:pt x="6565025" y="723503"/>
                            </a:cubicBezTo>
                            <a:cubicBezTo>
                              <a:pt x="6564475" y="947926"/>
                              <a:pt x="6555797" y="1015623"/>
                              <a:pt x="6565025" y="1189967"/>
                            </a:cubicBezTo>
                            <a:cubicBezTo>
                              <a:pt x="6563874" y="1330562"/>
                              <a:pt x="6467243" y="1459487"/>
                              <a:pt x="6315198" y="1427967"/>
                            </a:cubicBezTo>
                            <a:cubicBezTo>
                              <a:pt x="6008262" y="1408892"/>
                              <a:pt x="5621296" y="1391089"/>
                              <a:pt x="5435718" y="1427967"/>
                            </a:cubicBezTo>
                            <a:cubicBezTo>
                              <a:pt x="5203091" y="1461323"/>
                              <a:pt x="4915079" y="1444888"/>
                              <a:pt x="4738201" y="1427967"/>
                            </a:cubicBezTo>
                            <a:cubicBezTo>
                              <a:pt x="4574457" y="1447342"/>
                              <a:pt x="4241054" y="1421427"/>
                              <a:pt x="3858722" y="1427967"/>
                            </a:cubicBezTo>
                            <a:cubicBezTo>
                              <a:pt x="3466036" y="1400621"/>
                              <a:pt x="3395342" y="1455279"/>
                              <a:pt x="3282512" y="1427967"/>
                            </a:cubicBezTo>
                            <a:cubicBezTo>
                              <a:pt x="3165410" y="1401614"/>
                              <a:pt x="2716894" y="1437031"/>
                              <a:pt x="2524340" y="1427967"/>
                            </a:cubicBezTo>
                            <a:cubicBezTo>
                              <a:pt x="2325912" y="1468013"/>
                              <a:pt x="2149298" y="1487532"/>
                              <a:pt x="1766170" y="1427967"/>
                            </a:cubicBezTo>
                            <a:cubicBezTo>
                              <a:pt x="1394004" y="1406323"/>
                              <a:pt x="1404765" y="1418652"/>
                              <a:pt x="1189959" y="1427967"/>
                            </a:cubicBezTo>
                            <a:cubicBezTo>
                              <a:pt x="948100" y="1478979"/>
                              <a:pt x="420550" y="1448062"/>
                              <a:pt x="249826" y="1427967"/>
                            </a:cubicBezTo>
                            <a:cubicBezTo>
                              <a:pt x="90010" y="1428532"/>
                              <a:pt x="2705" y="1296529"/>
                              <a:pt x="0" y="1189967"/>
                            </a:cubicBezTo>
                            <a:cubicBezTo>
                              <a:pt x="16022" y="1044161"/>
                              <a:pt x="10512" y="907156"/>
                              <a:pt x="0" y="723503"/>
                            </a:cubicBezTo>
                            <a:cubicBezTo>
                              <a:pt x="-5886" y="528562"/>
                              <a:pt x="-16443" y="413937"/>
                              <a:pt x="0" y="237999"/>
                            </a:cubicBezTo>
                            <a:close/>
                          </a:path>
                          <a:path w="6565025" h="1427967" stroke="0" extrusionOk="0">
                            <a:moveTo>
                              <a:pt x="0" y="237999"/>
                            </a:moveTo>
                            <a:cubicBezTo>
                              <a:pt x="10737" y="137324"/>
                              <a:pt x="126043" y="12354"/>
                              <a:pt x="249826" y="0"/>
                            </a:cubicBezTo>
                            <a:cubicBezTo>
                              <a:pt x="485481" y="417"/>
                              <a:pt x="816586" y="7842"/>
                              <a:pt x="1068651" y="0"/>
                            </a:cubicBezTo>
                            <a:cubicBezTo>
                              <a:pt x="1304175" y="21581"/>
                              <a:pt x="1499641" y="14399"/>
                              <a:pt x="1766170" y="0"/>
                            </a:cubicBezTo>
                            <a:cubicBezTo>
                              <a:pt x="2030785" y="-9918"/>
                              <a:pt x="2062553" y="-17983"/>
                              <a:pt x="2342380" y="0"/>
                            </a:cubicBezTo>
                            <a:cubicBezTo>
                              <a:pt x="2623514" y="24625"/>
                              <a:pt x="2836230" y="25677"/>
                              <a:pt x="2979244" y="0"/>
                            </a:cubicBezTo>
                            <a:cubicBezTo>
                              <a:pt x="3117464" y="-13263"/>
                              <a:pt x="3360154" y="-49198"/>
                              <a:pt x="3555454" y="0"/>
                            </a:cubicBezTo>
                            <a:cubicBezTo>
                              <a:pt x="3796224" y="51150"/>
                              <a:pt x="3981146" y="-12443"/>
                              <a:pt x="4131663" y="0"/>
                            </a:cubicBezTo>
                            <a:cubicBezTo>
                              <a:pt x="4320106" y="9729"/>
                              <a:pt x="4560551" y="-26468"/>
                              <a:pt x="4889835" y="0"/>
                            </a:cubicBezTo>
                            <a:cubicBezTo>
                              <a:pt x="5241158" y="35759"/>
                              <a:pt x="5448490" y="48801"/>
                              <a:pt x="5587352" y="0"/>
                            </a:cubicBezTo>
                            <a:cubicBezTo>
                              <a:pt x="5745059" y="-58135"/>
                              <a:pt x="6095220" y="59241"/>
                              <a:pt x="6315198" y="0"/>
                            </a:cubicBezTo>
                            <a:cubicBezTo>
                              <a:pt x="6441694" y="-10887"/>
                              <a:pt x="6586931" y="101144"/>
                              <a:pt x="6565025" y="237999"/>
                            </a:cubicBezTo>
                            <a:cubicBezTo>
                              <a:pt x="6573073" y="367975"/>
                              <a:pt x="6554032" y="504329"/>
                              <a:pt x="6565025" y="713984"/>
                            </a:cubicBezTo>
                            <a:cubicBezTo>
                              <a:pt x="6554858" y="931912"/>
                              <a:pt x="6558290" y="996355"/>
                              <a:pt x="6565025" y="1189967"/>
                            </a:cubicBezTo>
                            <a:cubicBezTo>
                              <a:pt x="6555639" y="1334712"/>
                              <a:pt x="6482909" y="1446360"/>
                              <a:pt x="6315198" y="1427967"/>
                            </a:cubicBezTo>
                            <a:cubicBezTo>
                              <a:pt x="6197826" y="1443256"/>
                              <a:pt x="5998669" y="1464437"/>
                              <a:pt x="5738988" y="1427967"/>
                            </a:cubicBezTo>
                            <a:cubicBezTo>
                              <a:pt x="5490535" y="1414537"/>
                              <a:pt x="5175751" y="1424870"/>
                              <a:pt x="4980816" y="1427967"/>
                            </a:cubicBezTo>
                            <a:cubicBezTo>
                              <a:pt x="4734458" y="1459132"/>
                              <a:pt x="4406969" y="1445224"/>
                              <a:pt x="4161991" y="1427967"/>
                            </a:cubicBezTo>
                            <a:cubicBezTo>
                              <a:pt x="3977790" y="1453993"/>
                              <a:pt x="3574910" y="1404398"/>
                              <a:pt x="3343165" y="1427967"/>
                            </a:cubicBezTo>
                            <a:cubicBezTo>
                              <a:pt x="3137068" y="1409550"/>
                              <a:pt x="2854326" y="1421434"/>
                              <a:pt x="2645648" y="1427967"/>
                            </a:cubicBezTo>
                            <a:cubicBezTo>
                              <a:pt x="2437974" y="1429742"/>
                              <a:pt x="2152133" y="1420407"/>
                              <a:pt x="2008784" y="1427967"/>
                            </a:cubicBezTo>
                            <a:cubicBezTo>
                              <a:pt x="1818278" y="1428038"/>
                              <a:pt x="1720356" y="1453847"/>
                              <a:pt x="1432574" y="1427967"/>
                            </a:cubicBezTo>
                            <a:cubicBezTo>
                              <a:pt x="1232153" y="1402542"/>
                              <a:pt x="787766" y="1460284"/>
                              <a:pt x="249826" y="1427967"/>
                            </a:cubicBezTo>
                            <a:cubicBezTo>
                              <a:pt x="105680" y="1448568"/>
                              <a:pt x="-22967" y="1319573"/>
                              <a:pt x="0" y="1189967"/>
                            </a:cubicBezTo>
                            <a:cubicBezTo>
                              <a:pt x="23200" y="1025848"/>
                              <a:pt x="-12774" y="862611"/>
                              <a:pt x="0" y="733023"/>
                            </a:cubicBezTo>
                            <a:cubicBezTo>
                              <a:pt x="-29558" y="597427"/>
                              <a:pt x="573" y="448254"/>
                              <a:pt x="0" y="237999"/>
                            </a:cubicBezTo>
                            <a:close/>
                          </a:path>
                          <a:path w="6565025" h="1427967" fill="none" stroke="0" extrusionOk="0">
                            <a:moveTo>
                              <a:pt x="0" y="237999"/>
                            </a:moveTo>
                            <a:cubicBezTo>
                              <a:pt x="6595" y="103801"/>
                              <a:pt x="124098" y="14348"/>
                              <a:pt x="249826" y="0"/>
                            </a:cubicBezTo>
                            <a:cubicBezTo>
                              <a:pt x="513681" y="-14073"/>
                              <a:pt x="549209" y="-21127"/>
                              <a:pt x="826036" y="0"/>
                            </a:cubicBezTo>
                            <a:cubicBezTo>
                              <a:pt x="1082649" y="23133"/>
                              <a:pt x="1282423" y="-45921"/>
                              <a:pt x="1462900" y="0"/>
                            </a:cubicBezTo>
                            <a:cubicBezTo>
                              <a:pt x="1661017" y="35915"/>
                              <a:pt x="2153819" y="-3169"/>
                              <a:pt x="2342380" y="0"/>
                            </a:cubicBezTo>
                            <a:cubicBezTo>
                              <a:pt x="2551726" y="-2147"/>
                              <a:pt x="2789011" y="-10616"/>
                              <a:pt x="3221859" y="0"/>
                            </a:cubicBezTo>
                            <a:cubicBezTo>
                              <a:pt x="3614582" y="-17010"/>
                              <a:pt x="3681878" y="-38891"/>
                              <a:pt x="3858722" y="0"/>
                            </a:cubicBezTo>
                            <a:cubicBezTo>
                              <a:pt x="3965746" y="40511"/>
                              <a:pt x="4253116" y="-32173"/>
                              <a:pt x="4616894" y="0"/>
                            </a:cubicBezTo>
                            <a:cubicBezTo>
                              <a:pt x="4930439" y="-9723"/>
                              <a:pt x="5112798" y="-28751"/>
                              <a:pt x="5496373" y="0"/>
                            </a:cubicBezTo>
                            <a:cubicBezTo>
                              <a:pt x="5938069" y="46235"/>
                              <a:pt x="6118287" y="-15174"/>
                              <a:pt x="6315198" y="0"/>
                            </a:cubicBezTo>
                            <a:cubicBezTo>
                              <a:pt x="6478053" y="23744"/>
                              <a:pt x="6540934" y="98796"/>
                              <a:pt x="6565025" y="237999"/>
                            </a:cubicBezTo>
                            <a:cubicBezTo>
                              <a:pt x="6550743" y="472946"/>
                              <a:pt x="6561131" y="514712"/>
                              <a:pt x="6565025" y="723503"/>
                            </a:cubicBezTo>
                            <a:cubicBezTo>
                              <a:pt x="6575978" y="932261"/>
                              <a:pt x="6544230" y="1000400"/>
                              <a:pt x="6565025" y="1189967"/>
                            </a:cubicBezTo>
                            <a:cubicBezTo>
                              <a:pt x="6520553" y="1271975"/>
                              <a:pt x="6460938" y="1439847"/>
                              <a:pt x="6315198" y="1427967"/>
                            </a:cubicBezTo>
                            <a:cubicBezTo>
                              <a:pt x="6016345" y="1372807"/>
                              <a:pt x="5626759" y="1384737"/>
                              <a:pt x="5435718" y="1427967"/>
                            </a:cubicBezTo>
                            <a:cubicBezTo>
                              <a:pt x="5252553" y="1433180"/>
                              <a:pt x="4934164" y="1482530"/>
                              <a:pt x="4738201" y="1427967"/>
                            </a:cubicBezTo>
                            <a:cubicBezTo>
                              <a:pt x="4544328" y="1401897"/>
                              <a:pt x="4251536" y="1450942"/>
                              <a:pt x="3858722" y="1427967"/>
                            </a:cubicBezTo>
                            <a:cubicBezTo>
                              <a:pt x="3460517" y="1409288"/>
                              <a:pt x="3418469" y="1445739"/>
                              <a:pt x="3282512" y="1427967"/>
                            </a:cubicBezTo>
                            <a:cubicBezTo>
                              <a:pt x="3147200" y="1392916"/>
                              <a:pt x="2695611" y="1428036"/>
                              <a:pt x="2524340" y="1427967"/>
                            </a:cubicBezTo>
                            <a:cubicBezTo>
                              <a:pt x="2309212" y="1443035"/>
                              <a:pt x="2117712" y="1446884"/>
                              <a:pt x="1766170" y="1427967"/>
                            </a:cubicBezTo>
                            <a:cubicBezTo>
                              <a:pt x="1392161" y="1408378"/>
                              <a:pt x="1409666" y="1416598"/>
                              <a:pt x="1189959" y="1427967"/>
                            </a:cubicBezTo>
                            <a:cubicBezTo>
                              <a:pt x="1002720" y="1471993"/>
                              <a:pt x="465292" y="1417298"/>
                              <a:pt x="249826" y="1427967"/>
                            </a:cubicBezTo>
                            <a:cubicBezTo>
                              <a:pt x="76967" y="1421925"/>
                              <a:pt x="-17042" y="1328887"/>
                              <a:pt x="0" y="1189967"/>
                            </a:cubicBezTo>
                            <a:cubicBezTo>
                              <a:pt x="25379" y="1045424"/>
                              <a:pt x="33081" y="928828"/>
                              <a:pt x="0" y="723503"/>
                            </a:cubicBezTo>
                            <a:cubicBezTo>
                              <a:pt x="-15042" y="536693"/>
                              <a:pt x="2817" y="427038"/>
                              <a:pt x="0" y="23799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042E279-043C-4B49-A1F6-EE4086119D93}"/>
                  </a:ext>
                </a:extLst>
              </p:cNvPr>
              <p:cNvSpPr txBox="1"/>
              <p:nvPr/>
            </p:nvSpPr>
            <p:spPr>
              <a:xfrm>
                <a:off x="-3544603" y="3598684"/>
                <a:ext cx="381499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gì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trong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bài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hát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các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em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vừa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nghe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được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gọi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“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của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chung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”?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BD650B-7940-404D-BBA4-CCBEC73FEA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69" y="1622750"/>
              <a:ext cx="1321608" cy="133984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869E2C9-2E7A-9D45-A669-159B43D76EC1}"/>
              </a:ext>
            </a:extLst>
          </p:cNvPr>
          <p:cNvGrpSpPr/>
          <p:nvPr/>
        </p:nvGrpSpPr>
        <p:grpSpPr>
          <a:xfrm>
            <a:off x="845735" y="3874308"/>
            <a:ext cx="7027253" cy="2047879"/>
            <a:chOff x="910334" y="3944338"/>
            <a:chExt cx="7027253" cy="20478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D7CD4A67-F5A3-364C-B53D-B9D0F582E678}"/>
                </a:ext>
              </a:extLst>
            </p:cNvPr>
            <p:cNvGrpSpPr/>
            <p:nvPr/>
          </p:nvGrpSpPr>
          <p:grpSpPr>
            <a:xfrm>
              <a:off x="910334" y="3944338"/>
              <a:ext cx="6809129" cy="2047879"/>
              <a:chOff x="-3132832" y="3771034"/>
              <a:chExt cx="4123367" cy="2047879"/>
            </a:xfrm>
          </p:grpSpPr>
          <p:sp>
            <p:nvSpPr>
              <p:cNvPr id="16" name="Rectangle: Rounded Corners 22">
                <a:extLst>
                  <a:ext uri="{FF2B5EF4-FFF2-40B4-BE49-F238E27FC236}">
                    <a16:creationId xmlns:a16="http://schemas.microsoft.com/office/drawing/2014/main" id="{4DB95904-3EF2-4744-BD0B-A1BCCD5B53B6}"/>
                  </a:ext>
                </a:extLst>
              </p:cNvPr>
              <p:cNvSpPr/>
              <p:nvPr/>
            </p:nvSpPr>
            <p:spPr>
              <a:xfrm>
                <a:off x="-3132832" y="3771034"/>
                <a:ext cx="4123367" cy="2047879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6809129"/>
                          <a:gd name="connsiteY0" fmla="*/ 341319 h 2047879"/>
                          <a:gd name="connsiteX1" fmla="*/ 259116 w 6809129"/>
                          <a:gd name="connsiteY1" fmla="*/ 0 h 2047879"/>
                          <a:gd name="connsiteX2" fmla="*/ 856750 w 6809129"/>
                          <a:gd name="connsiteY2" fmla="*/ 0 h 2047879"/>
                          <a:gd name="connsiteX3" fmla="*/ 1517295 w 6809129"/>
                          <a:gd name="connsiteY3" fmla="*/ 0 h 2047879"/>
                          <a:gd name="connsiteX4" fmla="*/ 2429475 w 6809129"/>
                          <a:gd name="connsiteY4" fmla="*/ 0 h 2047879"/>
                          <a:gd name="connsiteX5" fmla="*/ 3341656 w 6809129"/>
                          <a:gd name="connsiteY5" fmla="*/ 0 h 2047879"/>
                          <a:gd name="connsiteX6" fmla="*/ 4002199 w 6809129"/>
                          <a:gd name="connsiteY6" fmla="*/ 0 h 2047879"/>
                          <a:gd name="connsiteX7" fmla="*/ 4788561 w 6809129"/>
                          <a:gd name="connsiteY7" fmla="*/ 0 h 2047879"/>
                          <a:gd name="connsiteX8" fmla="*/ 5700742 w 6809129"/>
                          <a:gd name="connsiteY8" fmla="*/ 0 h 2047879"/>
                          <a:gd name="connsiteX9" fmla="*/ 6550012 w 6809129"/>
                          <a:gd name="connsiteY9" fmla="*/ 0 h 2047879"/>
                          <a:gd name="connsiteX10" fmla="*/ 6809129 w 6809129"/>
                          <a:gd name="connsiteY10" fmla="*/ 341319 h 2047879"/>
                          <a:gd name="connsiteX11" fmla="*/ 6809129 w 6809129"/>
                          <a:gd name="connsiteY11" fmla="*/ 1037592 h 2047879"/>
                          <a:gd name="connsiteX12" fmla="*/ 6809129 w 6809129"/>
                          <a:gd name="connsiteY12" fmla="*/ 1706559 h 2047879"/>
                          <a:gd name="connsiteX13" fmla="*/ 6550012 w 6809129"/>
                          <a:gd name="connsiteY13" fmla="*/ 2047879 h 2047879"/>
                          <a:gd name="connsiteX14" fmla="*/ 5637832 w 6809129"/>
                          <a:gd name="connsiteY14" fmla="*/ 2047879 h 2047879"/>
                          <a:gd name="connsiteX15" fmla="*/ 4914379 w 6809129"/>
                          <a:gd name="connsiteY15" fmla="*/ 2047879 h 2047879"/>
                          <a:gd name="connsiteX16" fmla="*/ 4002199 w 6809129"/>
                          <a:gd name="connsiteY16" fmla="*/ 2047879 h 2047879"/>
                          <a:gd name="connsiteX17" fmla="*/ 3404564 w 6809129"/>
                          <a:gd name="connsiteY17" fmla="*/ 2047879 h 2047879"/>
                          <a:gd name="connsiteX18" fmla="*/ 2618202 w 6809129"/>
                          <a:gd name="connsiteY18" fmla="*/ 2047879 h 2047879"/>
                          <a:gd name="connsiteX19" fmla="*/ 1831840 w 6809129"/>
                          <a:gd name="connsiteY19" fmla="*/ 2047879 h 2047879"/>
                          <a:gd name="connsiteX20" fmla="*/ 1234204 w 6809129"/>
                          <a:gd name="connsiteY20" fmla="*/ 2047879 h 2047879"/>
                          <a:gd name="connsiteX21" fmla="*/ 259116 w 6809129"/>
                          <a:gd name="connsiteY21" fmla="*/ 2047879 h 2047879"/>
                          <a:gd name="connsiteX22" fmla="*/ 0 w 6809129"/>
                          <a:gd name="connsiteY22" fmla="*/ 1706559 h 2047879"/>
                          <a:gd name="connsiteX23" fmla="*/ 0 w 6809129"/>
                          <a:gd name="connsiteY23" fmla="*/ 1037592 h 2047879"/>
                          <a:gd name="connsiteX24" fmla="*/ 0 w 6809129"/>
                          <a:gd name="connsiteY24" fmla="*/ 341319 h 2047879"/>
                          <a:gd name="connsiteX0" fmla="*/ 0 w 6809129"/>
                          <a:gd name="connsiteY0" fmla="*/ 341319 h 2047879"/>
                          <a:gd name="connsiteX1" fmla="*/ 259116 w 6809129"/>
                          <a:gd name="connsiteY1" fmla="*/ 0 h 2047879"/>
                          <a:gd name="connsiteX2" fmla="*/ 1108386 w 6809129"/>
                          <a:gd name="connsiteY2" fmla="*/ 0 h 2047879"/>
                          <a:gd name="connsiteX3" fmla="*/ 1831840 w 6809129"/>
                          <a:gd name="connsiteY3" fmla="*/ 0 h 2047879"/>
                          <a:gd name="connsiteX4" fmla="*/ 2429475 w 6809129"/>
                          <a:gd name="connsiteY4" fmla="*/ 0 h 2047879"/>
                          <a:gd name="connsiteX5" fmla="*/ 3090020 w 6809129"/>
                          <a:gd name="connsiteY5" fmla="*/ 0 h 2047879"/>
                          <a:gd name="connsiteX6" fmla="*/ 3687654 w 6809129"/>
                          <a:gd name="connsiteY6" fmla="*/ 0 h 2047879"/>
                          <a:gd name="connsiteX7" fmla="*/ 4285289 w 6809129"/>
                          <a:gd name="connsiteY7" fmla="*/ 0 h 2047879"/>
                          <a:gd name="connsiteX8" fmla="*/ 5071651 w 6809129"/>
                          <a:gd name="connsiteY8" fmla="*/ 0 h 2047879"/>
                          <a:gd name="connsiteX9" fmla="*/ 5795104 w 6809129"/>
                          <a:gd name="connsiteY9" fmla="*/ 0 h 2047879"/>
                          <a:gd name="connsiteX10" fmla="*/ 6550012 w 6809129"/>
                          <a:gd name="connsiteY10" fmla="*/ 0 h 2047879"/>
                          <a:gd name="connsiteX11" fmla="*/ 6809129 w 6809129"/>
                          <a:gd name="connsiteY11" fmla="*/ 341319 h 2047879"/>
                          <a:gd name="connsiteX12" fmla="*/ 6809129 w 6809129"/>
                          <a:gd name="connsiteY12" fmla="*/ 1023940 h 2047879"/>
                          <a:gd name="connsiteX13" fmla="*/ 6809129 w 6809129"/>
                          <a:gd name="connsiteY13" fmla="*/ 1706559 h 2047879"/>
                          <a:gd name="connsiteX14" fmla="*/ 6550012 w 6809129"/>
                          <a:gd name="connsiteY14" fmla="*/ 2047879 h 2047879"/>
                          <a:gd name="connsiteX15" fmla="*/ 5952378 w 6809129"/>
                          <a:gd name="connsiteY15" fmla="*/ 2047879 h 2047879"/>
                          <a:gd name="connsiteX16" fmla="*/ 5166015 w 6809129"/>
                          <a:gd name="connsiteY16" fmla="*/ 2047879 h 2047879"/>
                          <a:gd name="connsiteX17" fmla="*/ 4316744 w 6809129"/>
                          <a:gd name="connsiteY17" fmla="*/ 2047879 h 2047879"/>
                          <a:gd name="connsiteX18" fmla="*/ 3467472 w 6809129"/>
                          <a:gd name="connsiteY18" fmla="*/ 2047879 h 2047879"/>
                          <a:gd name="connsiteX19" fmla="*/ 2744020 w 6809129"/>
                          <a:gd name="connsiteY19" fmla="*/ 2047879 h 2047879"/>
                          <a:gd name="connsiteX20" fmla="*/ 2083475 w 6809129"/>
                          <a:gd name="connsiteY20" fmla="*/ 2047879 h 2047879"/>
                          <a:gd name="connsiteX21" fmla="*/ 1485841 w 6809129"/>
                          <a:gd name="connsiteY21" fmla="*/ 2047879 h 2047879"/>
                          <a:gd name="connsiteX22" fmla="*/ 259116 w 6809129"/>
                          <a:gd name="connsiteY22" fmla="*/ 2047879 h 2047879"/>
                          <a:gd name="connsiteX23" fmla="*/ 0 w 6809129"/>
                          <a:gd name="connsiteY23" fmla="*/ 1706559 h 2047879"/>
                          <a:gd name="connsiteX24" fmla="*/ 0 w 6809129"/>
                          <a:gd name="connsiteY24" fmla="*/ 1051244 h 2047879"/>
                          <a:gd name="connsiteX25" fmla="*/ 0 w 6809129"/>
                          <a:gd name="connsiteY25" fmla="*/ 341319 h 204787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6809129" h="2047879" fill="none" extrusionOk="0">
                            <a:moveTo>
                              <a:pt x="0" y="341319"/>
                            </a:moveTo>
                            <a:cubicBezTo>
                              <a:pt x="139" y="128693"/>
                              <a:pt x="118549" y="17956"/>
                              <a:pt x="259116" y="0"/>
                            </a:cubicBezTo>
                            <a:cubicBezTo>
                              <a:pt x="534092" y="-21422"/>
                              <a:pt x="575232" y="-41314"/>
                              <a:pt x="856750" y="0"/>
                            </a:cubicBezTo>
                            <a:cubicBezTo>
                              <a:pt x="1143958" y="52483"/>
                              <a:pt x="1273047" y="-54675"/>
                              <a:pt x="1517295" y="0"/>
                            </a:cubicBezTo>
                            <a:cubicBezTo>
                              <a:pt x="1707868" y="23498"/>
                              <a:pt x="2255708" y="-52408"/>
                              <a:pt x="2429475" y="0"/>
                            </a:cubicBezTo>
                            <a:cubicBezTo>
                              <a:pt x="2681999" y="20031"/>
                              <a:pt x="2945368" y="9232"/>
                              <a:pt x="3341656" y="0"/>
                            </a:cubicBezTo>
                            <a:cubicBezTo>
                              <a:pt x="3748363" y="-19600"/>
                              <a:pt x="3836216" y="-35082"/>
                              <a:pt x="4002199" y="0"/>
                            </a:cubicBezTo>
                            <a:cubicBezTo>
                              <a:pt x="4127463" y="21842"/>
                              <a:pt x="4449454" y="29400"/>
                              <a:pt x="4788561" y="0"/>
                            </a:cubicBezTo>
                            <a:cubicBezTo>
                              <a:pt x="5095407" y="-22575"/>
                              <a:pt x="5248875" y="-7252"/>
                              <a:pt x="5700742" y="0"/>
                            </a:cubicBezTo>
                            <a:cubicBezTo>
                              <a:pt x="6145323" y="44593"/>
                              <a:pt x="6338645" y="-801"/>
                              <a:pt x="6550012" y="0"/>
                            </a:cubicBezTo>
                            <a:cubicBezTo>
                              <a:pt x="6739517" y="-19408"/>
                              <a:pt x="6803643" y="114373"/>
                              <a:pt x="6809129" y="341319"/>
                            </a:cubicBezTo>
                            <a:cubicBezTo>
                              <a:pt x="6801086" y="691741"/>
                              <a:pt x="6805678" y="750063"/>
                              <a:pt x="6809129" y="1037592"/>
                            </a:cubicBezTo>
                            <a:cubicBezTo>
                              <a:pt x="6814370" y="1343192"/>
                              <a:pt x="6799627" y="1456434"/>
                              <a:pt x="6809129" y="1706559"/>
                            </a:cubicBezTo>
                            <a:cubicBezTo>
                              <a:pt x="6790866" y="1875039"/>
                              <a:pt x="6704909" y="2090998"/>
                              <a:pt x="6550012" y="2047879"/>
                            </a:cubicBezTo>
                            <a:cubicBezTo>
                              <a:pt x="6220979" y="2031151"/>
                              <a:pt x="5837758" y="2020710"/>
                              <a:pt x="5637832" y="2047879"/>
                            </a:cubicBezTo>
                            <a:cubicBezTo>
                              <a:pt x="5397486" y="2081731"/>
                              <a:pt x="5103694" y="2070653"/>
                              <a:pt x="4914379" y="2047879"/>
                            </a:cubicBezTo>
                            <a:cubicBezTo>
                              <a:pt x="4746929" y="2084820"/>
                              <a:pt x="4371298" y="2012894"/>
                              <a:pt x="4002199" y="2047879"/>
                            </a:cubicBezTo>
                            <a:cubicBezTo>
                              <a:pt x="3587851" y="2022187"/>
                              <a:pt x="3518245" y="2086775"/>
                              <a:pt x="3404564" y="2047879"/>
                            </a:cubicBezTo>
                            <a:cubicBezTo>
                              <a:pt x="3312833" y="1994512"/>
                              <a:pt x="2812567" y="2048339"/>
                              <a:pt x="2618202" y="2047879"/>
                            </a:cubicBezTo>
                            <a:cubicBezTo>
                              <a:pt x="2417561" y="2077547"/>
                              <a:pt x="2229902" y="2119420"/>
                              <a:pt x="1831840" y="2047879"/>
                            </a:cubicBezTo>
                            <a:cubicBezTo>
                              <a:pt x="1445588" y="2020033"/>
                              <a:pt x="1457394" y="2033799"/>
                              <a:pt x="1234204" y="2047879"/>
                            </a:cubicBezTo>
                            <a:cubicBezTo>
                              <a:pt x="983643" y="2104555"/>
                              <a:pt x="423641" y="2077528"/>
                              <a:pt x="259116" y="2047879"/>
                            </a:cubicBezTo>
                            <a:cubicBezTo>
                              <a:pt x="89071" y="2041383"/>
                              <a:pt x="2870" y="1865556"/>
                              <a:pt x="0" y="1706559"/>
                            </a:cubicBezTo>
                            <a:cubicBezTo>
                              <a:pt x="2751" y="1520073"/>
                              <a:pt x="17154" y="1281625"/>
                              <a:pt x="0" y="1037592"/>
                            </a:cubicBezTo>
                            <a:cubicBezTo>
                              <a:pt x="-3495" y="755334"/>
                              <a:pt x="-10983" y="601141"/>
                              <a:pt x="0" y="341319"/>
                            </a:cubicBezTo>
                            <a:close/>
                          </a:path>
                          <a:path w="6809129" h="2047879" stroke="0" extrusionOk="0">
                            <a:moveTo>
                              <a:pt x="0" y="341319"/>
                            </a:moveTo>
                            <a:cubicBezTo>
                              <a:pt x="13247" y="183812"/>
                              <a:pt x="154441" y="29468"/>
                              <a:pt x="259116" y="0"/>
                            </a:cubicBezTo>
                            <a:cubicBezTo>
                              <a:pt x="487461" y="-31862"/>
                              <a:pt x="868572" y="26022"/>
                              <a:pt x="1108386" y="0"/>
                            </a:cubicBezTo>
                            <a:cubicBezTo>
                              <a:pt x="1343211" y="-16398"/>
                              <a:pt x="1543171" y="41708"/>
                              <a:pt x="1831840" y="0"/>
                            </a:cubicBezTo>
                            <a:cubicBezTo>
                              <a:pt x="2107200" y="-14761"/>
                              <a:pt x="2139856" y="-25915"/>
                              <a:pt x="2429475" y="0"/>
                            </a:cubicBezTo>
                            <a:cubicBezTo>
                              <a:pt x="2715900" y="40448"/>
                              <a:pt x="2943751" y="28926"/>
                              <a:pt x="3090020" y="0"/>
                            </a:cubicBezTo>
                            <a:cubicBezTo>
                              <a:pt x="3273910" y="-25764"/>
                              <a:pt x="3487711" y="-62632"/>
                              <a:pt x="3687654" y="0"/>
                            </a:cubicBezTo>
                            <a:cubicBezTo>
                              <a:pt x="3936591" y="61003"/>
                              <a:pt x="4135850" y="-1363"/>
                              <a:pt x="4285289" y="0"/>
                            </a:cubicBezTo>
                            <a:cubicBezTo>
                              <a:pt x="4447189" y="-4548"/>
                              <a:pt x="4741242" y="-36242"/>
                              <a:pt x="5071651" y="0"/>
                            </a:cubicBezTo>
                            <a:cubicBezTo>
                              <a:pt x="5436737" y="50003"/>
                              <a:pt x="5653455" y="64385"/>
                              <a:pt x="5795104" y="0"/>
                            </a:cubicBezTo>
                            <a:cubicBezTo>
                              <a:pt x="5950201" y="-99539"/>
                              <a:pt x="6296286" y="33342"/>
                              <a:pt x="6550012" y="0"/>
                            </a:cubicBezTo>
                            <a:cubicBezTo>
                              <a:pt x="6702708" y="-23917"/>
                              <a:pt x="6836685" y="144319"/>
                              <a:pt x="6809129" y="341319"/>
                            </a:cubicBezTo>
                            <a:cubicBezTo>
                              <a:pt x="6814753" y="514396"/>
                              <a:pt x="6787178" y="729526"/>
                              <a:pt x="6809129" y="1023940"/>
                            </a:cubicBezTo>
                            <a:cubicBezTo>
                              <a:pt x="6799673" y="1342235"/>
                              <a:pt x="6812067" y="1426673"/>
                              <a:pt x="6809129" y="1706559"/>
                            </a:cubicBezTo>
                            <a:cubicBezTo>
                              <a:pt x="6799551" y="1918871"/>
                              <a:pt x="6723579" y="2058386"/>
                              <a:pt x="6550012" y="2047879"/>
                            </a:cubicBezTo>
                            <a:cubicBezTo>
                              <a:pt x="6426934" y="2071376"/>
                              <a:pt x="6221269" y="2095438"/>
                              <a:pt x="5952378" y="2047879"/>
                            </a:cubicBezTo>
                            <a:cubicBezTo>
                              <a:pt x="5694450" y="2025638"/>
                              <a:pt x="5380329" y="2031500"/>
                              <a:pt x="5166015" y="2047879"/>
                            </a:cubicBezTo>
                            <a:cubicBezTo>
                              <a:pt x="4902677" y="2107023"/>
                              <a:pt x="4528517" y="2054432"/>
                              <a:pt x="4316744" y="2047879"/>
                            </a:cubicBezTo>
                            <a:cubicBezTo>
                              <a:pt x="4126080" y="2074266"/>
                              <a:pt x="3695050" y="2044883"/>
                              <a:pt x="3467472" y="2047879"/>
                            </a:cubicBezTo>
                            <a:cubicBezTo>
                              <a:pt x="3265993" y="2000974"/>
                              <a:pt x="2970824" y="2031462"/>
                              <a:pt x="2744020" y="2047879"/>
                            </a:cubicBezTo>
                            <a:cubicBezTo>
                              <a:pt x="2511698" y="2059829"/>
                              <a:pt x="2235838" y="2036569"/>
                              <a:pt x="2083475" y="2047879"/>
                            </a:cubicBezTo>
                            <a:cubicBezTo>
                              <a:pt x="1890757" y="2052428"/>
                              <a:pt x="1777682" y="2067514"/>
                              <a:pt x="1485841" y="2047879"/>
                            </a:cubicBezTo>
                            <a:cubicBezTo>
                              <a:pt x="1249048" y="2024495"/>
                              <a:pt x="803125" y="2101893"/>
                              <a:pt x="259116" y="2047879"/>
                            </a:cubicBezTo>
                            <a:cubicBezTo>
                              <a:pt x="107539" y="2080685"/>
                              <a:pt x="-54866" y="1892141"/>
                              <a:pt x="0" y="1706559"/>
                            </a:cubicBezTo>
                            <a:cubicBezTo>
                              <a:pt x="39079" y="1480140"/>
                              <a:pt x="-11072" y="1240061"/>
                              <a:pt x="0" y="1051244"/>
                            </a:cubicBezTo>
                            <a:cubicBezTo>
                              <a:pt x="-38601" y="856783"/>
                              <a:pt x="-12741" y="657921"/>
                              <a:pt x="0" y="341319"/>
                            </a:cubicBezTo>
                            <a:close/>
                          </a:path>
                          <a:path w="6809129" h="2047879" fill="none" stroke="0" extrusionOk="0">
                            <a:moveTo>
                              <a:pt x="0" y="341319"/>
                            </a:moveTo>
                            <a:cubicBezTo>
                              <a:pt x="13714" y="151589"/>
                              <a:pt x="122754" y="10624"/>
                              <a:pt x="259116" y="0"/>
                            </a:cubicBezTo>
                            <a:cubicBezTo>
                              <a:pt x="533909" y="-16401"/>
                              <a:pt x="575873" y="-30574"/>
                              <a:pt x="856750" y="0"/>
                            </a:cubicBezTo>
                            <a:cubicBezTo>
                              <a:pt x="1120474" y="32944"/>
                              <a:pt x="1328788" y="-54120"/>
                              <a:pt x="1517295" y="0"/>
                            </a:cubicBezTo>
                            <a:cubicBezTo>
                              <a:pt x="1722745" y="44897"/>
                              <a:pt x="2229921" y="-27671"/>
                              <a:pt x="2429475" y="0"/>
                            </a:cubicBezTo>
                            <a:cubicBezTo>
                              <a:pt x="2652636" y="-12877"/>
                              <a:pt x="2898078" y="-2794"/>
                              <a:pt x="3341656" y="0"/>
                            </a:cubicBezTo>
                            <a:cubicBezTo>
                              <a:pt x="3749362" y="-21805"/>
                              <a:pt x="3818940" y="-49883"/>
                              <a:pt x="4002199" y="0"/>
                            </a:cubicBezTo>
                            <a:cubicBezTo>
                              <a:pt x="4160696" y="39841"/>
                              <a:pt x="4438636" y="-12835"/>
                              <a:pt x="4788561" y="0"/>
                            </a:cubicBezTo>
                            <a:cubicBezTo>
                              <a:pt x="5115331" y="-7771"/>
                              <a:pt x="5314223" y="-41748"/>
                              <a:pt x="5700742" y="0"/>
                            </a:cubicBezTo>
                            <a:cubicBezTo>
                              <a:pt x="6128465" y="33491"/>
                              <a:pt x="6345777" y="-14693"/>
                              <a:pt x="6550012" y="0"/>
                            </a:cubicBezTo>
                            <a:cubicBezTo>
                              <a:pt x="6715702" y="18842"/>
                              <a:pt x="6789506" y="136488"/>
                              <a:pt x="6809129" y="341319"/>
                            </a:cubicBezTo>
                            <a:cubicBezTo>
                              <a:pt x="6793791" y="676505"/>
                              <a:pt x="6812964" y="738338"/>
                              <a:pt x="6809129" y="1037592"/>
                            </a:cubicBezTo>
                            <a:cubicBezTo>
                              <a:pt x="6846071" y="1335421"/>
                              <a:pt x="6786513" y="1437910"/>
                              <a:pt x="6809129" y="1706559"/>
                            </a:cubicBezTo>
                            <a:cubicBezTo>
                              <a:pt x="6780952" y="1861789"/>
                              <a:pt x="6701701" y="2061419"/>
                              <a:pt x="6550012" y="2047879"/>
                            </a:cubicBezTo>
                            <a:cubicBezTo>
                              <a:pt x="6237713" y="1964509"/>
                              <a:pt x="5847978" y="2031402"/>
                              <a:pt x="5637832" y="2047879"/>
                            </a:cubicBezTo>
                            <a:cubicBezTo>
                              <a:pt x="5456800" y="2055181"/>
                              <a:pt x="5115100" y="2110885"/>
                              <a:pt x="4914379" y="2047879"/>
                            </a:cubicBezTo>
                            <a:cubicBezTo>
                              <a:pt x="4673541" y="2007296"/>
                              <a:pt x="4371283" y="2108566"/>
                              <a:pt x="4002199" y="2047879"/>
                            </a:cubicBezTo>
                            <a:cubicBezTo>
                              <a:pt x="3594421" y="2017832"/>
                              <a:pt x="3541701" y="2077037"/>
                              <a:pt x="3404564" y="2047879"/>
                            </a:cubicBezTo>
                            <a:cubicBezTo>
                              <a:pt x="3265270" y="2003381"/>
                              <a:pt x="2777427" y="2051456"/>
                              <a:pt x="2618202" y="2047879"/>
                            </a:cubicBezTo>
                            <a:cubicBezTo>
                              <a:pt x="2387709" y="2067587"/>
                              <a:pt x="2202053" y="2074098"/>
                              <a:pt x="1831840" y="2047879"/>
                            </a:cubicBezTo>
                            <a:cubicBezTo>
                              <a:pt x="1442972" y="2018963"/>
                              <a:pt x="1463426" y="2031002"/>
                              <a:pt x="1234204" y="2047879"/>
                            </a:cubicBezTo>
                            <a:cubicBezTo>
                              <a:pt x="1014649" y="2071009"/>
                              <a:pt x="468214" y="2059281"/>
                              <a:pt x="259116" y="2047879"/>
                            </a:cubicBezTo>
                            <a:cubicBezTo>
                              <a:pt x="58998" y="2056469"/>
                              <a:pt x="-18141" y="1908599"/>
                              <a:pt x="0" y="1706559"/>
                            </a:cubicBezTo>
                            <a:cubicBezTo>
                              <a:pt x="44574" y="1519290"/>
                              <a:pt x="43442" y="1331782"/>
                              <a:pt x="0" y="1037592"/>
                            </a:cubicBezTo>
                            <a:cubicBezTo>
                              <a:pt x="-48012" y="777753"/>
                              <a:pt x="22848" y="631574"/>
                              <a:pt x="0" y="341319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EF2592-C371-6D47-AFE3-31E89D0039A1}"/>
                  </a:ext>
                </a:extLst>
              </p:cNvPr>
              <p:cNvSpPr txBox="1"/>
              <p:nvPr/>
            </p:nvSpPr>
            <p:spPr>
              <a:xfrm>
                <a:off x="-3055333" y="4046638"/>
                <a:ext cx="3760714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Mỗi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nhóm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hãy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nhớ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lại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cảnh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xung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quanh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mình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và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viết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hoặc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vẽ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ra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những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nơi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cần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được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gìn</a:t>
                </a:r>
                <a:r>
                  <a:rPr lang="en-US" sz="2800" b="1" i="1" dirty="0">
                    <a:solidFill>
                      <a:srgbClr val="224E4A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2800" b="1" i="1" dirty="0" err="1">
                    <a:solidFill>
                      <a:srgbClr val="224E4A"/>
                    </a:solidFill>
                    <a:latin typeface="Cambria" panose="02040503050406030204" pitchFamily="18" charset="0"/>
                  </a:rPr>
                  <a:t>giữ</a:t>
                </a:r>
                <a:endPara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224E4A"/>
                  </a:solidFill>
                  <a:effectLst/>
                  <a:uLnTx/>
                  <a:uFillTx/>
                  <a:latin typeface="Cambria" panose="02040503050406030204" pitchFamily="18" charset="0"/>
                </a:endParaRPr>
              </a:p>
            </p:txBody>
          </p: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E92F382-7B1F-DB40-9AFA-0E84829DBA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5979" y="4647417"/>
              <a:ext cx="1321608" cy="133984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13597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9">
            <a:extLst>
              <a:ext uri="{FF2B5EF4-FFF2-40B4-BE49-F238E27FC236}">
                <a16:creationId xmlns:a16="http://schemas.microsoft.com/office/drawing/2014/main" id="{EAB6B278-3E89-376A-524C-9A897A0D390F}"/>
              </a:ext>
            </a:extLst>
          </p:cNvPr>
          <p:cNvSpPr/>
          <p:nvPr/>
        </p:nvSpPr>
        <p:spPr>
          <a:xfrm>
            <a:off x="412652" y="715693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1A70566-1A61-8144-B6E0-70CA3E2A7DEB}"/>
              </a:ext>
            </a:extLst>
          </p:cNvPr>
          <p:cNvGrpSpPr/>
          <p:nvPr/>
        </p:nvGrpSpPr>
        <p:grpSpPr>
          <a:xfrm>
            <a:off x="5626848" y="1341120"/>
            <a:ext cx="6152500" cy="1717484"/>
            <a:chOff x="5388290" y="1986365"/>
            <a:chExt cx="6152500" cy="171748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C5ED2D8-D22E-FB44-A1BE-E59BA7A7AEA9}"/>
                </a:ext>
              </a:extLst>
            </p:cNvPr>
            <p:cNvGrpSpPr/>
            <p:nvPr/>
          </p:nvGrpSpPr>
          <p:grpSpPr>
            <a:xfrm>
              <a:off x="5388290" y="1986365"/>
              <a:ext cx="5538820" cy="1717484"/>
              <a:chOff x="-1154418" y="3771034"/>
              <a:chExt cx="2970261" cy="2383297"/>
            </a:xfrm>
          </p:grpSpPr>
          <p:sp>
            <p:nvSpPr>
              <p:cNvPr id="19" name="Rectangle: Rounded Corners 22">
                <a:extLst>
                  <a:ext uri="{FF2B5EF4-FFF2-40B4-BE49-F238E27FC236}">
                    <a16:creationId xmlns:a16="http://schemas.microsoft.com/office/drawing/2014/main" id="{BFA66D42-6E67-7146-80FE-C373037F1707}"/>
                  </a:ext>
                </a:extLst>
              </p:cNvPr>
              <p:cNvSpPr/>
              <p:nvPr/>
            </p:nvSpPr>
            <p:spPr>
              <a:xfrm>
                <a:off x="-1154418" y="3771034"/>
                <a:ext cx="2970261" cy="238329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5538820"/>
                          <a:gd name="connsiteY0" fmla="*/ 286253 h 1717484"/>
                          <a:gd name="connsiteX1" fmla="*/ 210775 w 5538820"/>
                          <a:gd name="connsiteY1" fmla="*/ 0 h 1717484"/>
                          <a:gd name="connsiteX2" fmla="*/ 696915 w 5538820"/>
                          <a:gd name="connsiteY2" fmla="*/ 0 h 1717484"/>
                          <a:gd name="connsiteX3" fmla="*/ 1234229 w 5538820"/>
                          <a:gd name="connsiteY3" fmla="*/ 0 h 1717484"/>
                          <a:gd name="connsiteX4" fmla="*/ 1976233 w 5538820"/>
                          <a:gd name="connsiteY4" fmla="*/ 0 h 1717484"/>
                          <a:gd name="connsiteX5" fmla="*/ 2718237 w 5538820"/>
                          <a:gd name="connsiteY5" fmla="*/ 0 h 1717484"/>
                          <a:gd name="connsiteX6" fmla="*/ 3255550 w 5538820"/>
                          <a:gd name="connsiteY6" fmla="*/ 0 h 1717484"/>
                          <a:gd name="connsiteX7" fmla="*/ 3895209 w 5538820"/>
                          <a:gd name="connsiteY7" fmla="*/ 0 h 1717484"/>
                          <a:gd name="connsiteX8" fmla="*/ 4637213 w 5538820"/>
                          <a:gd name="connsiteY8" fmla="*/ 0 h 1717484"/>
                          <a:gd name="connsiteX9" fmla="*/ 5328044 w 5538820"/>
                          <a:gd name="connsiteY9" fmla="*/ 0 h 1717484"/>
                          <a:gd name="connsiteX10" fmla="*/ 5538820 w 5538820"/>
                          <a:gd name="connsiteY10" fmla="*/ 286253 h 1717484"/>
                          <a:gd name="connsiteX11" fmla="*/ 5538820 w 5538820"/>
                          <a:gd name="connsiteY11" fmla="*/ 870192 h 1717484"/>
                          <a:gd name="connsiteX12" fmla="*/ 5538820 w 5538820"/>
                          <a:gd name="connsiteY12" fmla="*/ 1431230 h 1717484"/>
                          <a:gd name="connsiteX13" fmla="*/ 5328044 w 5538820"/>
                          <a:gd name="connsiteY13" fmla="*/ 1717484 h 1717484"/>
                          <a:gd name="connsiteX14" fmla="*/ 4586040 w 5538820"/>
                          <a:gd name="connsiteY14" fmla="*/ 1717484 h 1717484"/>
                          <a:gd name="connsiteX15" fmla="*/ 3997554 w 5538820"/>
                          <a:gd name="connsiteY15" fmla="*/ 1717484 h 1717484"/>
                          <a:gd name="connsiteX16" fmla="*/ 3255550 w 5538820"/>
                          <a:gd name="connsiteY16" fmla="*/ 1717484 h 1717484"/>
                          <a:gd name="connsiteX17" fmla="*/ 2769410 w 5538820"/>
                          <a:gd name="connsiteY17" fmla="*/ 1717484 h 1717484"/>
                          <a:gd name="connsiteX18" fmla="*/ 2129751 w 5538820"/>
                          <a:gd name="connsiteY18" fmla="*/ 1717484 h 1717484"/>
                          <a:gd name="connsiteX19" fmla="*/ 1490093 w 5538820"/>
                          <a:gd name="connsiteY19" fmla="*/ 1717484 h 1717484"/>
                          <a:gd name="connsiteX20" fmla="*/ 1003952 w 5538820"/>
                          <a:gd name="connsiteY20" fmla="*/ 1717484 h 1717484"/>
                          <a:gd name="connsiteX21" fmla="*/ 210775 w 5538820"/>
                          <a:gd name="connsiteY21" fmla="*/ 1717484 h 1717484"/>
                          <a:gd name="connsiteX22" fmla="*/ 0 w 5538820"/>
                          <a:gd name="connsiteY22" fmla="*/ 1431230 h 1717484"/>
                          <a:gd name="connsiteX23" fmla="*/ 0 w 5538820"/>
                          <a:gd name="connsiteY23" fmla="*/ 870192 h 1717484"/>
                          <a:gd name="connsiteX24" fmla="*/ 0 w 5538820"/>
                          <a:gd name="connsiteY24" fmla="*/ 286253 h 1717484"/>
                          <a:gd name="connsiteX0" fmla="*/ 0 w 5538820"/>
                          <a:gd name="connsiteY0" fmla="*/ 286253 h 1717484"/>
                          <a:gd name="connsiteX1" fmla="*/ 210775 w 5538820"/>
                          <a:gd name="connsiteY1" fmla="*/ 0 h 1717484"/>
                          <a:gd name="connsiteX2" fmla="*/ 901606 w 5538820"/>
                          <a:gd name="connsiteY2" fmla="*/ 0 h 1717484"/>
                          <a:gd name="connsiteX3" fmla="*/ 1490093 w 5538820"/>
                          <a:gd name="connsiteY3" fmla="*/ 0 h 1717484"/>
                          <a:gd name="connsiteX4" fmla="*/ 1976233 w 5538820"/>
                          <a:gd name="connsiteY4" fmla="*/ 0 h 1717484"/>
                          <a:gd name="connsiteX5" fmla="*/ 2513546 w 5538820"/>
                          <a:gd name="connsiteY5" fmla="*/ 0 h 1717484"/>
                          <a:gd name="connsiteX6" fmla="*/ 2999687 w 5538820"/>
                          <a:gd name="connsiteY6" fmla="*/ 0 h 1717484"/>
                          <a:gd name="connsiteX7" fmla="*/ 3485827 w 5538820"/>
                          <a:gd name="connsiteY7" fmla="*/ 0 h 1717484"/>
                          <a:gd name="connsiteX8" fmla="*/ 4125486 w 5538820"/>
                          <a:gd name="connsiteY8" fmla="*/ 0 h 1717484"/>
                          <a:gd name="connsiteX9" fmla="*/ 4713971 w 5538820"/>
                          <a:gd name="connsiteY9" fmla="*/ 0 h 1717484"/>
                          <a:gd name="connsiteX10" fmla="*/ 5328044 w 5538820"/>
                          <a:gd name="connsiteY10" fmla="*/ 0 h 1717484"/>
                          <a:gd name="connsiteX11" fmla="*/ 5538820 w 5538820"/>
                          <a:gd name="connsiteY11" fmla="*/ 286253 h 1717484"/>
                          <a:gd name="connsiteX12" fmla="*/ 5538820 w 5538820"/>
                          <a:gd name="connsiteY12" fmla="*/ 858742 h 1717484"/>
                          <a:gd name="connsiteX13" fmla="*/ 5538820 w 5538820"/>
                          <a:gd name="connsiteY13" fmla="*/ 1431230 h 1717484"/>
                          <a:gd name="connsiteX14" fmla="*/ 5328044 w 5538820"/>
                          <a:gd name="connsiteY14" fmla="*/ 1717484 h 1717484"/>
                          <a:gd name="connsiteX15" fmla="*/ 4841904 w 5538820"/>
                          <a:gd name="connsiteY15" fmla="*/ 1717484 h 1717484"/>
                          <a:gd name="connsiteX16" fmla="*/ 4202245 w 5538820"/>
                          <a:gd name="connsiteY16" fmla="*/ 1717484 h 1717484"/>
                          <a:gd name="connsiteX17" fmla="*/ 3511414 w 5538820"/>
                          <a:gd name="connsiteY17" fmla="*/ 1717484 h 1717484"/>
                          <a:gd name="connsiteX18" fmla="*/ 2820582 w 5538820"/>
                          <a:gd name="connsiteY18" fmla="*/ 1717484 h 1717484"/>
                          <a:gd name="connsiteX19" fmla="*/ 2232096 w 5538820"/>
                          <a:gd name="connsiteY19" fmla="*/ 1717484 h 1717484"/>
                          <a:gd name="connsiteX20" fmla="*/ 1694783 w 5538820"/>
                          <a:gd name="connsiteY20" fmla="*/ 1717484 h 1717484"/>
                          <a:gd name="connsiteX21" fmla="*/ 1208642 w 5538820"/>
                          <a:gd name="connsiteY21" fmla="*/ 1717484 h 1717484"/>
                          <a:gd name="connsiteX22" fmla="*/ 210775 w 5538820"/>
                          <a:gd name="connsiteY22" fmla="*/ 1717484 h 1717484"/>
                          <a:gd name="connsiteX23" fmla="*/ 0 w 5538820"/>
                          <a:gd name="connsiteY23" fmla="*/ 1431230 h 1717484"/>
                          <a:gd name="connsiteX24" fmla="*/ 0 w 5538820"/>
                          <a:gd name="connsiteY24" fmla="*/ 881641 h 1717484"/>
                          <a:gd name="connsiteX25" fmla="*/ 0 w 5538820"/>
                          <a:gd name="connsiteY25" fmla="*/ 286253 h 1717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5538820" h="1717484" fill="none" extrusionOk="0">
                            <a:moveTo>
                              <a:pt x="0" y="286253"/>
                            </a:moveTo>
                            <a:cubicBezTo>
                              <a:pt x="20198" y="96996"/>
                              <a:pt x="96717" y="24237"/>
                              <a:pt x="210775" y="0"/>
                            </a:cubicBezTo>
                            <a:cubicBezTo>
                              <a:pt x="436901" y="-14737"/>
                              <a:pt x="470440" y="-29723"/>
                              <a:pt x="696915" y="0"/>
                            </a:cubicBezTo>
                            <a:cubicBezTo>
                              <a:pt x="935352" y="52625"/>
                              <a:pt x="1062075" y="-28905"/>
                              <a:pt x="1234229" y="0"/>
                            </a:cubicBezTo>
                            <a:cubicBezTo>
                              <a:pt x="1389970" y="20230"/>
                              <a:pt x="1815676" y="-42254"/>
                              <a:pt x="1976233" y="0"/>
                            </a:cubicBezTo>
                            <a:cubicBezTo>
                              <a:pt x="2166017" y="27832"/>
                              <a:pt x="2385982" y="11037"/>
                              <a:pt x="2718237" y="0"/>
                            </a:cubicBezTo>
                            <a:cubicBezTo>
                              <a:pt x="3055339" y="-14156"/>
                              <a:pt x="3114831" y="-29717"/>
                              <a:pt x="3255550" y="0"/>
                            </a:cubicBezTo>
                            <a:cubicBezTo>
                              <a:pt x="3388737" y="27211"/>
                              <a:pt x="3620835" y="19312"/>
                              <a:pt x="3895209" y="0"/>
                            </a:cubicBezTo>
                            <a:cubicBezTo>
                              <a:pt x="4148208" y="-15360"/>
                              <a:pt x="4270484" y="-7324"/>
                              <a:pt x="4637213" y="0"/>
                            </a:cubicBezTo>
                            <a:cubicBezTo>
                              <a:pt x="4997893" y="36380"/>
                              <a:pt x="5156377" y="-413"/>
                              <a:pt x="5328044" y="0"/>
                            </a:cubicBezTo>
                            <a:cubicBezTo>
                              <a:pt x="5470135" y="-11346"/>
                              <a:pt x="5530508" y="77021"/>
                              <a:pt x="5538820" y="286253"/>
                            </a:cubicBezTo>
                            <a:cubicBezTo>
                              <a:pt x="5532650" y="580413"/>
                              <a:pt x="5534622" y="625533"/>
                              <a:pt x="5538820" y="870192"/>
                            </a:cubicBezTo>
                            <a:cubicBezTo>
                              <a:pt x="5541794" y="1128578"/>
                              <a:pt x="5531073" y="1220846"/>
                              <a:pt x="5538820" y="1431230"/>
                            </a:cubicBezTo>
                            <a:cubicBezTo>
                              <a:pt x="5538005" y="1590268"/>
                              <a:pt x="5476871" y="1762018"/>
                              <a:pt x="5328044" y="1717484"/>
                            </a:cubicBezTo>
                            <a:cubicBezTo>
                              <a:pt x="5072798" y="1680789"/>
                              <a:pt x="4759174" y="1711667"/>
                              <a:pt x="4586040" y="1717484"/>
                            </a:cubicBezTo>
                            <a:cubicBezTo>
                              <a:pt x="4399554" y="1733059"/>
                              <a:pt x="4166041" y="1726983"/>
                              <a:pt x="3997554" y="1717484"/>
                            </a:cubicBezTo>
                            <a:cubicBezTo>
                              <a:pt x="3859023" y="1721318"/>
                              <a:pt x="3566757" y="1703560"/>
                              <a:pt x="3255550" y="1717484"/>
                            </a:cubicBezTo>
                            <a:cubicBezTo>
                              <a:pt x="2924664" y="1687838"/>
                              <a:pt x="2858998" y="1751175"/>
                              <a:pt x="2769410" y="1717484"/>
                            </a:cubicBezTo>
                            <a:cubicBezTo>
                              <a:pt x="2693922" y="1673733"/>
                              <a:pt x="2295681" y="1728949"/>
                              <a:pt x="2129751" y="1717484"/>
                            </a:cubicBezTo>
                            <a:cubicBezTo>
                              <a:pt x="1962976" y="1750810"/>
                              <a:pt x="1810933" y="1764253"/>
                              <a:pt x="1490093" y="1717484"/>
                            </a:cubicBezTo>
                            <a:cubicBezTo>
                              <a:pt x="1175771" y="1695010"/>
                              <a:pt x="1185327" y="1705707"/>
                              <a:pt x="1003952" y="1717484"/>
                            </a:cubicBezTo>
                            <a:cubicBezTo>
                              <a:pt x="802674" y="1759562"/>
                              <a:pt x="354188" y="1740250"/>
                              <a:pt x="210775" y="1717484"/>
                            </a:cubicBezTo>
                            <a:cubicBezTo>
                              <a:pt x="90723" y="1727823"/>
                              <a:pt x="-4822" y="1570921"/>
                              <a:pt x="0" y="1431230"/>
                            </a:cubicBezTo>
                            <a:cubicBezTo>
                              <a:pt x="3773" y="1271259"/>
                              <a:pt x="15228" y="1071186"/>
                              <a:pt x="0" y="870192"/>
                            </a:cubicBezTo>
                            <a:cubicBezTo>
                              <a:pt x="-648" y="629332"/>
                              <a:pt x="-26339" y="493765"/>
                              <a:pt x="0" y="286253"/>
                            </a:cubicBezTo>
                            <a:close/>
                          </a:path>
                          <a:path w="5538820" h="1717484" stroke="0" extrusionOk="0">
                            <a:moveTo>
                              <a:pt x="0" y="286253"/>
                            </a:moveTo>
                            <a:cubicBezTo>
                              <a:pt x="6293" y="169270"/>
                              <a:pt x="121048" y="21995"/>
                              <a:pt x="210775" y="0"/>
                            </a:cubicBezTo>
                            <a:cubicBezTo>
                              <a:pt x="418923" y="1998"/>
                              <a:pt x="694684" y="16692"/>
                              <a:pt x="901606" y="0"/>
                            </a:cubicBezTo>
                            <a:cubicBezTo>
                              <a:pt x="1099586" y="8322"/>
                              <a:pt x="1263358" y="18801"/>
                              <a:pt x="1490093" y="0"/>
                            </a:cubicBezTo>
                            <a:cubicBezTo>
                              <a:pt x="1713115" y="-11180"/>
                              <a:pt x="1740533" y="-21755"/>
                              <a:pt x="1976233" y="0"/>
                            </a:cubicBezTo>
                            <a:cubicBezTo>
                              <a:pt x="2207563" y="36009"/>
                              <a:pt x="2396418" y="21693"/>
                              <a:pt x="2513546" y="0"/>
                            </a:cubicBezTo>
                            <a:cubicBezTo>
                              <a:pt x="2654026" y="-19786"/>
                              <a:pt x="2840813" y="-54720"/>
                              <a:pt x="2999687" y="0"/>
                            </a:cubicBezTo>
                            <a:cubicBezTo>
                              <a:pt x="3199510" y="44919"/>
                              <a:pt x="3370369" y="6590"/>
                              <a:pt x="3485827" y="0"/>
                            </a:cubicBezTo>
                            <a:cubicBezTo>
                              <a:pt x="3628606" y="-324"/>
                              <a:pt x="3871248" y="-25788"/>
                              <a:pt x="4125486" y="0"/>
                            </a:cubicBezTo>
                            <a:cubicBezTo>
                              <a:pt x="4429270" y="45980"/>
                              <a:pt x="4596508" y="52011"/>
                              <a:pt x="4713971" y="0"/>
                            </a:cubicBezTo>
                            <a:cubicBezTo>
                              <a:pt x="4838562" y="-87095"/>
                              <a:pt x="5134650" y="43513"/>
                              <a:pt x="5328044" y="0"/>
                            </a:cubicBezTo>
                            <a:cubicBezTo>
                              <a:pt x="5456767" y="-21653"/>
                              <a:pt x="5570200" y="122568"/>
                              <a:pt x="5538820" y="286253"/>
                            </a:cubicBezTo>
                            <a:cubicBezTo>
                              <a:pt x="5534759" y="420060"/>
                              <a:pt x="5521046" y="610891"/>
                              <a:pt x="5538820" y="858742"/>
                            </a:cubicBezTo>
                            <a:cubicBezTo>
                              <a:pt x="5534493" y="1131043"/>
                              <a:pt x="5534600" y="1198344"/>
                              <a:pt x="5538820" y="1431230"/>
                            </a:cubicBezTo>
                            <a:cubicBezTo>
                              <a:pt x="5537208" y="1596744"/>
                              <a:pt x="5469318" y="1728267"/>
                              <a:pt x="5328044" y="1717484"/>
                            </a:cubicBezTo>
                            <a:cubicBezTo>
                              <a:pt x="5250364" y="1731997"/>
                              <a:pt x="5060867" y="1756106"/>
                              <a:pt x="4841904" y="1717484"/>
                            </a:cubicBezTo>
                            <a:cubicBezTo>
                              <a:pt x="4657013" y="1710030"/>
                              <a:pt x="4385994" y="1699746"/>
                              <a:pt x="4202245" y="1717484"/>
                            </a:cubicBezTo>
                            <a:cubicBezTo>
                              <a:pt x="3988010" y="1766425"/>
                              <a:pt x="3697351" y="1727048"/>
                              <a:pt x="3511414" y="1717484"/>
                            </a:cubicBezTo>
                            <a:cubicBezTo>
                              <a:pt x="3354004" y="1734228"/>
                              <a:pt x="3022555" y="1689984"/>
                              <a:pt x="2820582" y="1717484"/>
                            </a:cubicBezTo>
                            <a:cubicBezTo>
                              <a:pt x="2646853" y="1699565"/>
                              <a:pt x="2423099" y="1697087"/>
                              <a:pt x="2232096" y="1717484"/>
                            </a:cubicBezTo>
                            <a:cubicBezTo>
                              <a:pt x="2054247" y="1719181"/>
                              <a:pt x="1816317" y="1708108"/>
                              <a:pt x="1694783" y="1717484"/>
                            </a:cubicBezTo>
                            <a:cubicBezTo>
                              <a:pt x="1557877" y="1726357"/>
                              <a:pt x="1456044" y="1749739"/>
                              <a:pt x="1208642" y="1717484"/>
                            </a:cubicBezTo>
                            <a:cubicBezTo>
                              <a:pt x="983664" y="1705292"/>
                              <a:pt x="705681" y="1751332"/>
                              <a:pt x="210775" y="1717484"/>
                            </a:cubicBezTo>
                            <a:cubicBezTo>
                              <a:pt x="83563" y="1756775"/>
                              <a:pt x="-46172" y="1586867"/>
                              <a:pt x="0" y="1431230"/>
                            </a:cubicBezTo>
                            <a:cubicBezTo>
                              <a:pt x="40270" y="1248035"/>
                              <a:pt x="-1063" y="1042294"/>
                              <a:pt x="0" y="881641"/>
                            </a:cubicBezTo>
                            <a:cubicBezTo>
                              <a:pt x="-25988" y="718557"/>
                              <a:pt x="-12179" y="553202"/>
                              <a:pt x="0" y="286253"/>
                            </a:cubicBezTo>
                            <a:close/>
                          </a:path>
                          <a:path w="5538820" h="1717484" fill="none" stroke="0" extrusionOk="0">
                            <a:moveTo>
                              <a:pt x="0" y="286253"/>
                            </a:moveTo>
                            <a:cubicBezTo>
                              <a:pt x="7881" y="123009"/>
                              <a:pt x="115698" y="24591"/>
                              <a:pt x="210775" y="0"/>
                            </a:cubicBezTo>
                            <a:cubicBezTo>
                              <a:pt x="433331" y="-18133"/>
                              <a:pt x="468895" y="-25657"/>
                              <a:pt x="696915" y="0"/>
                            </a:cubicBezTo>
                            <a:cubicBezTo>
                              <a:pt x="883965" y="32675"/>
                              <a:pt x="1076784" y="-38813"/>
                              <a:pt x="1234229" y="0"/>
                            </a:cubicBezTo>
                            <a:cubicBezTo>
                              <a:pt x="1401400" y="38420"/>
                              <a:pt x="1821102" y="-4471"/>
                              <a:pt x="1976233" y="0"/>
                            </a:cubicBezTo>
                            <a:cubicBezTo>
                              <a:pt x="2148753" y="27160"/>
                              <a:pt x="2342816" y="-12268"/>
                              <a:pt x="2718237" y="0"/>
                            </a:cubicBezTo>
                            <a:cubicBezTo>
                              <a:pt x="3054260" y="-15450"/>
                              <a:pt x="3110425" y="-34228"/>
                              <a:pt x="3255550" y="0"/>
                            </a:cubicBezTo>
                            <a:cubicBezTo>
                              <a:pt x="3375725" y="35520"/>
                              <a:pt x="3595331" y="-21585"/>
                              <a:pt x="3895209" y="0"/>
                            </a:cubicBezTo>
                            <a:cubicBezTo>
                              <a:pt x="4161631" y="-5282"/>
                              <a:pt x="4322864" y="-34738"/>
                              <a:pt x="4637213" y="0"/>
                            </a:cubicBezTo>
                            <a:cubicBezTo>
                              <a:pt x="4993633" y="34368"/>
                              <a:pt x="5162362" y="-32232"/>
                              <a:pt x="5328044" y="0"/>
                            </a:cubicBezTo>
                            <a:cubicBezTo>
                              <a:pt x="5457840" y="8112"/>
                              <a:pt x="5532392" y="110774"/>
                              <a:pt x="5538820" y="286253"/>
                            </a:cubicBezTo>
                            <a:cubicBezTo>
                              <a:pt x="5525889" y="564633"/>
                              <a:pt x="5533382" y="618958"/>
                              <a:pt x="5538820" y="870192"/>
                            </a:cubicBezTo>
                            <a:cubicBezTo>
                              <a:pt x="5564315" y="1120305"/>
                              <a:pt x="5524126" y="1209653"/>
                              <a:pt x="5538820" y="1431230"/>
                            </a:cubicBezTo>
                            <a:cubicBezTo>
                              <a:pt x="5501366" y="1540736"/>
                              <a:pt x="5451618" y="1725983"/>
                              <a:pt x="5328044" y="1717484"/>
                            </a:cubicBezTo>
                            <a:cubicBezTo>
                              <a:pt x="5076166" y="1658003"/>
                              <a:pt x="4755428" y="1700302"/>
                              <a:pt x="4586040" y="1717484"/>
                            </a:cubicBezTo>
                            <a:cubicBezTo>
                              <a:pt x="4415640" y="1719848"/>
                              <a:pt x="4156731" y="1765042"/>
                              <a:pt x="3997554" y="1717484"/>
                            </a:cubicBezTo>
                            <a:cubicBezTo>
                              <a:pt x="3821708" y="1685816"/>
                              <a:pt x="3588390" y="1741766"/>
                              <a:pt x="3255550" y="1717484"/>
                            </a:cubicBezTo>
                            <a:cubicBezTo>
                              <a:pt x="2921175" y="1694486"/>
                              <a:pt x="2887956" y="1739203"/>
                              <a:pt x="2769410" y="1717484"/>
                            </a:cubicBezTo>
                            <a:cubicBezTo>
                              <a:pt x="2643178" y="1667975"/>
                              <a:pt x="2255044" y="1721376"/>
                              <a:pt x="2129751" y="1717484"/>
                            </a:cubicBezTo>
                            <a:cubicBezTo>
                              <a:pt x="1939908" y="1734525"/>
                              <a:pt x="1764179" y="1741199"/>
                              <a:pt x="1490093" y="1717484"/>
                            </a:cubicBezTo>
                            <a:cubicBezTo>
                              <a:pt x="1174058" y="1693820"/>
                              <a:pt x="1190725" y="1703176"/>
                              <a:pt x="1003952" y="1717484"/>
                            </a:cubicBezTo>
                            <a:cubicBezTo>
                              <a:pt x="822842" y="1734030"/>
                              <a:pt x="388614" y="1718611"/>
                              <a:pt x="210775" y="1717484"/>
                            </a:cubicBezTo>
                            <a:cubicBezTo>
                              <a:pt x="57609" y="1715762"/>
                              <a:pt x="-14789" y="1600651"/>
                              <a:pt x="0" y="1431230"/>
                            </a:cubicBezTo>
                            <a:cubicBezTo>
                              <a:pt x="29760" y="1265214"/>
                              <a:pt x="22331" y="1107128"/>
                              <a:pt x="0" y="870192"/>
                            </a:cubicBezTo>
                            <a:cubicBezTo>
                              <a:pt x="-38302" y="651811"/>
                              <a:pt x="18847" y="529340"/>
                              <a:pt x="0" y="286253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2C0F5F0-F8AE-E54B-A648-B78430CF7325}"/>
                  </a:ext>
                </a:extLst>
              </p:cNvPr>
              <p:cNvSpPr txBox="1"/>
              <p:nvPr/>
            </p:nvSpPr>
            <p:spPr>
              <a:xfrm>
                <a:off x="-1066951" y="4300690"/>
                <a:ext cx="2716931" cy="1323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Vì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sao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mỗi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người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phải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có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trách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nhiệm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gìn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giữ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cảnh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quan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này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?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4" name="Heptagon 23">
              <a:extLst>
                <a:ext uri="{FF2B5EF4-FFF2-40B4-BE49-F238E27FC236}">
                  <a16:creationId xmlns:a16="http://schemas.microsoft.com/office/drawing/2014/main" id="{939B1D61-9F2F-404C-85ED-66A8B38BF885}"/>
                </a:ext>
              </a:extLst>
            </p:cNvPr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1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D5E73E93-0312-C544-BF4D-A32153D0D9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52" y="1341120"/>
            <a:ext cx="5538820" cy="442279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4F318CA-C100-174C-8A6F-13469CC53A01}"/>
              </a:ext>
            </a:extLst>
          </p:cNvPr>
          <p:cNvGrpSpPr/>
          <p:nvPr/>
        </p:nvGrpSpPr>
        <p:grpSpPr>
          <a:xfrm>
            <a:off x="5626848" y="3444378"/>
            <a:ext cx="6152500" cy="1717484"/>
            <a:chOff x="5388290" y="1986365"/>
            <a:chExt cx="6152500" cy="1717484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B979BAD-D7DB-AA4B-A077-B03808042A6B}"/>
                </a:ext>
              </a:extLst>
            </p:cNvPr>
            <p:cNvGrpSpPr/>
            <p:nvPr/>
          </p:nvGrpSpPr>
          <p:grpSpPr>
            <a:xfrm>
              <a:off x="5388290" y="1986365"/>
              <a:ext cx="5538820" cy="1717484"/>
              <a:chOff x="-1154418" y="3771034"/>
              <a:chExt cx="2970261" cy="2383297"/>
            </a:xfrm>
          </p:grpSpPr>
          <p:sp>
            <p:nvSpPr>
              <p:cNvPr id="27" name="Rectangle: Rounded Corners 22">
                <a:extLst>
                  <a:ext uri="{FF2B5EF4-FFF2-40B4-BE49-F238E27FC236}">
                    <a16:creationId xmlns:a16="http://schemas.microsoft.com/office/drawing/2014/main" id="{C006F827-3221-1C41-B841-54024AC2C582}"/>
                  </a:ext>
                </a:extLst>
              </p:cNvPr>
              <p:cNvSpPr/>
              <p:nvPr/>
            </p:nvSpPr>
            <p:spPr>
              <a:xfrm>
                <a:off x="-1154418" y="3771034"/>
                <a:ext cx="2970261" cy="2383297"/>
              </a:xfrm>
              <a:custGeom>
                <a:avLst/>
                <a:gdLst>
                  <a:gd name="connsiteX0" fmla="*/ 0 w 5512818"/>
                  <a:gd name="connsiteY0" fmla="*/ 209786 h 1258691"/>
                  <a:gd name="connsiteX1" fmla="*/ 209786 w 5512818"/>
                  <a:gd name="connsiteY1" fmla="*/ 0 h 1258691"/>
                  <a:gd name="connsiteX2" fmla="*/ 693644 w 5512818"/>
                  <a:gd name="connsiteY2" fmla="*/ 0 h 1258691"/>
                  <a:gd name="connsiteX3" fmla="*/ 1228435 w 5512818"/>
                  <a:gd name="connsiteY3" fmla="*/ 0 h 1258691"/>
                  <a:gd name="connsiteX4" fmla="*/ 1966956 w 5512818"/>
                  <a:gd name="connsiteY4" fmla="*/ 0 h 1258691"/>
                  <a:gd name="connsiteX5" fmla="*/ 2705477 w 5512818"/>
                  <a:gd name="connsiteY5" fmla="*/ 0 h 1258691"/>
                  <a:gd name="connsiteX6" fmla="*/ 3240267 w 5512818"/>
                  <a:gd name="connsiteY6" fmla="*/ 0 h 1258691"/>
                  <a:gd name="connsiteX7" fmla="*/ 3876923 w 5512818"/>
                  <a:gd name="connsiteY7" fmla="*/ 0 h 1258691"/>
                  <a:gd name="connsiteX8" fmla="*/ 4615444 w 5512818"/>
                  <a:gd name="connsiteY8" fmla="*/ 0 h 1258691"/>
                  <a:gd name="connsiteX9" fmla="*/ 5303032 w 5512818"/>
                  <a:gd name="connsiteY9" fmla="*/ 0 h 1258691"/>
                  <a:gd name="connsiteX10" fmla="*/ 5512818 w 5512818"/>
                  <a:gd name="connsiteY10" fmla="*/ 209786 h 1258691"/>
                  <a:gd name="connsiteX11" fmla="*/ 5512818 w 5512818"/>
                  <a:gd name="connsiteY11" fmla="*/ 637737 h 1258691"/>
                  <a:gd name="connsiteX12" fmla="*/ 5512818 w 5512818"/>
                  <a:gd name="connsiteY12" fmla="*/ 1048905 h 1258691"/>
                  <a:gd name="connsiteX13" fmla="*/ 5303032 w 5512818"/>
                  <a:gd name="connsiteY13" fmla="*/ 1258691 h 1258691"/>
                  <a:gd name="connsiteX14" fmla="*/ 4564511 w 5512818"/>
                  <a:gd name="connsiteY14" fmla="*/ 1258691 h 1258691"/>
                  <a:gd name="connsiteX15" fmla="*/ 3978788 w 5512818"/>
                  <a:gd name="connsiteY15" fmla="*/ 1258691 h 1258691"/>
                  <a:gd name="connsiteX16" fmla="*/ 3240267 w 5512818"/>
                  <a:gd name="connsiteY16" fmla="*/ 1258691 h 1258691"/>
                  <a:gd name="connsiteX17" fmla="*/ 2756409 w 5512818"/>
                  <a:gd name="connsiteY17" fmla="*/ 1258691 h 1258691"/>
                  <a:gd name="connsiteX18" fmla="*/ 2119753 w 5512818"/>
                  <a:gd name="connsiteY18" fmla="*/ 1258691 h 1258691"/>
                  <a:gd name="connsiteX19" fmla="*/ 1483098 w 5512818"/>
                  <a:gd name="connsiteY19" fmla="*/ 1258691 h 1258691"/>
                  <a:gd name="connsiteX20" fmla="*/ 999239 w 5512818"/>
                  <a:gd name="connsiteY20" fmla="*/ 1258691 h 1258691"/>
                  <a:gd name="connsiteX21" fmla="*/ 209786 w 5512818"/>
                  <a:gd name="connsiteY21" fmla="*/ 1258691 h 1258691"/>
                  <a:gd name="connsiteX22" fmla="*/ 0 w 5512818"/>
                  <a:gd name="connsiteY22" fmla="*/ 1048905 h 1258691"/>
                  <a:gd name="connsiteX23" fmla="*/ 0 w 5512818"/>
                  <a:gd name="connsiteY23" fmla="*/ 637737 h 1258691"/>
                  <a:gd name="connsiteX24" fmla="*/ 0 w 5512818"/>
                  <a:gd name="connsiteY24" fmla="*/ 209786 h 1258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512818" h="1258691" fill="none" extrusionOk="0">
                    <a:moveTo>
                      <a:pt x="0" y="209786"/>
                    </a:moveTo>
                    <a:cubicBezTo>
                      <a:pt x="-3773" y="80715"/>
                      <a:pt x="95693" y="3736"/>
                      <a:pt x="209786" y="0"/>
                    </a:cubicBezTo>
                    <a:cubicBezTo>
                      <a:pt x="430822" y="-14792"/>
                      <a:pt x="470373" y="-18873"/>
                      <a:pt x="693644" y="0"/>
                    </a:cubicBezTo>
                    <a:cubicBezTo>
                      <a:pt x="916915" y="18873"/>
                      <a:pt x="1062618" y="-18677"/>
                      <a:pt x="1228435" y="0"/>
                    </a:cubicBezTo>
                    <a:cubicBezTo>
                      <a:pt x="1394252" y="18677"/>
                      <a:pt x="1798790" y="-30445"/>
                      <a:pt x="1966956" y="0"/>
                    </a:cubicBezTo>
                    <a:cubicBezTo>
                      <a:pt x="2135122" y="30445"/>
                      <a:pt x="2367583" y="9764"/>
                      <a:pt x="2705477" y="0"/>
                    </a:cubicBezTo>
                    <a:cubicBezTo>
                      <a:pt x="3043371" y="-9764"/>
                      <a:pt x="3098215" y="-21851"/>
                      <a:pt x="3240267" y="0"/>
                    </a:cubicBezTo>
                    <a:cubicBezTo>
                      <a:pt x="3382319" y="21851"/>
                      <a:pt x="3609506" y="968"/>
                      <a:pt x="3876923" y="0"/>
                    </a:cubicBezTo>
                    <a:cubicBezTo>
                      <a:pt x="4144340" y="-968"/>
                      <a:pt x="4272835" y="-18487"/>
                      <a:pt x="4615444" y="0"/>
                    </a:cubicBezTo>
                    <a:cubicBezTo>
                      <a:pt x="4958053" y="18487"/>
                      <a:pt x="5137358" y="1958"/>
                      <a:pt x="5303032" y="0"/>
                    </a:cubicBezTo>
                    <a:cubicBezTo>
                      <a:pt x="5424040" y="-2644"/>
                      <a:pt x="5510916" y="79957"/>
                      <a:pt x="5512818" y="209786"/>
                    </a:cubicBezTo>
                    <a:cubicBezTo>
                      <a:pt x="5501356" y="420463"/>
                      <a:pt x="5505788" y="453581"/>
                      <a:pt x="5512818" y="637737"/>
                    </a:cubicBezTo>
                    <a:cubicBezTo>
                      <a:pt x="5519848" y="821893"/>
                      <a:pt x="5504915" y="891101"/>
                      <a:pt x="5512818" y="1048905"/>
                    </a:cubicBezTo>
                    <a:cubicBezTo>
                      <a:pt x="5493062" y="1147638"/>
                      <a:pt x="5424676" y="1284141"/>
                      <a:pt x="5303032" y="1258691"/>
                    </a:cubicBezTo>
                    <a:cubicBezTo>
                      <a:pt x="5055022" y="1224035"/>
                      <a:pt x="4739596" y="1257590"/>
                      <a:pt x="4564511" y="1258691"/>
                    </a:cubicBezTo>
                    <a:cubicBezTo>
                      <a:pt x="4389426" y="1259792"/>
                      <a:pt x="4119558" y="1279152"/>
                      <a:pt x="3978788" y="1258691"/>
                    </a:cubicBezTo>
                    <a:cubicBezTo>
                      <a:pt x="3838018" y="1238230"/>
                      <a:pt x="3576735" y="1273476"/>
                      <a:pt x="3240267" y="1258691"/>
                    </a:cubicBezTo>
                    <a:cubicBezTo>
                      <a:pt x="2903799" y="1243906"/>
                      <a:pt x="2859607" y="1279020"/>
                      <a:pt x="2756409" y="1258691"/>
                    </a:cubicBezTo>
                    <a:cubicBezTo>
                      <a:pt x="2653211" y="1238362"/>
                      <a:pt x="2274235" y="1255842"/>
                      <a:pt x="2119753" y="1258691"/>
                    </a:cubicBezTo>
                    <a:cubicBezTo>
                      <a:pt x="1965271" y="1261540"/>
                      <a:pt x="1796163" y="1274151"/>
                      <a:pt x="1483098" y="1258691"/>
                    </a:cubicBezTo>
                    <a:cubicBezTo>
                      <a:pt x="1170034" y="1243231"/>
                      <a:pt x="1182890" y="1249205"/>
                      <a:pt x="999239" y="1258691"/>
                    </a:cubicBezTo>
                    <a:cubicBezTo>
                      <a:pt x="815588" y="1268177"/>
                      <a:pt x="370941" y="1272651"/>
                      <a:pt x="209786" y="1258691"/>
                    </a:cubicBezTo>
                    <a:cubicBezTo>
                      <a:pt x="66923" y="1251263"/>
                      <a:pt x="-13619" y="1156664"/>
                      <a:pt x="0" y="1048905"/>
                    </a:cubicBezTo>
                    <a:cubicBezTo>
                      <a:pt x="16335" y="914916"/>
                      <a:pt x="7654" y="803804"/>
                      <a:pt x="0" y="637737"/>
                    </a:cubicBezTo>
                    <a:cubicBezTo>
                      <a:pt x="-7654" y="471670"/>
                      <a:pt x="-461" y="373360"/>
                      <a:pt x="0" y="209786"/>
                    </a:cubicBezTo>
                    <a:close/>
                  </a:path>
                  <a:path w="5512818" h="1258691" stroke="0" extrusionOk="0">
                    <a:moveTo>
                      <a:pt x="0" y="209786"/>
                    </a:moveTo>
                    <a:cubicBezTo>
                      <a:pt x="12678" y="107908"/>
                      <a:pt x="103654" y="9700"/>
                      <a:pt x="209786" y="0"/>
                    </a:cubicBezTo>
                    <a:cubicBezTo>
                      <a:pt x="388559" y="-25571"/>
                      <a:pt x="710703" y="18506"/>
                      <a:pt x="897374" y="0"/>
                    </a:cubicBezTo>
                    <a:cubicBezTo>
                      <a:pt x="1084045" y="-18506"/>
                      <a:pt x="1261842" y="7569"/>
                      <a:pt x="1483098" y="0"/>
                    </a:cubicBezTo>
                    <a:cubicBezTo>
                      <a:pt x="1704354" y="-7569"/>
                      <a:pt x="1727338" y="-16237"/>
                      <a:pt x="1966956" y="0"/>
                    </a:cubicBezTo>
                    <a:cubicBezTo>
                      <a:pt x="2206574" y="16237"/>
                      <a:pt x="2390890" y="10722"/>
                      <a:pt x="2501747" y="0"/>
                    </a:cubicBezTo>
                    <a:cubicBezTo>
                      <a:pt x="2612604" y="-10722"/>
                      <a:pt x="2794281" y="-21299"/>
                      <a:pt x="2985605" y="0"/>
                    </a:cubicBezTo>
                    <a:cubicBezTo>
                      <a:pt x="3176929" y="21299"/>
                      <a:pt x="3357762" y="7694"/>
                      <a:pt x="3469463" y="0"/>
                    </a:cubicBezTo>
                    <a:cubicBezTo>
                      <a:pt x="3581164" y="-7694"/>
                      <a:pt x="3817006" y="-27728"/>
                      <a:pt x="4106119" y="0"/>
                    </a:cubicBezTo>
                    <a:cubicBezTo>
                      <a:pt x="4395232" y="27728"/>
                      <a:pt x="4552205" y="27104"/>
                      <a:pt x="4691842" y="0"/>
                    </a:cubicBezTo>
                    <a:cubicBezTo>
                      <a:pt x="4831479" y="-27104"/>
                      <a:pt x="5084091" y="7804"/>
                      <a:pt x="5303032" y="0"/>
                    </a:cubicBezTo>
                    <a:cubicBezTo>
                      <a:pt x="5406606" y="-8455"/>
                      <a:pt x="5512602" y="85531"/>
                      <a:pt x="5512818" y="209786"/>
                    </a:cubicBezTo>
                    <a:cubicBezTo>
                      <a:pt x="5502743" y="302306"/>
                      <a:pt x="5515667" y="428150"/>
                      <a:pt x="5512818" y="629346"/>
                    </a:cubicBezTo>
                    <a:cubicBezTo>
                      <a:pt x="5509969" y="830542"/>
                      <a:pt x="5503925" y="879144"/>
                      <a:pt x="5512818" y="1048905"/>
                    </a:cubicBezTo>
                    <a:cubicBezTo>
                      <a:pt x="5499804" y="1187729"/>
                      <a:pt x="5443307" y="1260494"/>
                      <a:pt x="5303032" y="1258691"/>
                    </a:cubicBezTo>
                    <a:cubicBezTo>
                      <a:pt x="5193158" y="1274956"/>
                      <a:pt x="5041105" y="1276907"/>
                      <a:pt x="4819174" y="1258691"/>
                    </a:cubicBezTo>
                    <a:cubicBezTo>
                      <a:pt x="4597243" y="1240475"/>
                      <a:pt x="4385880" y="1239863"/>
                      <a:pt x="4182518" y="1258691"/>
                    </a:cubicBezTo>
                    <a:cubicBezTo>
                      <a:pt x="3979156" y="1277519"/>
                      <a:pt x="3662079" y="1261736"/>
                      <a:pt x="3494930" y="1258691"/>
                    </a:cubicBezTo>
                    <a:cubicBezTo>
                      <a:pt x="3327781" y="1255646"/>
                      <a:pt x="2985526" y="1263755"/>
                      <a:pt x="2807341" y="1258691"/>
                    </a:cubicBezTo>
                    <a:cubicBezTo>
                      <a:pt x="2629156" y="1253627"/>
                      <a:pt x="2388387" y="1262771"/>
                      <a:pt x="2221618" y="1258691"/>
                    </a:cubicBezTo>
                    <a:cubicBezTo>
                      <a:pt x="2054849" y="1254611"/>
                      <a:pt x="1818764" y="1251407"/>
                      <a:pt x="1686827" y="1258691"/>
                    </a:cubicBezTo>
                    <a:cubicBezTo>
                      <a:pt x="1554890" y="1265975"/>
                      <a:pt x="1435510" y="1266226"/>
                      <a:pt x="1202969" y="1258691"/>
                    </a:cubicBezTo>
                    <a:cubicBezTo>
                      <a:pt x="970428" y="1251156"/>
                      <a:pt x="618199" y="1297308"/>
                      <a:pt x="209786" y="1258691"/>
                    </a:cubicBezTo>
                    <a:cubicBezTo>
                      <a:pt x="90901" y="1269819"/>
                      <a:pt x="-10399" y="1163246"/>
                      <a:pt x="0" y="1048905"/>
                    </a:cubicBezTo>
                    <a:cubicBezTo>
                      <a:pt x="9777" y="895500"/>
                      <a:pt x="7818" y="765640"/>
                      <a:pt x="0" y="646128"/>
                    </a:cubicBezTo>
                    <a:cubicBezTo>
                      <a:pt x="-7818" y="526616"/>
                      <a:pt x="-15381" y="407161"/>
                      <a:pt x="0" y="20978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 w="28575">
                <a:solidFill>
                  <a:schemeClr val="accent6">
                    <a:lumMod val="50000"/>
                  </a:schemeClr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2454005086">
                      <a:custGeom>
                        <a:avLst/>
                        <a:gdLst>
                          <a:gd name="connsiteX0" fmla="*/ 0 w 5538820"/>
                          <a:gd name="connsiteY0" fmla="*/ 286253 h 1717484"/>
                          <a:gd name="connsiteX1" fmla="*/ 210775 w 5538820"/>
                          <a:gd name="connsiteY1" fmla="*/ 0 h 1717484"/>
                          <a:gd name="connsiteX2" fmla="*/ 696915 w 5538820"/>
                          <a:gd name="connsiteY2" fmla="*/ 0 h 1717484"/>
                          <a:gd name="connsiteX3" fmla="*/ 1234229 w 5538820"/>
                          <a:gd name="connsiteY3" fmla="*/ 0 h 1717484"/>
                          <a:gd name="connsiteX4" fmla="*/ 1976233 w 5538820"/>
                          <a:gd name="connsiteY4" fmla="*/ 0 h 1717484"/>
                          <a:gd name="connsiteX5" fmla="*/ 2718237 w 5538820"/>
                          <a:gd name="connsiteY5" fmla="*/ 0 h 1717484"/>
                          <a:gd name="connsiteX6" fmla="*/ 3255550 w 5538820"/>
                          <a:gd name="connsiteY6" fmla="*/ 0 h 1717484"/>
                          <a:gd name="connsiteX7" fmla="*/ 3895209 w 5538820"/>
                          <a:gd name="connsiteY7" fmla="*/ 0 h 1717484"/>
                          <a:gd name="connsiteX8" fmla="*/ 4637213 w 5538820"/>
                          <a:gd name="connsiteY8" fmla="*/ 0 h 1717484"/>
                          <a:gd name="connsiteX9" fmla="*/ 5328044 w 5538820"/>
                          <a:gd name="connsiteY9" fmla="*/ 0 h 1717484"/>
                          <a:gd name="connsiteX10" fmla="*/ 5538820 w 5538820"/>
                          <a:gd name="connsiteY10" fmla="*/ 286253 h 1717484"/>
                          <a:gd name="connsiteX11" fmla="*/ 5538820 w 5538820"/>
                          <a:gd name="connsiteY11" fmla="*/ 870192 h 1717484"/>
                          <a:gd name="connsiteX12" fmla="*/ 5538820 w 5538820"/>
                          <a:gd name="connsiteY12" fmla="*/ 1431230 h 1717484"/>
                          <a:gd name="connsiteX13" fmla="*/ 5328044 w 5538820"/>
                          <a:gd name="connsiteY13" fmla="*/ 1717484 h 1717484"/>
                          <a:gd name="connsiteX14" fmla="*/ 4586040 w 5538820"/>
                          <a:gd name="connsiteY14" fmla="*/ 1717484 h 1717484"/>
                          <a:gd name="connsiteX15" fmla="*/ 3997554 w 5538820"/>
                          <a:gd name="connsiteY15" fmla="*/ 1717484 h 1717484"/>
                          <a:gd name="connsiteX16" fmla="*/ 3255550 w 5538820"/>
                          <a:gd name="connsiteY16" fmla="*/ 1717484 h 1717484"/>
                          <a:gd name="connsiteX17" fmla="*/ 2769410 w 5538820"/>
                          <a:gd name="connsiteY17" fmla="*/ 1717484 h 1717484"/>
                          <a:gd name="connsiteX18" fmla="*/ 2129751 w 5538820"/>
                          <a:gd name="connsiteY18" fmla="*/ 1717484 h 1717484"/>
                          <a:gd name="connsiteX19" fmla="*/ 1490093 w 5538820"/>
                          <a:gd name="connsiteY19" fmla="*/ 1717484 h 1717484"/>
                          <a:gd name="connsiteX20" fmla="*/ 1003952 w 5538820"/>
                          <a:gd name="connsiteY20" fmla="*/ 1717484 h 1717484"/>
                          <a:gd name="connsiteX21" fmla="*/ 210775 w 5538820"/>
                          <a:gd name="connsiteY21" fmla="*/ 1717484 h 1717484"/>
                          <a:gd name="connsiteX22" fmla="*/ 0 w 5538820"/>
                          <a:gd name="connsiteY22" fmla="*/ 1431230 h 1717484"/>
                          <a:gd name="connsiteX23" fmla="*/ 0 w 5538820"/>
                          <a:gd name="connsiteY23" fmla="*/ 870192 h 1717484"/>
                          <a:gd name="connsiteX24" fmla="*/ 0 w 5538820"/>
                          <a:gd name="connsiteY24" fmla="*/ 286253 h 1717484"/>
                          <a:gd name="connsiteX0" fmla="*/ 0 w 5538820"/>
                          <a:gd name="connsiteY0" fmla="*/ 286253 h 1717484"/>
                          <a:gd name="connsiteX1" fmla="*/ 210775 w 5538820"/>
                          <a:gd name="connsiteY1" fmla="*/ 0 h 1717484"/>
                          <a:gd name="connsiteX2" fmla="*/ 901606 w 5538820"/>
                          <a:gd name="connsiteY2" fmla="*/ 0 h 1717484"/>
                          <a:gd name="connsiteX3" fmla="*/ 1490093 w 5538820"/>
                          <a:gd name="connsiteY3" fmla="*/ 0 h 1717484"/>
                          <a:gd name="connsiteX4" fmla="*/ 1976233 w 5538820"/>
                          <a:gd name="connsiteY4" fmla="*/ 0 h 1717484"/>
                          <a:gd name="connsiteX5" fmla="*/ 2513546 w 5538820"/>
                          <a:gd name="connsiteY5" fmla="*/ 0 h 1717484"/>
                          <a:gd name="connsiteX6" fmla="*/ 2999687 w 5538820"/>
                          <a:gd name="connsiteY6" fmla="*/ 0 h 1717484"/>
                          <a:gd name="connsiteX7" fmla="*/ 3485827 w 5538820"/>
                          <a:gd name="connsiteY7" fmla="*/ 0 h 1717484"/>
                          <a:gd name="connsiteX8" fmla="*/ 4125486 w 5538820"/>
                          <a:gd name="connsiteY8" fmla="*/ 0 h 1717484"/>
                          <a:gd name="connsiteX9" fmla="*/ 4713971 w 5538820"/>
                          <a:gd name="connsiteY9" fmla="*/ 0 h 1717484"/>
                          <a:gd name="connsiteX10" fmla="*/ 5328044 w 5538820"/>
                          <a:gd name="connsiteY10" fmla="*/ 0 h 1717484"/>
                          <a:gd name="connsiteX11" fmla="*/ 5538820 w 5538820"/>
                          <a:gd name="connsiteY11" fmla="*/ 286253 h 1717484"/>
                          <a:gd name="connsiteX12" fmla="*/ 5538820 w 5538820"/>
                          <a:gd name="connsiteY12" fmla="*/ 858742 h 1717484"/>
                          <a:gd name="connsiteX13" fmla="*/ 5538820 w 5538820"/>
                          <a:gd name="connsiteY13" fmla="*/ 1431230 h 1717484"/>
                          <a:gd name="connsiteX14" fmla="*/ 5328044 w 5538820"/>
                          <a:gd name="connsiteY14" fmla="*/ 1717484 h 1717484"/>
                          <a:gd name="connsiteX15" fmla="*/ 4841904 w 5538820"/>
                          <a:gd name="connsiteY15" fmla="*/ 1717484 h 1717484"/>
                          <a:gd name="connsiteX16" fmla="*/ 4202245 w 5538820"/>
                          <a:gd name="connsiteY16" fmla="*/ 1717484 h 1717484"/>
                          <a:gd name="connsiteX17" fmla="*/ 3511414 w 5538820"/>
                          <a:gd name="connsiteY17" fmla="*/ 1717484 h 1717484"/>
                          <a:gd name="connsiteX18" fmla="*/ 2820582 w 5538820"/>
                          <a:gd name="connsiteY18" fmla="*/ 1717484 h 1717484"/>
                          <a:gd name="connsiteX19" fmla="*/ 2232096 w 5538820"/>
                          <a:gd name="connsiteY19" fmla="*/ 1717484 h 1717484"/>
                          <a:gd name="connsiteX20" fmla="*/ 1694783 w 5538820"/>
                          <a:gd name="connsiteY20" fmla="*/ 1717484 h 1717484"/>
                          <a:gd name="connsiteX21" fmla="*/ 1208642 w 5538820"/>
                          <a:gd name="connsiteY21" fmla="*/ 1717484 h 1717484"/>
                          <a:gd name="connsiteX22" fmla="*/ 210775 w 5538820"/>
                          <a:gd name="connsiteY22" fmla="*/ 1717484 h 1717484"/>
                          <a:gd name="connsiteX23" fmla="*/ 0 w 5538820"/>
                          <a:gd name="connsiteY23" fmla="*/ 1431230 h 1717484"/>
                          <a:gd name="connsiteX24" fmla="*/ 0 w 5538820"/>
                          <a:gd name="connsiteY24" fmla="*/ 881641 h 1717484"/>
                          <a:gd name="connsiteX25" fmla="*/ 0 w 5538820"/>
                          <a:gd name="connsiteY25" fmla="*/ 286253 h 17174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</a:cxnLst>
                        <a:rect l="l" t="t" r="r" b="b"/>
                        <a:pathLst>
                          <a:path w="5538820" h="1717484" fill="none" extrusionOk="0">
                            <a:moveTo>
                              <a:pt x="0" y="286253"/>
                            </a:moveTo>
                            <a:cubicBezTo>
                              <a:pt x="20198" y="96996"/>
                              <a:pt x="96717" y="24237"/>
                              <a:pt x="210775" y="0"/>
                            </a:cubicBezTo>
                            <a:cubicBezTo>
                              <a:pt x="436901" y="-14737"/>
                              <a:pt x="470440" y="-29723"/>
                              <a:pt x="696915" y="0"/>
                            </a:cubicBezTo>
                            <a:cubicBezTo>
                              <a:pt x="935352" y="52625"/>
                              <a:pt x="1062075" y="-28905"/>
                              <a:pt x="1234229" y="0"/>
                            </a:cubicBezTo>
                            <a:cubicBezTo>
                              <a:pt x="1389970" y="20230"/>
                              <a:pt x="1815676" y="-42254"/>
                              <a:pt x="1976233" y="0"/>
                            </a:cubicBezTo>
                            <a:cubicBezTo>
                              <a:pt x="2166017" y="27832"/>
                              <a:pt x="2385982" y="11037"/>
                              <a:pt x="2718237" y="0"/>
                            </a:cubicBezTo>
                            <a:cubicBezTo>
                              <a:pt x="3055339" y="-14156"/>
                              <a:pt x="3114831" y="-29717"/>
                              <a:pt x="3255550" y="0"/>
                            </a:cubicBezTo>
                            <a:cubicBezTo>
                              <a:pt x="3388737" y="27211"/>
                              <a:pt x="3620835" y="19312"/>
                              <a:pt x="3895209" y="0"/>
                            </a:cubicBezTo>
                            <a:cubicBezTo>
                              <a:pt x="4148208" y="-15360"/>
                              <a:pt x="4270484" y="-7324"/>
                              <a:pt x="4637213" y="0"/>
                            </a:cubicBezTo>
                            <a:cubicBezTo>
                              <a:pt x="4997893" y="36380"/>
                              <a:pt x="5156377" y="-413"/>
                              <a:pt x="5328044" y="0"/>
                            </a:cubicBezTo>
                            <a:cubicBezTo>
                              <a:pt x="5470135" y="-11346"/>
                              <a:pt x="5530508" y="77021"/>
                              <a:pt x="5538820" y="286253"/>
                            </a:cubicBezTo>
                            <a:cubicBezTo>
                              <a:pt x="5532650" y="580413"/>
                              <a:pt x="5534622" y="625533"/>
                              <a:pt x="5538820" y="870192"/>
                            </a:cubicBezTo>
                            <a:cubicBezTo>
                              <a:pt x="5541794" y="1128578"/>
                              <a:pt x="5531073" y="1220846"/>
                              <a:pt x="5538820" y="1431230"/>
                            </a:cubicBezTo>
                            <a:cubicBezTo>
                              <a:pt x="5538005" y="1590268"/>
                              <a:pt x="5476871" y="1762018"/>
                              <a:pt x="5328044" y="1717484"/>
                            </a:cubicBezTo>
                            <a:cubicBezTo>
                              <a:pt x="5072798" y="1680789"/>
                              <a:pt x="4759174" y="1711667"/>
                              <a:pt x="4586040" y="1717484"/>
                            </a:cubicBezTo>
                            <a:cubicBezTo>
                              <a:pt x="4399554" y="1733059"/>
                              <a:pt x="4166041" y="1726983"/>
                              <a:pt x="3997554" y="1717484"/>
                            </a:cubicBezTo>
                            <a:cubicBezTo>
                              <a:pt x="3859023" y="1721318"/>
                              <a:pt x="3566757" y="1703560"/>
                              <a:pt x="3255550" y="1717484"/>
                            </a:cubicBezTo>
                            <a:cubicBezTo>
                              <a:pt x="2924664" y="1687838"/>
                              <a:pt x="2858998" y="1751175"/>
                              <a:pt x="2769410" y="1717484"/>
                            </a:cubicBezTo>
                            <a:cubicBezTo>
                              <a:pt x="2693922" y="1673733"/>
                              <a:pt x="2295681" y="1728949"/>
                              <a:pt x="2129751" y="1717484"/>
                            </a:cubicBezTo>
                            <a:cubicBezTo>
                              <a:pt x="1962976" y="1750810"/>
                              <a:pt x="1810933" y="1764253"/>
                              <a:pt x="1490093" y="1717484"/>
                            </a:cubicBezTo>
                            <a:cubicBezTo>
                              <a:pt x="1175771" y="1695010"/>
                              <a:pt x="1185327" y="1705707"/>
                              <a:pt x="1003952" y="1717484"/>
                            </a:cubicBezTo>
                            <a:cubicBezTo>
                              <a:pt x="802674" y="1759562"/>
                              <a:pt x="354188" y="1740250"/>
                              <a:pt x="210775" y="1717484"/>
                            </a:cubicBezTo>
                            <a:cubicBezTo>
                              <a:pt x="90723" y="1727823"/>
                              <a:pt x="-4822" y="1570921"/>
                              <a:pt x="0" y="1431230"/>
                            </a:cubicBezTo>
                            <a:cubicBezTo>
                              <a:pt x="3773" y="1271259"/>
                              <a:pt x="15228" y="1071186"/>
                              <a:pt x="0" y="870192"/>
                            </a:cubicBezTo>
                            <a:cubicBezTo>
                              <a:pt x="-648" y="629332"/>
                              <a:pt x="-26339" y="493765"/>
                              <a:pt x="0" y="286253"/>
                            </a:cubicBezTo>
                            <a:close/>
                          </a:path>
                          <a:path w="5538820" h="1717484" stroke="0" extrusionOk="0">
                            <a:moveTo>
                              <a:pt x="0" y="286253"/>
                            </a:moveTo>
                            <a:cubicBezTo>
                              <a:pt x="6293" y="169270"/>
                              <a:pt x="121048" y="21995"/>
                              <a:pt x="210775" y="0"/>
                            </a:cubicBezTo>
                            <a:cubicBezTo>
                              <a:pt x="418923" y="1998"/>
                              <a:pt x="694684" y="16692"/>
                              <a:pt x="901606" y="0"/>
                            </a:cubicBezTo>
                            <a:cubicBezTo>
                              <a:pt x="1099586" y="8322"/>
                              <a:pt x="1263358" y="18801"/>
                              <a:pt x="1490093" y="0"/>
                            </a:cubicBezTo>
                            <a:cubicBezTo>
                              <a:pt x="1713115" y="-11180"/>
                              <a:pt x="1740533" y="-21755"/>
                              <a:pt x="1976233" y="0"/>
                            </a:cubicBezTo>
                            <a:cubicBezTo>
                              <a:pt x="2207563" y="36009"/>
                              <a:pt x="2396418" y="21693"/>
                              <a:pt x="2513546" y="0"/>
                            </a:cubicBezTo>
                            <a:cubicBezTo>
                              <a:pt x="2654026" y="-19786"/>
                              <a:pt x="2840813" y="-54720"/>
                              <a:pt x="2999687" y="0"/>
                            </a:cubicBezTo>
                            <a:cubicBezTo>
                              <a:pt x="3199510" y="44919"/>
                              <a:pt x="3370369" y="6590"/>
                              <a:pt x="3485827" y="0"/>
                            </a:cubicBezTo>
                            <a:cubicBezTo>
                              <a:pt x="3628606" y="-324"/>
                              <a:pt x="3871248" y="-25788"/>
                              <a:pt x="4125486" y="0"/>
                            </a:cubicBezTo>
                            <a:cubicBezTo>
                              <a:pt x="4429270" y="45980"/>
                              <a:pt x="4596508" y="52011"/>
                              <a:pt x="4713971" y="0"/>
                            </a:cubicBezTo>
                            <a:cubicBezTo>
                              <a:pt x="4838562" y="-87095"/>
                              <a:pt x="5134650" y="43513"/>
                              <a:pt x="5328044" y="0"/>
                            </a:cubicBezTo>
                            <a:cubicBezTo>
                              <a:pt x="5456767" y="-21653"/>
                              <a:pt x="5570200" y="122568"/>
                              <a:pt x="5538820" y="286253"/>
                            </a:cubicBezTo>
                            <a:cubicBezTo>
                              <a:pt x="5534759" y="420060"/>
                              <a:pt x="5521046" y="610891"/>
                              <a:pt x="5538820" y="858742"/>
                            </a:cubicBezTo>
                            <a:cubicBezTo>
                              <a:pt x="5534493" y="1131043"/>
                              <a:pt x="5534600" y="1198344"/>
                              <a:pt x="5538820" y="1431230"/>
                            </a:cubicBezTo>
                            <a:cubicBezTo>
                              <a:pt x="5537208" y="1596744"/>
                              <a:pt x="5469318" y="1728267"/>
                              <a:pt x="5328044" y="1717484"/>
                            </a:cubicBezTo>
                            <a:cubicBezTo>
                              <a:pt x="5250364" y="1731997"/>
                              <a:pt x="5060867" y="1756106"/>
                              <a:pt x="4841904" y="1717484"/>
                            </a:cubicBezTo>
                            <a:cubicBezTo>
                              <a:pt x="4657013" y="1710030"/>
                              <a:pt x="4385994" y="1699746"/>
                              <a:pt x="4202245" y="1717484"/>
                            </a:cubicBezTo>
                            <a:cubicBezTo>
                              <a:pt x="3988010" y="1766425"/>
                              <a:pt x="3697351" y="1727048"/>
                              <a:pt x="3511414" y="1717484"/>
                            </a:cubicBezTo>
                            <a:cubicBezTo>
                              <a:pt x="3354004" y="1734228"/>
                              <a:pt x="3022555" y="1689984"/>
                              <a:pt x="2820582" y="1717484"/>
                            </a:cubicBezTo>
                            <a:cubicBezTo>
                              <a:pt x="2646853" y="1699565"/>
                              <a:pt x="2423099" y="1697087"/>
                              <a:pt x="2232096" y="1717484"/>
                            </a:cubicBezTo>
                            <a:cubicBezTo>
                              <a:pt x="2054247" y="1719181"/>
                              <a:pt x="1816317" y="1708108"/>
                              <a:pt x="1694783" y="1717484"/>
                            </a:cubicBezTo>
                            <a:cubicBezTo>
                              <a:pt x="1557877" y="1726357"/>
                              <a:pt x="1456044" y="1749739"/>
                              <a:pt x="1208642" y="1717484"/>
                            </a:cubicBezTo>
                            <a:cubicBezTo>
                              <a:pt x="983664" y="1705292"/>
                              <a:pt x="705681" y="1751332"/>
                              <a:pt x="210775" y="1717484"/>
                            </a:cubicBezTo>
                            <a:cubicBezTo>
                              <a:pt x="83563" y="1756775"/>
                              <a:pt x="-46172" y="1586867"/>
                              <a:pt x="0" y="1431230"/>
                            </a:cubicBezTo>
                            <a:cubicBezTo>
                              <a:pt x="40270" y="1248035"/>
                              <a:pt x="-1063" y="1042294"/>
                              <a:pt x="0" y="881641"/>
                            </a:cubicBezTo>
                            <a:cubicBezTo>
                              <a:pt x="-25988" y="718557"/>
                              <a:pt x="-12179" y="553202"/>
                              <a:pt x="0" y="286253"/>
                            </a:cubicBezTo>
                            <a:close/>
                          </a:path>
                          <a:path w="5538820" h="1717484" fill="none" stroke="0" extrusionOk="0">
                            <a:moveTo>
                              <a:pt x="0" y="286253"/>
                            </a:moveTo>
                            <a:cubicBezTo>
                              <a:pt x="7881" y="123009"/>
                              <a:pt x="115698" y="24591"/>
                              <a:pt x="210775" y="0"/>
                            </a:cubicBezTo>
                            <a:cubicBezTo>
                              <a:pt x="433331" y="-18133"/>
                              <a:pt x="468895" y="-25657"/>
                              <a:pt x="696915" y="0"/>
                            </a:cubicBezTo>
                            <a:cubicBezTo>
                              <a:pt x="883965" y="32675"/>
                              <a:pt x="1076784" y="-38813"/>
                              <a:pt x="1234229" y="0"/>
                            </a:cubicBezTo>
                            <a:cubicBezTo>
                              <a:pt x="1401400" y="38420"/>
                              <a:pt x="1821102" y="-4471"/>
                              <a:pt x="1976233" y="0"/>
                            </a:cubicBezTo>
                            <a:cubicBezTo>
                              <a:pt x="2148753" y="27160"/>
                              <a:pt x="2342816" y="-12268"/>
                              <a:pt x="2718237" y="0"/>
                            </a:cubicBezTo>
                            <a:cubicBezTo>
                              <a:pt x="3054260" y="-15450"/>
                              <a:pt x="3110425" y="-34228"/>
                              <a:pt x="3255550" y="0"/>
                            </a:cubicBezTo>
                            <a:cubicBezTo>
                              <a:pt x="3375725" y="35520"/>
                              <a:pt x="3595331" y="-21585"/>
                              <a:pt x="3895209" y="0"/>
                            </a:cubicBezTo>
                            <a:cubicBezTo>
                              <a:pt x="4161631" y="-5282"/>
                              <a:pt x="4322864" y="-34738"/>
                              <a:pt x="4637213" y="0"/>
                            </a:cubicBezTo>
                            <a:cubicBezTo>
                              <a:pt x="4993633" y="34368"/>
                              <a:pt x="5162362" y="-32232"/>
                              <a:pt x="5328044" y="0"/>
                            </a:cubicBezTo>
                            <a:cubicBezTo>
                              <a:pt x="5457840" y="8112"/>
                              <a:pt x="5532392" y="110774"/>
                              <a:pt x="5538820" y="286253"/>
                            </a:cubicBezTo>
                            <a:cubicBezTo>
                              <a:pt x="5525889" y="564633"/>
                              <a:pt x="5533382" y="618958"/>
                              <a:pt x="5538820" y="870192"/>
                            </a:cubicBezTo>
                            <a:cubicBezTo>
                              <a:pt x="5564315" y="1120305"/>
                              <a:pt x="5524126" y="1209653"/>
                              <a:pt x="5538820" y="1431230"/>
                            </a:cubicBezTo>
                            <a:cubicBezTo>
                              <a:pt x="5501366" y="1540736"/>
                              <a:pt x="5451618" y="1725983"/>
                              <a:pt x="5328044" y="1717484"/>
                            </a:cubicBezTo>
                            <a:cubicBezTo>
                              <a:pt x="5076166" y="1658003"/>
                              <a:pt x="4755428" y="1700302"/>
                              <a:pt x="4586040" y="1717484"/>
                            </a:cubicBezTo>
                            <a:cubicBezTo>
                              <a:pt x="4415640" y="1719848"/>
                              <a:pt x="4156731" y="1765042"/>
                              <a:pt x="3997554" y="1717484"/>
                            </a:cubicBezTo>
                            <a:cubicBezTo>
                              <a:pt x="3821708" y="1685816"/>
                              <a:pt x="3588390" y="1741766"/>
                              <a:pt x="3255550" y="1717484"/>
                            </a:cubicBezTo>
                            <a:cubicBezTo>
                              <a:pt x="2921175" y="1694486"/>
                              <a:pt x="2887956" y="1739203"/>
                              <a:pt x="2769410" y="1717484"/>
                            </a:cubicBezTo>
                            <a:cubicBezTo>
                              <a:pt x="2643178" y="1667975"/>
                              <a:pt x="2255044" y="1721376"/>
                              <a:pt x="2129751" y="1717484"/>
                            </a:cubicBezTo>
                            <a:cubicBezTo>
                              <a:pt x="1939908" y="1734525"/>
                              <a:pt x="1764179" y="1741199"/>
                              <a:pt x="1490093" y="1717484"/>
                            </a:cubicBezTo>
                            <a:cubicBezTo>
                              <a:pt x="1174058" y="1693820"/>
                              <a:pt x="1190725" y="1703176"/>
                              <a:pt x="1003952" y="1717484"/>
                            </a:cubicBezTo>
                            <a:cubicBezTo>
                              <a:pt x="822842" y="1734030"/>
                              <a:pt x="388614" y="1718611"/>
                              <a:pt x="210775" y="1717484"/>
                            </a:cubicBezTo>
                            <a:cubicBezTo>
                              <a:pt x="57609" y="1715762"/>
                              <a:pt x="-14789" y="1600651"/>
                              <a:pt x="0" y="1431230"/>
                            </a:cubicBezTo>
                            <a:cubicBezTo>
                              <a:pt x="29760" y="1265214"/>
                              <a:pt x="22331" y="1107128"/>
                              <a:pt x="0" y="870192"/>
                            </a:cubicBezTo>
                            <a:cubicBezTo>
                              <a:pt x="-38302" y="651811"/>
                              <a:pt x="18847" y="529340"/>
                              <a:pt x="0" y="286253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0B9B971-6BB6-BA43-B381-3C775BCFBF24}"/>
                  </a:ext>
                </a:extLst>
              </p:cNvPr>
              <p:cNvSpPr txBox="1"/>
              <p:nvPr/>
            </p:nvSpPr>
            <p:spPr>
              <a:xfrm>
                <a:off x="-1003831" y="4327956"/>
                <a:ext cx="2716931" cy="1323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Gìn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giữ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cảnh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quan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nghĩa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là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làm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những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việc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 </a:t>
                </a:r>
                <a:r>
                  <a:rPr kumimoji="0" lang="en-US" sz="280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gì</a:t>
                </a:r>
                <a:r>
                  <a:rPr kumimoji="0" lang="en-US" sz="2800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6">
                        <a:lumMod val="50000"/>
                      </a:schemeClr>
                    </a:solidFill>
                    <a:uLnTx/>
                    <a:uFillTx/>
                    <a:latin typeface="#9Slide03 Swiss 721 Black Conde" panose="02000500000000000000" pitchFamily="2" charset="77"/>
                  </a:rPr>
                  <a:t>?</a:t>
                </a:r>
                <a:endParaRPr kumimoji="0" lang="en-US" sz="280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#9Slide03 Swiss 721 Black Conde" panose="02000500000000000000" pitchFamily="2" charset="77"/>
                </a:endParaRPr>
              </a:p>
            </p:txBody>
          </p:sp>
        </p:grpSp>
        <p:sp>
          <p:nvSpPr>
            <p:cNvPr id="26" name="Heptagon 25">
              <a:extLst>
                <a:ext uri="{FF2B5EF4-FFF2-40B4-BE49-F238E27FC236}">
                  <a16:creationId xmlns:a16="http://schemas.microsoft.com/office/drawing/2014/main" id="{936816DD-6D94-184D-8281-07617109DE26}"/>
                </a:ext>
              </a:extLst>
            </p:cNvPr>
            <p:cNvSpPr/>
            <p:nvPr/>
          </p:nvSpPr>
          <p:spPr>
            <a:xfrm>
              <a:off x="10691703" y="2270086"/>
              <a:ext cx="849087" cy="839093"/>
            </a:xfrm>
            <a:prstGeom prst="heptagon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0309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6C853C-E557-A345-AD4A-043A4C662862}"/>
              </a:ext>
            </a:extLst>
          </p:cNvPr>
          <p:cNvGrpSpPr/>
          <p:nvPr/>
        </p:nvGrpSpPr>
        <p:grpSpPr>
          <a:xfrm>
            <a:off x="1838730" y="1600199"/>
            <a:ext cx="9826505" cy="3657600"/>
            <a:chOff x="1838730" y="1600199"/>
            <a:chExt cx="9826505" cy="3657600"/>
          </a:xfrm>
        </p:grpSpPr>
        <p:sp>
          <p:nvSpPr>
            <p:cNvPr id="13" name="矩形: 圆角 9">
              <a:extLst>
                <a:ext uri="{FF2B5EF4-FFF2-40B4-BE49-F238E27FC236}">
                  <a16:creationId xmlns:a16="http://schemas.microsoft.com/office/drawing/2014/main" id="{B7BD00A6-2644-914C-93E8-6127D8A15962}"/>
                </a:ext>
              </a:extLst>
            </p:cNvPr>
            <p:cNvSpPr/>
            <p:nvPr/>
          </p:nvSpPr>
          <p:spPr>
            <a:xfrm>
              <a:off x="1838730" y="1600199"/>
              <a:ext cx="9826505" cy="3657600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  <a:effectLst>
              <a:outerShdw blurRad="1270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8FEE223-4850-164E-8CBE-B05D00D32DC7}"/>
                </a:ext>
              </a:extLst>
            </p:cNvPr>
            <p:cNvSpPr txBox="1"/>
            <p:nvPr/>
          </p:nvSpPr>
          <p:spPr>
            <a:xfrm>
              <a:off x="2102123" y="2576768"/>
              <a:ext cx="9475314" cy="18274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33020" algn="ctr">
                <a:lnSpc>
                  <a:spcPct val="107000"/>
                </a:lnSpc>
                <a:spcAft>
                  <a:spcPts val="730"/>
                </a:spcAft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Nếu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giữ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cảnh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sạch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đẹp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thì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cần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ý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chăm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sóc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bảo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vệ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VN" sz="36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9D8DA12-28F3-A04E-9D94-289ED308E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9992" y="2769858"/>
            <a:ext cx="1504334" cy="32687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60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</TotalTime>
  <Words>431</Words>
  <Application>Microsoft Office PowerPoint</Application>
  <PresentationFormat>Widescreen</PresentationFormat>
  <Paragraphs>32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#9Slide07 IcielKoni Black</vt:lpstr>
      <vt:lpstr>Cambria</vt:lpstr>
      <vt:lpstr>#9Slide03 Swiss 721 Black Conde</vt:lpstr>
      <vt:lpstr>等线</vt:lpstr>
      <vt:lpstr>#9Slide07 Altus</vt:lpstr>
      <vt:lpstr>Arial</vt:lpstr>
      <vt:lpstr>SVN-Newton</vt:lpstr>
      <vt:lpstr>#9Slide07 Cadena</vt:lpstr>
      <vt:lpstr>Calibri</vt:lpstr>
      <vt:lpstr>#9Slide03 Swiss 721 Black Condensed</vt:lpstr>
      <vt:lpstr>#9Slide07 HoneyCream</vt:lpstr>
      <vt:lpstr>Times New Roman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Windows User</cp:lastModifiedBy>
  <cp:revision>138</cp:revision>
  <dcterms:created xsi:type="dcterms:W3CDTF">2020-12-18T11:03:25Z</dcterms:created>
  <dcterms:modified xsi:type="dcterms:W3CDTF">2023-03-26T07:48:05Z</dcterms:modified>
</cp:coreProperties>
</file>