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7" r:id="rId4"/>
    <p:sldMasterId id="2147483712" r:id="rId5"/>
  </p:sldMasterIdLst>
  <p:notesMasterIdLst>
    <p:notesMasterId r:id="rId24"/>
  </p:notesMasterIdLst>
  <p:handoutMasterIdLst>
    <p:handoutMasterId r:id="rId25"/>
  </p:handoutMasterIdLst>
  <p:sldIdLst>
    <p:sldId id="2007577522" r:id="rId6"/>
    <p:sldId id="499" r:id="rId7"/>
    <p:sldId id="521" r:id="rId8"/>
    <p:sldId id="501" r:id="rId9"/>
    <p:sldId id="504" r:id="rId10"/>
    <p:sldId id="539" r:id="rId11"/>
    <p:sldId id="540" r:id="rId12"/>
    <p:sldId id="541" r:id="rId13"/>
    <p:sldId id="542" r:id="rId14"/>
    <p:sldId id="543" r:id="rId15"/>
    <p:sldId id="544" r:id="rId16"/>
    <p:sldId id="545" r:id="rId17"/>
    <p:sldId id="546" r:id="rId18"/>
    <p:sldId id="547" r:id="rId19"/>
    <p:sldId id="518" r:id="rId20"/>
    <p:sldId id="548" r:id="rId21"/>
    <p:sldId id="533" r:id="rId22"/>
    <p:sldId id="534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8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2692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71DC681-E139-F96C-10A4-D6B9714A399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4EB3A3-C1B8-149C-E513-E27D1C48DB9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3E991E-AE4E-4F2B-B47E-5A7E8D526A49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F65EE2-1874-E3E8-DF2F-97F9F60DE0D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2EA50E-8F99-2535-AE2A-FF260BC8DC7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F7B670-B716-42E3-8A52-A279358E6B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3934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743F7B-CCAF-4125-A6BE-A631940A97FE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4B053F-8DB6-4359-A6D2-1ECB0E90F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5087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4B053F-8DB6-4359-A6D2-1ECB0E90F78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5061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252B65-FB76-426B-9D97-F61AE3D5128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68605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252B65-FB76-426B-9D97-F61AE3D5128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17504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252B65-FB76-426B-9D97-F61AE3D5128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96987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4B053F-8DB6-4359-A6D2-1ECB0E90F78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7532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41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55" indent="0" algn="ctr">
              <a:buNone/>
              <a:defRPr sz="2000"/>
            </a:lvl2pPr>
            <a:lvl3pPr marL="914309" indent="0" algn="ctr">
              <a:buNone/>
              <a:defRPr sz="1900"/>
            </a:lvl3pPr>
            <a:lvl4pPr marL="1371464" indent="0" algn="ctr">
              <a:buNone/>
              <a:defRPr sz="1600"/>
            </a:lvl4pPr>
            <a:lvl5pPr marL="1828618" indent="0" algn="ctr">
              <a:buNone/>
              <a:defRPr sz="1600"/>
            </a:lvl5pPr>
            <a:lvl6pPr marL="2285774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5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2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1BC30FB2-7A34-424D-85D4-D91C57443F08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1D3E66F0-7C29-440B-B9AC-B751AD927039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9EE30220-6772-8C46-FB79-D1C7C67A0DD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0581" y="180484"/>
            <a:ext cx="1331732" cy="1331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8197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9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2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1BC30FB2-7A34-424D-85D4-D91C57443F08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1D3E66F0-7C29-440B-B9AC-B751AD927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8756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31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5" y="365131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2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1BC30FB2-7A34-424D-85D4-D91C57443F08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1D3E66F0-7C29-440B-B9AC-B751AD927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6786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1888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0367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616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2166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0534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862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3431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6588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9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2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1BC30FB2-7A34-424D-85D4-D91C57443F08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1D3E66F0-7C29-440B-B9AC-B751AD927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8988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1910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2619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0809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34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693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0263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55223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3665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58025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 descr="Chart&#10;&#10;Description automatically generated with medium confidence">
            <a:extLst>
              <a:ext uri="{FF2B5EF4-FFF2-40B4-BE49-F238E27FC236}">
                <a16:creationId xmlns:a16="http://schemas.microsoft.com/office/drawing/2014/main" id="{B53C03A2-72B8-7FA1-3510-59536988D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6740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5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4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2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1BC30FB2-7A34-424D-85D4-D91C57443F08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1D3E66F0-7C29-440B-B9AC-B751AD927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3697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2142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9603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4730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6115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3575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1356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D95C8B01-B15C-4B92-AA4C-045722D7B210}" type="datetimeFigureOut">
              <a:rPr lang="en-US" smtClean="0"/>
              <a:pPr/>
              <a:t>4/11/2025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B88A23F-A93F-400B-92A9-5DE2DC36D17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665504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D95C8B01-B15C-4B92-AA4C-045722D7B210}" type="datetimeFigureOut">
              <a:rPr lang="en-US" smtClean="0"/>
              <a:pPr/>
              <a:t>4/11/2025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B88A23F-A93F-400B-92A9-5DE2DC36D17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897519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D95C8B01-B15C-4B92-AA4C-045722D7B210}" type="datetimeFigureOut">
              <a:rPr lang="en-US" smtClean="0"/>
              <a:pPr/>
              <a:t>4/11/2025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B88A23F-A93F-400B-92A9-5DE2DC36D17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713101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D95C8B01-B15C-4B92-AA4C-045722D7B210}" type="datetimeFigureOut">
              <a:rPr lang="en-US" smtClean="0"/>
              <a:pPr/>
              <a:t>4/11/2025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B88A23F-A93F-400B-92A9-5DE2DC36D17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54498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9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9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2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1BC30FB2-7A34-424D-85D4-D91C57443F08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1D3E66F0-7C29-440B-B9AC-B751AD927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18203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D95C8B01-B15C-4B92-AA4C-045722D7B210}" type="datetimeFigureOut">
              <a:rPr lang="en-US" smtClean="0"/>
              <a:pPr/>
              <a:t>4/11/2025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B88A23F-A93F-400B-92A9-5DE2DC36D17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847574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D95C8B01-B15C-4B92-AA4C-045722D7B210}" type="datetimeFigureOut">
              <a:rPr lang="en-US" smtClean="0"/>
              <a:pPr/>
              <a:t>4/11/2025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B88A23F-A93F-400B-92A9-5DE2DC36D17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695817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D95C8B01-B15C-4B92-AA4C-045722D7B210}" type="datetimeFigureOut">
              <a:rPr lang="en-US" smtClean="0"/>
              <a:pPr/>
              <a:t>4/11/2025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B88A23F-A93F-400B-92A9-5DE2DC36D17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706124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D95C8B01-B15C-4B92-AA4C-045722D7B210}" type="datetimeFigureOut">
              <a:rPr lang="en-US" smtClean="0"/>
              <a:pPr/>
              <a:t>4/11/2025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B88A23F-A93F-400B-92A9-5DE2DC36D17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275616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D95C8B01-B15C-4B92-AA4C-045722D7B210}" type="datetimeFigureOut">
              <a:rPr lang="en-US" smtClean="0"/>
              <a:pPr/>
              <a:t>4/11/2025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B88A23F-A93F-400B-92A9-5DE2DC36D17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718605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D95C8B01-B15C-4B92-AA4C-045722D7B210}" type="datetimeFigureOut">
              <a:rPr lang="en-US" smtClean="0"/>
              <a:pPr/>
              <a:t>4/11/2025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B88A23F-A93F-400B-92A9-5DE2DC36D17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654101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D95C8B01-B15C-4B92-AA4C-045722D7B210}" type="datetimeFigureOut">
              <a:rPr lang="en-US" smtClean="0"/>
              <a:pPr/>
              <a:t>4/11/2025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B88A23F-A93F-400B-92A9-5DE2DC36D17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31286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0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55" indent="0">
              <a:buNone/>
              <a:defRPr sz="2000" b="1"/>
            </a:lvl2pPr>
            <a:lvl3pPr marL="914309" indent="0">
              <a:buNone/>
              <a:defRPr sz="1900" b="1"/>
            </a:lvl3pPr>
            <a:lvl4pPr marL="1371464" indent="0">
              <a:buNone/>
              <a:defRPr sz="1600" b="1"/>
            </a:lvl4pPr>
            <a:lvl5pPr marL="1828618" indent="0">
              <a:buNone/>
              <a:defRPr sz="1600" b="1"/>
            </a:lvl5pPr>
            <a:lvl6pPr marL="2285774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5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0" y="2505079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55" indent="0">
              <a:buNone/>
              <a:defRPr sz="2000" b="1"/>
            </a:lvl2pPr>
            <a:lvl3pPr marL="914309" indent="0">
              <a:buNone/>
              <a:defRPr sz="1900" b="1"/>
            </a:lvl3pPr>
            <a:lvl4pPr marL="1371464" indent="0">
              <a:buNone/>
              <a:defRPr sz="1600" b="1"/>
            </a:lvl4pPr>
            <a:lvl5pPr marL="1828618" indent="0">
              <a:buNone/>
              <a:defRPr sz="1600" b="1"/>
            </a:lvl5pPr>
            <a:lvl6pPr marL="2285774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5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9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2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1BC30FB2-7A34-424D-85D4-D91C57443F08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1D3E66F0-7C29-440B-B9AC-B751AD927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3586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2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1BC30FB2-7A34-424D-85D4-D91C57443F08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1D3E66F0-7C29-440B-B9AC-B751AD927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6320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2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1BC30FB2-7A34-424D-85D4-D91C57443F08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1D3E66F0-7C29-440B-B9AC-B751AD927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0714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1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92" y="987434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1" y="2057407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55" indent="0">
              <a:buNone/>
              <a:defRPr sz="1500"/>
            </a:lvl2pPr>
            <a:lvl3pPr marL="914309" indent="0">
              <a:buNone/>
              <a:defRPr sz="1200"/>
            </a:lvl3pPr>
            <a:lvl4pPr marL="1371464" indent="0">
              <a:buNone/>
              <a:defRPr sz="1100"/>
            </a:lvl4pPr>
            <a:lvl5pPr marL="1828618" indent="0">
              <a:buNone/>
              <a:defRPr sz="1100"/>
            </a:lvl5pPr>
            <a:lvl6pPr marL="2285774" indent="0">
              <a:buNone/>
              <a:defRPr sz="1100"/>
            </a:lvl6pPr>
            <a:lvl7pPr marL="2742926" indent="0">
              <a:buNone/>
              <a:defRPr sz="1100"/>
            </a:lvl7pPr>
            <a:lvl8pPr marL="3200080" indent="0">
              <a:buNone/>
              <a:defRPr sz="1100"/>
            </a:lvl8pPr>
            <a:lvl9pPr marL="3657235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2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1BC30FB2-7A34-424D-85D4-D91C57443F08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1D3E66F0-7C29-440B-B9AC-B751AD927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8341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1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92" y="987434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155" indent="0">
              <a:buNone/>
              <a:defRPr sz="2800"/>
            </a:lvl2pPr>
            <a:lvl3pPr marL="914309" indent="0">
              <a:buNone/>
              <a:defRPr sz="2400"/>
            </a:lvl3pPr>
            <a:lvl4pPr marL="1371464" indent="0">
              <a:buNone/>
              <a:defRPr sz="2000"/>
            </a:lvl4pPr>
            <a:lvl5pPr marL="1828618" indent="0">
              <a:buNone/>
              <a:defRPr sz="2000"/>
            </a:lvl5pPr>
            <a:lvl6pPr marL="2285774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5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1" y="2057407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55" indent="0">
              <a:buNone/>
              <a:defRPr sz="1500"/>
            </a:lvl2pPr>
            <a:lvl3pPr marL="914309" indent="0">
              <a:buNone/>
              <a:defRPr sz="1200"/>
            </a:lvl3pPr>
            <a:lvl4pPr marL="1371464" indent="0">
              <a:buNone/>
              <a:defRPr sz="1100"/>
            </a:lvl4pPr>
            <a:lvl5pPr marL="1828618" indent="0">
              <a:buNone/>
              <a:defRPr sz="1100"/>
            </a:lvl5pPr>
            <a:lvl6pPr marL="2285774" indent="0">
              <a:buNone/>
              <a:defRPr sz="1100"/>
            </a:lvl6pPr>
            <a:lvl7pPr marL="2742926" indent="0">
              <a:buNone/>
              <a:defRPr sz="1100"/>
            </a:lvl7pPr>
            <a:lvl8pPr marL="3200080" indent="0">
              <a:buNone/>
              <a:defRPr sz="1100"/>
            </a:lvl8pPr>
            <a:lvl9pPr marL="3657235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2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1BC30FB2-7A34-424D-85D4-D91C57443F08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1D3E66F0-7C29-440B-B9AC-B751AD927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5274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3.sv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2681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8" indent="-228578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4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5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4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8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4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5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4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8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4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5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084DC456-5A78-44B8-8805-E482EDB1399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EFBBFD01-F8BE-990F-B1AE-9C73B3FB1A68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0581" y="180484"/>
            <a:ext cx="1331732" cy="1331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883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8840EEB3-8318-484C-87CC-A0E5A97111D7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4" name="Picture 3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00C9E039-37A9-57E2-BDFC-E9414B30F7C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6910" y="199338"/>
            <a:ext cx="1422073" cy="1422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048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06497C66-CFB6-46BA-A8E4-65601BD7DF7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769905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625D978B-6FAC-4959-BC4C-AED9B05B135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905070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0.png"/><Relationship Id="rId7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2.xml"/><Relationship Id="rId6" Type="http://schemas.microsoft.com/office/2007/relationships/hdphoto" Target="../media/hdphoto2.wdp"/><Relationship Id="rId5" Type="http://schemas.openxmlformats.org/officeDocument/2006/relationships/image" Target="../media/image18.png"/><Relationship Id="rId4" Type="http://schemas.openxmlformats.org/officeDocument/2006/relationships/image" Target="../media/image11.svg"/><Relationship Id="rId9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1.sv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45.emf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6.png"/><Relationship Id="rId4" Type="http://schemas.openxmlformats.org/officeDocument/2006/relationships/image" Target="../media/image11.svg"/><Relationship Id="rId9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0.png"/><Relationship Id="rId7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2.xml"/><Relationship Id="rId6" Type="http://schemas.microsoft.com/office/2007/relationships/hdphoto" Target="../media/hdphoto2.wdp"/><Relationship Id="rId5" Type="http://schemas.openxmlformats.org/officeDocument/2006/relationships/image" Target="../media/image18.png"/><Relationship Id="rId4" Type="http://schemas.openxmlformats.org/officeDocument/2006/relationships/image" Target="../media/image11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4.wdp"/><Relationship Id="rId5" Type="http://schemas.openxmlformats.org/officeDocument/2006/relationships/image" Target="../media/image22.png"/><Relationship Id="rId4" Type="http://schemas.openxmlformats.org/officeDocument/2006/relationships/image" Target="../media/image21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0.png"/><Relationship Id="rId7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2.xml"/><Relationship Id="rId6" Type="http://schemas.microsoft.com/office/2007/relationships/hdphoto" Target="../media/hdphoto2.wdp"/><Relationship Id="rId5" Type="http://schemas.openxmlformats.org/officeDocument/2006/relationships/image" Target="../media/image18.png"/><Relationship Id="rId4" Type="http://schemas.openxmlformats.org/officeDocument/2006/relationships/image" Target="../media/image11.svg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0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1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2"/>
          <p:cNvGrpSpPr/>
          <p:nvPr/>
        </p:nvGrpSpPr>
        <p:grpSpPr>
          <a:xfrm>
            <a:off x="-1245224" y="-994176"/>
            <a:ext cx="16655845" cy="9396771"/>
            <a:chOff x="264902" y="102086"/>
            <a:chExt cx="11646878" cy="6192634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64902" y="102086"/>
              <a:ext cx="11646878" cy="6192634"/>
            </a:xfrm>
            <a:prstGeom prst="rect">
              <a:avLst/>
            </a:prstGeom>
          </p:spPr>
        </p:pic>
        <p:pic>
          <p:nvPicPr>
            <p:cNvPr id="6" name="图片 2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488"/>
            <a:stretch>
              <a:fillRect/>
            </a:stretch>
          </p:blipFill>
          <p:spPr>
            <a:xfrm>
              <a:off x="595310" y="658721"/>
              <a:ext cx="11001375" cy="3971926"/>
            </a:xfrm>
            <a:prstGeom prst="rect">
              <a:avLst/>
            </a:prstGeom>
          </p:spPr>
        </p:pic>
      </p:grpSp>
      <p:sp>
        <p:nvSpPr>
          <p:cNvPr id="9" name="WordArt 6"/>
          <p:cNvSpPr>
            <a:spLocks noChangeArrowheads="1" noChangeShapeType="1" noTextEdit="1"/>
          </p:cNvSpPr>
          <p:nvPr/>
        </p:nvSpPr>
        <p:spPr bwMode="auto">
          <a:xfrm>
            <a:off x="1013252" y="2113004"/>
            <a:ext cx="10058400" cy="3150973"/>
          </a:xfrm>
          <a:prstGeom prst="rect">
            <a:avLst/>
          </a:prstGeom>
        </p:spPr>
        <p:txBody>
          <a:bodyPr spcFirstLastPara="1" wrap="none" lIns="123223" tIns="61691" rIns="123223" bIns="61691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1641768">
              <a:lnSpc>
                <a:spcPct val="150000"/>
              </a:lnSpc>
            </a:pPr>
            <a:r>
              <a:rPr lang="en-US" sz="239754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CÔ GIÁO VÀ CÁC CON </a:t>
            </a:r>
          </a:p>
          <a:p>
            <a:pPr algn="ctr" defTabSz="1641768">
              <a:lnSpc>
                <a:spcPct val="150000"/>
              </a:lnSpc>
            </a:pPr>
            <a:r>
              <a:rPr lang="en-US" sz="239754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ĐẾN VỚI TIẾT HỌC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691852" y="2657578"/>
            <a:ext cx="64605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TNXH  LỚP 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1A4</a:t>
            </a:r>
          </a:p>
        </p:txBody>
      </p:sp>
      <p:pic>
        <p:nvPicPr>
          <p:cNvPr id="11" name="Picture 6" descr="Hình ảnh Hoa Tím Nở Trong Vườn PNG , Thực Vật, Xinh đẹp, Hoa PNG miễn phí  tải tập tin PSDComment và Vecto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135" y="4530544"/>
            <a:ext cx="2327456" cy="2327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Hình ảnh Hoa Tím Nở Trong Vườn PNG , Thực Vật, Xinh đẹp, Hoa PNG miễn phí  tải tập tin PSDComment và Vecto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0977" y="4629399"/>
            <a:ext cx="2327456" cy="2327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ô Giáo Hình ảnh PNG | Vector Và Các Tập Tin PSD | Tải Về Miễn Phí Trên  Pngtre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812" y="3101547"/>
            <a:ext cx="6757605" cy="4341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2524900" y="3441868"/>
            <a:ext cx="81057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VŨ THỊ TUYẾT</a:t>
            </a:r>
          </a:p>
        </p:txBody>
      </p:sp>
    </p:spTree>
    <p:extLst>
      <p:ext uri="{BB962C8B-B14F-4D97-AF65-F5344CB8AC3E}">
        <p14:creationId xmlns:p14="http://schemas.microsoft.com/office/powerpoint/2010/main" val="536732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AFAF1F9-C822-8D41-C50C-0F196C47C1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2841" y="428626"/>
            <a:ext cx="7088253" cy="9541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F29B345-64DB-FC78-D86A-FDAB033F12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3500" y="2625724"/>
            <a:ext cx="3333750" cy="3389313"/>
          </a:xfrm>
          <a:prstGeom prst="rect">
            <a:avLst/>
          </a:prstGeom>
        </p:spPr>
      </p:pic>
      <p:pic>
        <p:nvPicPr>
          <p:cNvPr id="4" name="Picture 3" descr="A yellow emoji with red cheeks and a thumbs up&#10;&#10;Description automatically generated">
            <a:extLst>
              <a:ext uri="{FF2B5EF4-FFF2-40B4-BE49-F238E27FC236}">
                <a16:creationId xmlns:a16="http://schemas.microsoft.com/office/drawing/2014/main" id="{25B9FC8E-997F-B56A-9DD6-C006D3B8B9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975" y="1581149"/>
            <a:ext cx="2085975" cy="20859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FB0C114-9852-9738-0E6F-F0A8BF3AB386}"/>
              </a:ext>
            </a:extLst>
          </p:cNvPr>
          <p:cNvSpPr txBox="1"/>
          <p:nvPr/>
        </p:nvSpPr>
        <p:spPr>
          <a:xfrm>
            <a:off x="5514975" y="2961048"/>
            <a:ext cx="5981700" cy="282630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Khi </a:t>
            </a:r>
            <a:r>
              <a:rPr lang="en-US" sz="4000" dirty="0" err="1">
                <a:solidFill>
                  <a:prstClr val="black"/>
                </a:solidFill>
                <a:latin typeface="Calibri"/>
                <a:cs typeface="Times New Roman" pitchFamily="18" charset="0"/>
              </a:rPr>
              <a:t>các</a:t>
            </a:r>
            <a:r>
              <a:rPr lang="en-US" sz="40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  <a:cs typeface="Times New Roman" pitchFamily="18" charset="0"/>
              </a:rPr>
              <a:t>em</a:t>
            </a:r>
            <a:r>
              <a:rPr lang="en-US" sz="40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  <a:cs typeface="Times New Roman" pitchFamily="18" charset="0"/>
              </a:rPr>
              <a:t>còn</a:t>
            </a:r>
            <a:r>
              <a:rPr lang="en-US" sz="40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 nhỏ </a:t>
            </a:r>
            <a:r>
              <a:rPr lang="en-US" sz="4000" dirty="0" err="1">
                <a:solidFill>
                  <a:prstClr val="black"/>
                </a:solidFill>
                <a:latin typeface="Calibri"/>
                <a:cs typeface="Times New Roman" pitchFamily="18" charset="0"/>
              </a:rPr>
              <a:t>chưa</a:t>
            </a:r>
            <a:r>
              <a:rPr lang="en-US" sz="40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  <a:cs typeface="Times New Roman" pitchFamily="18" charset="0"/>
              </a:rPr>
              <a:t>tự</a:t>
            </a:r>
            <a:r>
              <a:rPr lang="en-US" sz="40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  <a:cs typeface="Times New Roman" pitchFamily="18" charset="0"/>
              </a:rPr>
              <a:t>tắm</a:t>
            </a:r>
            <a:r>
              <a:rPr lang="en-US" sz="40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  <a:cs typeface="Times New Roman" pitchFamily="18" charset="0"/>
              </a:rPr>
              <a:t>rửa</a:t>
            </a:r>
            <a:r>
              <a:rPr lang="en-US" sz="40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  <a:cs typeface="Times New Roman" pitchFamily="18" charset="0"/>
              </a:rPr>
              <a:t>được</a:t>
            </a:r>
            <a:r>
              <a:rPr lang="en-US" sz="40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Calibri"/>
                <a:cs typeface="Times New Roman" pitchFamily="18" charset="0"/>
              </a:rPr>
              <a:t>mẹ</a:t>
            </a:r>
            <a:r>
              <a:rPr lang="en-US" sz="40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  <a:cs typeface="Times New Roman" pitchFamily="18" charset="0"/>
              </a:rPr>
              <a:t>có</a:t>
            </a:r>
            <a:r>
              <a:rPr lang="en-US" sz="40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  <a:cs typeface="Times New Roman" pitchFamily="18" charset="0"/>
              </a:rPr>
              <a:t>thể</a:t>
            </a:r>
            <a:r>
              <a:rPr lang="en-US" sz="40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  <a:cs typeface="Times New Roman" pitchFamily="18" charset="0"/>
              </a:rPr>
              <a:t>giúp</a:t>
            </a:r>
            <a:r>
              <a:rPr lang="en-US" sz="40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  <a:cs typeface="Times New Roman" pitchFamily="18" charset="0"/>
              </a:rPr>
              <a:t>đỡ</a:t>
            </a:r>
            <a:r>
              <a:rPr lang="en-US" sz="40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  <a:cs typeface="Times New Roman" pitchFamily="18" charset="0"/>
              </a:rPr>
              <a:t>tắm</a:t>
            </a:r>
            <a:r>
              <a:rPr lang="en-US" sz="40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  <a:cs typeface="Times New Roman" pitchFamily="18" charset="0"/>
              </a:rPr>
              <a:t>cho</a:t>
            </a:r>
            <a:r>
              <a:rPr lang="en-US" sz="40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  <a:cs typeface="Times New Roman" pitchFamily="18" charset="0"/>
              </a:rPr>
              <a:t>chúng</a:t>
            </a:r>
            <a:r>
              <a:rPr lang="en-US" sz="40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 ta.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9670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4D05CF2-710D-4B98-DF70-F55687B941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2841" y="428626"/>
            <a:ext cx="7088253" cy="9541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C189E23-A084-93AC-5674-B5772EAD4F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7312" y="2571750"/>
            <a:ext cx="3412191" cy="3314700"/>
          </a:xfrm>
          <a:prstGeom prst="rect">
            <a:avLst/>
          </a:prstGeom>
        </p:spPr>
      </p:pic>
      <p:pic>
        <p:nvPicPr>
          <p:cNvPr id="12" name="Picture 11" descr="A red face with a black background&#10;&#10;Description automatically generated">
            <a:extLst>
              <a:ext uri="{FF2B5EF4-FFF2-40B4-BE49-F238E27FC236}">
                <a16:creationId xmlns:a16="http://schemas.microsoft.com/office/drawing/2014/main" id="{2B3C1C3B-6978-0F91-7CD0-F600D75708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9525" y="1714499"/>
            <a:ext cx="1647825" cy="164782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48B673F-7573-77D5-7003-6C8CA464B6BF}"/>
              </a:ext>
            </a:extLst>
          </p:cNvPr>
          <p:cNvSpPr txBox="1"/>
          <p:nvPr/>
        </p:nvSpPr>
        <p:spPr>
          <a:xfrm>
            <a:off x="5353050" y="2970573"/>
            <a:ext cx="6153150" cy="282630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Khi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đá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vào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chân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bạn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sẽ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gây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thương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tích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cho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bạn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. Khi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gặp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tình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huống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này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các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em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hãy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báo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cho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thầy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cô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giáo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8132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AFAF1F9-C822-8D41-C50C-0F196C47C1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2841" y="428626"/>
            <a:ext cx="7088253" cy="9541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42DF4DF-AD8A-1987-F239-D0967D68E3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9675" y="2609850"/>
            <a:ext cx="3270372" cy="3228975"/>
          </a:xfrm>
          <a:prstGeom prst="rect">
            <a:avLst/>
          </a:prstGeom>
        </p:spPr>
      </p:pic>
      <p:pic>
        <p:nvPicPr>
          <p:cNvPr id="8" name="Picture 7" descr="A yellow emoji with red cheeks and a thumbs up&#10;&#10;Description automatically generated">
            <a:extLst>
              <a:ext uri="{FF2B5EF4-FFF2-40B4-BE49-F238E27FC236}">
                <a16:creationId xmlns:a16="http://schemas.microsoft.com/office/drawing/2014/main" id="{0497FAAC-D7A6-31C7-E138-B395462773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975" y="1581149"/>
            <a:ext cx="2085975" cy="20859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20BAD8E-B3D9-77B0-731F-9FBC43A66893}"/>
              </a:ext>
            </a:extLst>
          </p:cNvPr>
          <p:cNvSpPr txBox="1"/>
          <p:nvPr/>
        </p:nvSpPr>
        <p:spPr>
          <a:xfrm>
            <a:off x="5514975" y="2961048"/>
            <a:ext cx="5981700" cy="282630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Bác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sĩ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có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thể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khám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và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chạm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vào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các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vùng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riêng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tư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của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chúng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ta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khi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có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sự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có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mặt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của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bố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mẹ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5954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4D05CF2-710D-4B98-DF70-F55687B941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2841" y="428626"/>
            <a:ext cx="7088253" cy="9541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E3B14FE-056E-9119-BA30-9FA509E1C5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3487" y="2514600"/>
            <a:ext cx="3276483" cy="33909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A0C5B46-7F38-7073-FE91-4D50C9AF04D0}"/>
              </a:ext>
            </a:extLst>
          </p:cNvPr>
          <p:cNvSpPr txBox="1"/>
          <p:nvPr/>
        </p:nvSpPr>
        <p:spPr>
          <a:xfrm>
            <a:off x="5353050" y="2970573"/>
            <a:ext cx="6153150" cy="214526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Khi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bị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anh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lớn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bắt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nạt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em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hãy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báo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cho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thầy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cô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hoặc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người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lớn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biết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nhé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imes New Roman" pitchFamily="18" charset="0"/>
            </a:endParaRPr>
          </a:p>
        </p:txBody>
      </p:sp>
      <p:pic>
        <p:nvPicPr>
          <p:cNvPr id="6" name="Picture 5" descr="A red face with a black background&#10;&#10;Description automatically generated">
            <a:extLst>
              <a:ext uri="{FF2B5EF4-FFF2-40B4-BE49-F238E27FC236}">
                <a16:creationId xmlns:a16="http://schemas.microsoft.com/office/drawing/2014/main" id="{2A7CE9A4-18DE-6FFD-1488-E52DD34F00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3350" y="1495424"/>
            <a:ext cx="1647825" cy="164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35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>
            <a:extLst>
              <a:ext uri="{FF2B5EF4-FFF2-40B4-BE49-F238E27FC236}">
                <a16:creationId xmlns:a16="http://schemas.microsoft.com/office/drawing/2014/main" id="{D0C3A64E-DB7F-C90B-8571-E26A9AE4C50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6" t="25792" r="7243" b="16962"/>
          <a:stretch/>
        </p:blipFill>
        <p:spPr>
          <a:xfrm>
            <a:off x="1733887" y="-147338"/>
            <a:ext cx="8724225" cy="5848107"/>
          </a:xfrm>
          <a:prstGeom prst="rect">
            <a:avLst/>
          </a:prstGeom>
          <a:ln>
            <a:noFill/>
          </a:ln>
        </p:spPr>
      </p:pic>
      <p:pic>
        <p:nvPicPr>
          <p:cNvPr id="14" name="Picture 5">
            <a:extLst>
              <a:ext uri="{FF2B5EF4-FFF2-40B4-BE49-F238E27FC236}">
                <a16:creationId xmlns:a16="http://schemas.microsoft.com/office/drawing/2014/main" id="{CF029157-40B2-CDA1-072D-490CEF7436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b="81540"/>
          <a:stretch/>
        </p:blipFill>
        <p:spPr>
          <a:xfrm>
            <a:off x="-1844339" y="5493795"/>
            <a:ext cx="14735270" cy="1360031"/>
          </a:xfrm>
          <a:prstGeom prst="rect">
            <a:avLst/>
          </a:prstGeom>
        </p:spPr>
      </p:pic>
      <p:pic>
        <p:nvPicPr>
          <p:cNvPr id="12" name="Picture 4" descr="Cute woman teacher in thailand uniform character education back to school logo cartoon art illustration">
            <a:extLst>
              <a:ext uri="{FF2B5EF4-FFF2-40B4-BE49-F238E27FC236}">
                <a16:creationId xmlns:a16="http://schemas.microsoft.com/office/drawing/2014/main" id="{7C96F9EA-33DE-EDD3-50A2-A7C5610A23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184" b="92016" l="9744" r="89776">
                        <a14:foregroundMark x1="46965" y1="8184" x2="46006" y2="10579"/>
                        <a14:foregroundMark x1="52556" y1="92016" x2="52396" y2="900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3044" y="3043777"/>
            <a:ext cx="3910980" cy="3130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Cute man teacher in thailand uniform character education back to school logo cartoon art illustration">
            <a:extLst>
              <a:ext uri="{FF2B5EF4-FFF2-40B4-BE49-F238E27FC236}">
                <a16:creationId xmlns:a16="http://schemas.microsoft.com/office/drawing/2014/main" id="{CD3679E8-96D2-BAB2-EA22-3A0E5382F6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581" b="90619" l="9585" r="89617">
                        <a14:foregroundMark x1="51757" y1="9780" x2="53035" y2="11577"/>
                        <a14:foregroundMark x1="47125" y1="90020" x2="47923" y2="88024"/>
                        <a14:foregroundMark x1="62141" y1="90619" x2="60064" y2="870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1381" y="3043777"/>
            <a:ext cx="3910980" cy="3130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E13AE5C-6C9B-A8C0-4494-A83583FA9C5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46125" y="1983756"/>
            <a:ext cx="6937849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893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Đọc: Học thầy, học bạn (Nguyễn Thanh Tú) - Hoc24">
            <a:extLst>
              <a:ext uri="{FF2B5EF4-FFF2-40B4-BE49-F238E27FC236}">
                <a16:creationId xmlns:a16="http://schemas.microsoft.com/office/drawing/2014/main" id="{77AAB703-F3E2-852A-DE59-4715E111E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657" y="2385182"/>
            <a:ext cx="5423157" cy="4031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60F1C412-3507-AAB9-6270-279EA94F8C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47" t="310" r="48959" b="-2711"/>
          <a:stretch/>
        </p:blipFill>
        <p:spPr>
          <a:xfrm>
            <a:off x="1114426" y="-62546"/>
            <a:ext cx="10239374" cy="417408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31458D5-EA0B-A4D5-2914-EF87F2B7FF74}"/>
              </a:ext>
            </a:extLst>
          </p:cNvPr>
          <p:cNvSpPr txBox="1"/>
          <p:nvPr/>
        </p:nvSpPr>
        <p:spPr>
          <a:xfrm>
            <a:off x="2066925" y="1016793"/>
            <a:ext cx="78867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Nếu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gặp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tình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huống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không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an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toàn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sẽ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làm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gì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2258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Ự BẢO VỆ MÌNH NHÉ!">
            <a:hlinkClick r:id="" action="ppaction://media"/>
            <a:extLst>
              <a:ext uri="{FF2B5EF4-FFF2-40B4-BE49-F238E27FC236}">
                <a16:creationId xmlns:a16="http://schemas.microsoft.com/office/drawing/2014/main" id="{D3D616F7-ED3A-58D7-56D5-26353D6A4C5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949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2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5">
            <a:extLst>
              <a:ext uri="{FF2B5EF4-FFF2-40B4-BE49-F238E27FC236}">
                <a16:creationId xmlns:a16="http://schemas.microsoft.com/office/drawing/2014/main" id="{43CABB67-CE67-43A8-212A-81201C101A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81540"/>
          <a:stretch/>
        </p:blipFill>
        <p:spPr>
          <a:xfrm>
            <a:off x="-1844339" y="5544595"/>
            <a:ext cx="14735270" cy="1360031"/>
          </a:xfrm>
          <a:prstGeom prst="rect">
            <a:avLst/>
          </a:prstGeom>
        </p:spPr>
      </p:pic>
      <p:pic>
        <p:nvPicPr>
          <p:cNvPr id="15" name="Picture 14" descr="icons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4801" y="279400"/>
            <a:ext cx="11425729" cy="5384800"/>
          </a:xfrm>
          <a:prstGeom prst="rect">
            <a:avLst/>
          </a:prstGeom>
        </p:spPr>
      </p:pic>
      <p:pic>
        <p:nvPicPr>
          <p:cNvPr id="5" name="Picture 4" descr="cloud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483308" y="803798"/>
            <a:ext cx="7225384" cy="4165600"/>
          </a:xfrm>
          <a:prstGeom prst="rect">
            <a:avLst/>
          </a:prstGeom>
        </p:spPr>
      </p:pic>
      <p:pic>
        <p:nvPicPr>
          <p:cNvPr id="9" name="图片 17">
            <a:extLst>
              <a:ext uri="{FF2B5EF4-FFF2-40B4-BE49-F238E27FC236}">
                <a16:creationId xmlns:a16="http://schemas.microsoft.com/office/drawing/2014/main" id="{9547584B-E5B2-4CBF-BA33-00E72EFAFF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279400"/>
            <a:ext cx="755969" cy="7722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2D5A313-62FF-BCDD-EAD5-D15536397E63}"/>
              </a:ext>
            </a:extLst>
          </p:cNvPr>
          <p:cNvSpPr txBox="1"/>
          <p:nvPr/>
        </p:nvSpPr>
        <p:spPr>
          <a:xfrm>
            <a:off x="4354947" y="2132374"/>
            <a:ext cx="407467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UD Digi Kyokasho N-B" panose="02020700000000000000" pitchFamily="18" charset="-128"/>
                <a:cs typeface="+mn-cs"/>
              </a:rPr>
              <a:t>Dặn</a:t>
            </a:r>
            <a:r>
              <a:rPr kumimoji="0" lang="en-US" sz="8000" b="1" i="0" u="none" strike="noStrike" kern="1200" cap="none" spc="30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UD Digi Kyokasho N-B" panose="02020700000000000000" pitchFamily="18" charset="-128"/>
                <a:cs typeface="+mn-cs"/>
              </a:rPr>
              <a:t> </a:t>
            </a:r>
            <a:r>
              <a:rPr kumimoji="0" lang="en-US" sz="8000" b="1" i="0" u="none" strike="noStrike" kern="1200" cap="none" spc="30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UD Digi Kyokasho N-B" panose="02020700000000000000" pitchFamily="18" charset="-128"/>
                <a:cs typeface="+mn-cs"/>
              </a:rPr>
              <a:t>dò</a:t>
            </a:r>
            <a:endParaRPr kumimoji="0" lang="en-US" sz="8000" b="1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UD Digi Kyokasho N-B" panose="02020700000000000000" pitchFamily="18" charset="-128"/>
              <a:cs typeface="+mn-cs"/>
            </a:endParaRPr>
          </a:p>
        </p:txBody>
      </p:sp>
      <p:pic>
        <p:nvPicPr>
          <p:cNvPr id="12" name="Picture 2" descr="Cute girl standing pointing hand to presentation poses logo banner hand drawn cartoon art illustration">
            <a:extLst>
              <a:ext uri="{FF2B5EF4-FFF2-40B4-BE49-F238E27FC236}">
                <a16:creationId xmlns:a16="http://schemas.microsoft.com/office/drawing/2014/main" id="{D423289D-E4A4-7258-1703-6820D9D8EC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581" b="95409" l="9585" r="89617">
                        <a14:foregroundMark x1="44089" y1="9780" x2="45367" y2="13174"/>
                        <a14:foregroundMark x1="52596" y1="89421" x2="53035" y2="87226"/>
                        <a14:foregroundMark x1="51917" y1="92814" x2="52436" y2="90220"/>
                        <a14:foregroundMark x1="48403" y1="95010" x2="47923" y2="93613"/>
                        <a14:foregroundMark x1="52236" y1="95409" x2="52077" y2="95210"/>
                        <a14:backgroundMark x1="28435" y1="25749" x2="25240" y2="53493"/>
                        <a14:backgroundMark x1="25240" y1="59281" x2="35942" y2="77844"/>
                        <a14:backgroundMark x1="38339" y1="60479" x2="41054" y2="64072"/>
                        <a14:backgroundMark x1="58786" y1="61677" x2="59904" y2="60878"/>
                        <a14:backgroundMark x1="59105" y1="81437" x2="70447" y2="75050"/>
                        <a14:backgroundMark x1="50000" y1="89421" x2="50000" y2="90220"/>
                        <a14:backgroundMark x1="50000" y1="87026" x2="50000" y2="87226"/>
                        <a14:backgroundMark x1="63578" y1="75649" x2="77636" y2="62475"/>
                        <a14:backgroundMark x1="73642" y1="55689" x2="73962" y2="28942"/>
                        <a14:backgroundMark x1="38179" y1="21557" x2="37859" y2="20958"/>
                        <a14:backgroundMark x1="51438" y1="14571" x2="51438" y2="139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2621" y="1881872"/>
            <a:ext cx="5227786" cy="4183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9100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A38FDB-C895-8FE2-083B-C551012A05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144CD9-AC86-3A64-BEDA-C6F7B81363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图片 7">
            <a:extLst>
              <a:ext uri="{FF2B5EF4-FFF2-40B4-BE49-F238E27FC236}">
                <a16:creationId xmlns:a16="http://schemas.microsoft.com/office/drawing/2014/main" id="{CD53DE27-F8FF-02E6-F025-EF13F4B3B8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9" t="3722" r="8870" b="37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2" descr="https://i.pinimg.com/564x/fc/e5/af/fce5af448eb4c49b9c3fac710c719fa3.jpg">
            <a:extLst>
              <a:ext uri="{FF2B5EF4-FFF2-40B4-BE49-F238E27FC236}">
                <a16:creationId xmlns:a16="http://schemas.microsoft.com/office/drawing/2014/main" id="{3D086578-4227-36CF-827F-BE387136FA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89387" y="3989070"/>
            <a:ext cx="3573467" cy="2868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图片 13">
            <a:extLst>
              <a:ext uri="{FF2B5EF4-FFF2-40B4-BE49-F238E27FC236}">
                <a16:creationId xmlns:a16="http://schemas.microsoft.com/office/drawing/2014/main" id="{73FB6962-D42D-86F1-D427-E72899A27D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4462" y="1267159"/>
            <a:ext cx="5943638" cy="272191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C054CBE-2AAB-AB64-D15C-B50EBE5CD89E}"/>
              </a:ext>
            </a:extLst>
          </p:cNvPr>
          <p:cNvSpPr txBox="1"/>
          <p:nvPr/>
        </p:nvSpPr>
        <p:spPr>
          <a:xfrm>
            <a:off x="4165600" y="1891980"/>
            <a:ext cx="4445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srgbClr val="C0504D">
                      <a:lumMod val="50000"/>
                    </a:srgbClr>
                  </a:solidFill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XIN CHÀO VÀ HẸN GẶP LẠI</a:t>
            </a:r>
          </a:p>
        </p:txBody>
      </p:sp>
    </p:spTree>
    <p:extLst>
      <p:ext uri="{BB962C8B-B14F-4D97-AF65-F5344CB8AC3E}">
        <p14:creationId xmlns:p14="http://schemas.microsoft.com/office/powerpoint/2010/main" val="3553781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>
            <a:extLst>
              <a:ext uri="{FF2B5EF4-FFF2-40B4-BE49-F238E27FC236}">
                <a16:creationId xmlns:a16="http://schemas.microsoft.com/office/drawing/2014/main" id="{E67DA74D-09F7-175E-36B1-07CA6911395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b="81540"/>
          <a:stretch/>
        </p:blipFill>
        <p:spPr>
          <a:xfrm>
            <a:off x="-1844339" y="5544595"/>
            <a:ext cx="14735270" cy="1360031"/>
          </a:xfrm>
          <a:prstGeom prst="rect">
            <a:avLst/>
          </a:prstGeom>
        </p:spPr>
      </p:pic>
      <p:pic>
        <p:nvPicPr>
          <p:cNvPr id="5" name="图片 17">
            <a:extLst>
              <a:ext uri="{FF2B5EF4-FFF2-40B4-BE49-F238E27FC236}">
                <a16:creationId xmlns:a16="http://schemas.microsoft.com/office/drawing/2014/main" id="{B931C8AD-B4B9-3600-C42E-B7914C1C05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279400"/>
            <a:ext cx="755969" cy="772227"/>
          </a:xfrm>
          <a:prstGeom prst="rect">
            <a:avLst/>
          </a:prstGeom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B1D773ED-040E-6A2F-4019-DA3CE65766B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b="81540"/>
          <a:stretch/>
        </p:blipFill>
        <p:spPr>
          <a:xfrm>
            <a:off x="-1844339" y="5533026"/>
            <a:ext cx="14735270" cy="1360031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FC19018C-A50F-08C9-69DA-A000502350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18082" y="-637621"/>
            <a:ext cx="9679401" cy="6200221"/>
          </a:xfrm>
          <a:prstGeom prst="rect">
            <a:avLst/>
          </a:prstGeom>
        </p:spPr>
      </p:pic>
      <p:pic>
        <p:nvPicPr>
          <p:cNvPr id="7" name="Picture 2" descr="Cute girl standing pointing hand to presentation poses logo banner hand drawn cartoon art illustration">
            <a:extLst>
              <a:ext uri="{FF2B5EF4-FFF2-40B4-BE49-F238E27FC236}">
                <a16:creationId xmlns:a16="http://schemas.microsoft.com/office/drawing/2014/main" id="{DF01B2DE-320E-B07A-A2F7-B6002CB9A1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581" b="95409" l="9585" r="89617">
                        <a14:foregroundMark x1="44089" y1="9780" x2="45367" y2="13174"/>
                        <a14:foregroundMark x1="52596" y1="89421" x2="53035" y2="87226"/>
                        <a14:foregroundMark x1="51917" y1="92814" x2="52436" y2="90220"/>
                        <a14:foregroundMark x1="48403" y1="95010" x2="47923" y2="93613"/>
                        <a14:foregroundMark x1="52236" y1="95409" x2="52077" y2="95210"/>
                        <a14:backgroundMark x1="28435" y1="25749" x2="25240" y2="53493"/>
                        <a14:backgroundMark x1="25240" y1="59281" x2="35942" y2="77844"/>
                        <a14:backgroundMark x1="38339" y1="60479" x2="41054" y2="64072"/>
                        <a14:backgroundMark x1="58786" y1="61677" x2="59904" y2="60878"/>
                        <a14:backgroundMark x1="59105" y1="81437" x2="70447" y2="75050"/>
                        <a14:backgroundMark x1="50000" y1="89421" x2="50000" y2="90220"/>
                        <a14:backgroundMark x1="50000" y1="87026" x2="50000" y2="87226"/>
                        <a14:backgroundMark x1="63578" y1="75649" x2="77636" y2="62475"/>
                        <a14:backgroundMark x1="73642" y1="55689" x2="73962" y2="28942"/>
                        <a14:backgroundMark x1="38179" y1="21557" x2="37859" y2="20958"/>
                        <a14:backgroundMark x1="51438" y1="14571" x2="51438" y2="139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95811" y="2040711"/>
            <a:ext cx="5227786" cy="4183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DF5B313-E991-4D9C-2D9A-F8B6BF7A9FC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27077" y="813301"/>
            <a:ext cx="8699746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452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>
            <a:extLst>
              <a:ext uri="{FF2B5EF4-FFF2-40B4-BE49-F238E27FC236}">
                <a16:creationId xmlns:a16="http://schemas.microsoft.com/office/drawing/2014/main" id="{D0C3A64E-DB7F-C90B-8571-E26A9AE4C50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6" t="25792" r="7243" b="16962"/>
          <a:stretch/>
        </p:blipFill>
        <p:spPr>
          <a:xfrm>
            <a:off x="1733887" y="-147338"/>
            <a:ext cx="8724225" cy="5848107"/>
          </a:xfrm>
          <a:prstGeom prst="rect">
            <a:avLst/>
          </a:prstGeom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CAB5523-C849-40A6-33AE-C4C01FCF174B}"/>
              </a:ext>
            </a:extLst>
          </p:cNvPr>
          <p:cNvSpPr txBox="1"/>
          <p:nvPr/>
        </p:nvSpPr>
        <p:spPr>
          <a:xfrm>
            <a:off x="3305175" y="2198516"/>
            <a:ext cx="57816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KHÁM</a:t>
            </a:r>
            <a:r>
              <a:rPr kumimoji="0" lang="en-US" sz="9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PHÁ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4" name="Picture 5">
            <a:extLst>
              <a:ext uri="{FF2B5EF4-FFF2-40B4-BE49-F238E27FC236}">
                <a16:creationId xmlns:a16="http://schemas.microsoft.com/office/drawing/2014/main" id="{CF029157-40B2-CDA1-072D-490CEF7436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b="81540"/>
          <a:stretch/>
        </p:blipFill>
        <p:spPr>
          <a:xfrm>
            <a:off x="-1844339" y="5493795"/>
            <a:ext cx="14735270" cy="1360031"/>
          </a:xfrm>
          <a:prstGeom prst="rect">
            <a:avLst/>
          </a:prstGeom>
        </p:spPr>
      </p:pic>
      <p:pic>
        <p:nvPicPr>
          <p:cNvPr id="12" name="Picture 4" descr="Cute woman teacher in thailand uniform character education back to school logo cartoon art illustration">
            <a:extLst>
              <a:ext uri="{FF2B5EF4-FFF2-40B4-BE49-F238E27FC236}">
                <a16:creationId xmlns:a16="http://schemas.microsoft.com/office/drawing/2014/main" id="{7C96F9EA-33DE-EDD3-50A2-A7C5610A23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184" b="92016" l="9744" r="89776">
                        <a14:foregroundMark x1="46965" y1="8184" x2="46006" y2="10579"/>
                        <a14:foregroundMark x1="52556" y1="92016" x2="52396" y2="900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3044" y="3043777"/>
            <a:ext cx="3910980" cy="3130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Cute man teacher in thailand uniform character education back to school logo cartoon art illustration">
            <a:extLst>
              <a:ext uri="{FF2B5EF4-FFF2-40B4-BE49-F238E27FC236}">
                <a16:creationId xmlns:a16="http://schemas.microsoft.com/office/drawing/2014/main" id="{CD3679E8-96D2-BAB2-EA22-3A0E5382F6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581" b="90619" l="9585" r="89617">
                        <a14:foregroundMark x1="51757" y1="9780" x2="53035" y2="11577"/>
                        <a14:foregroundMark x1="47125" y1="90020" x2="47923" y2="88024"/>
                        <a14:foregroundMark x1="62141" y1="90619" x2="60064" y2="870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1381" y="3043777"/>
            <a:ext cx="3910980" cy="3130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1430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5">
            <a:extLst>
              <a:ext uri="{FF2B5EF4-FFF2-40B4-BE49-F238E27FC236}">
                <a16:creationId xmlns:a16="http://schemas.microsoft.com/office/drawing/2014/main" id="{C6986E01-26E1-D67E-C6C4-6853BA3449D3}"/>
              </a:ext>
            </a:extLst>
          </p:cNvPr>
          <p:cNvGrpSpPr/>
          <p:nvPr/>
        </p:nvGrpSpPr>
        <p:grpSpPr>
          <a:xfrm>
            <a:off x="666750" y="-80961"/>
            <a:ext cx="11282796" cy="1468916"/>
            <a:chOff x="0" y="0"/>
            <a:chExt cx="11759760" cy="2104396"/>
          </a:xfrm>
        </p:grpSpPr>
        <p:pic>
          <p:nvPicPr>
            <p:cNvPr id="3" name="Picture 16">
              <a:extLst>
                <a:ext uri="{FF2B5EF4-FFF2-40B4-BE49-F238E27FC236}">
                  <a16:creationId xmlns:a16="http://schemas.microsoft.com/office/drawing/2014/main" id="{9B6879FC-ACDD-2485-0869-C64B41FBED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 rot="158116">
              <a:off x="36514" y="180948"/>
              <a:ext cx="6701926" cy="1742501"/>
            </a:xfrm>
            <a:prstGeom prst="rect">
              <a:avLst/>
            </a:prstGeom>
          </p:spPr>
        </p:pic>
        <p:pic>
          <p:nvPicPr>
            <p:cNvPr id="4" name="Picture 17">
              <a:extLst>
                <a:ext uri="{FF2B5EF4-FFF2-40B4-BE49-F238E27FC236}">
                  <a16:creationId xmlns:a16="http://schemas.microsoft.com/office/drawing/2014/main" id="{0F57D1FF-E42D-3BB7-86AE-8D15D764C3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 rot="-187048" flipH="1">
              <a:off x="5015411" y="180948"/>
              <a:ext cx="6701926" cy="1742501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90C2E3F5-D410-241A-3147-98508307403C}"/>
              </a:ext>
            </a:extLst>
          </p:cNvPr>
          <p:cNvSpPr txBox="1"/>
          <p:nvPr/>
        </p:nvSpPr>
        <p:spPr>
          <a:xfrm>
            <a:off x="1038225" y="123367"/>
            <a:ext cx="106879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002060"/>
                </a:solidFill>
                <a:latin typeface="Calibri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/>
              </a:rPr>
              <a:t>hãy</a:t>
            </a:r>
            <a:r>
              <a:rPr lang="en-US" sz="3200" b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/>
              </a:rPr>
              <a:t>kể</a:t>
            </a:r>
            <a:r>
              <a:rPr lang="en-US" sz="3200" b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/>
              </a:rPr>
              <a:t>tên</a:t>
            </a:r>
            <a:r>
              <a:rPr lang="en-US" sz="3200" b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/>
              </a:rPr>
              <a:t>bộ</a:t>
            </a:r>
            <a:r>
              <a:rPr lang="en-US" sz="3200" b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/>
              </a:rPr>
              <a:t>phận</a:t>
            </a:r>
            <a:r>
              <a:rPr lang="en-US" sz="3200" b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/>
              </a:rPr>
              <a:t>trên</a:t>
            </a:r>
            <a:r>
              <a:rPr lang="en-US" sz="3200" b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/>
              </a:rPr>
              <a:t>cơ</a:t>
            </a:r>
            <a:r>
              <a:rPr lang="en-US" sz="3200" b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/>
              </a:rPr>
              <a:t>thể</a:t>
            </a:r>
            <a:r>
              <a:rPr lang="en-US" sz="3200" b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/>
              </a:rPr>
              <a:t>người</a:t>
            </a:r>
            <a:r>
              <a:rPr lang="en-US" sz="3200" b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/>
              </a:rPr>
              <a:t>không</a:t>
            </a:r>
            <a:r>
              <a:rPr lang="en-US" sz="3200" b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/>
              </a:rPr>
              <a:t>người</a:t>
            </a:r>
            <a:r>
              <a:rPr lang="en-US" sz="3200" b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/>
              </a:rPr>
              <a:t>khác</a:t>
            </a:r>
            <a:r>
              <a:rPr lang="en-US" sz="3200" b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/>
              </a:rPr>
              <a:t>chạm</a:t>
            </a:r>
            <a:r>
              <a:rPr lang="en-US" sz="3200" b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/>
              </a:rPr>
              <a:t>vào</a:t>
            </a:r>
            <a:r>
              <a:rPr lang="en-US" sz="3200" b="1" dirty="0">
                <a:solidFill>
                  <a:srgbClr val="002060"/>
                </a:solidFill>
                <a:latin typeface="Calibri"/>
              </a:rPr>
              <a:t>.</a:t>
            </a:r>
            <a:endParaRPr kumimoji="0" lang="en-US" sz="3200" b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8AD697E-049A-2E0F-2876-F4E9F12A6C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05099" y="1509712"/>
            <a:ext cx="6509661" cy="4424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209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76F49F-DAFA-F03B-9B0A-DDC1D8ECFD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8712" y="1728787"/>
            <a:ext cx="9772809" cy="3900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65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>
            <a:extLst>
              <a:ext uri="{FF2B5EF4-FFF2-40B4-BE49-F238E27FC236}">
                <a16:creationId xmlns:a16="http://schemas.microsoft.com/office/drawing/2014/main" id="{D0C3A64E-DB7F-C90B-8571-E26A9AE4C50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6" t="25792" r="7243" b="16962"/>
          <a:stretch/>
        </p:blipFill>
        <p:spPr>
          <a:xfrm>
            <a:off x="1733887" y="-147338"/>
            <a:ext cx="8724225" cy="5848107"/>
          </a:xfrm>
          <a:prstGeom prst="rect">
            <a:avLst/>
          </a:prstGeom>
          <a:ln>
            <a:noFill/>
          </a:ln>
        </p:spPr>
      </p:pic>
      <p:pic>
        <p:nvPicPr>
          <p:cNvPr id="14" name="Picture 5">
            <a:extLst>
              <a:ext uri="{FF2B5EF4-FFF2-40B4-BE49-F238E27FC236}">
                <a16:creationId xmlns:a16="http://schemas.microsoft.com/office/drawing/2014/main" id="{CF029157-40B2-CDA1-072D-490CEF7436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b="81540"/>
          <a:stretch/>
        </p:blipFill>
        <p:spPr>
          <a:xfrm>
            <a:off x="-1844339" y="5493795"/>
            <a:ext cx="14735270" cy="1360031"/>
          </a:xfrm>
          <a:prstGeom prst="rect">
            <a:avLst/>
          </a:prstGeom>
        </p:spPr>
      </p:pic>
      <p:pic>
        <p:nvPicPr>
          <p:cNvPr id="12" name="Picture 4" descr="Cute woman teacher in thailand uniform character education back to school logo cartoon art illustration">
            <a:extLst>
              <a:ext uri="{FF2B5EF4-FFF2-40B4-BE49-F238E27FC236}">
                <a16:creationId xmlns:a16="http://schemas.microsoft.com/office/drawing/2014/main" id="{7C96F9EA-33DE-EDD3-50A2-A7C5610A23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184" b="92016" l="9744" r="89776">
                        <a14:foregroundMark x1="46965" y1="8184" x2="46006" y2="10579"/>
                        <a14:foregroundMark x1="52556" y1="92016" x2="52396" y2="900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3044" y="3043777"/>
            <a:ext cx="3910980" cy="3130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Cute man teacher in thailand uniform character education back to school logo cartoon art illustration">
            <a:extLst>
              <a:ext uri="{FF2B5EF4-FFF2-40B4-BE49-F238E27FC236}">
                <a16:creationId xmlns:a16="http://schemas.microsoft.com/office/drawing/2014/main" id="{CD3679E8-96D2-BAB2-EA22-3A0E5382F6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581" b="90619" l="9585" r="89617">
                        <a14:foregroundMark x1="51757" y1="9780" x2="53035" y2="11577"/>
                        <a14:foregroundMark x1="47125" y1="90020" x2="47923" y2="88024"/>
                        <a14:foregroundMark x1="62141" y1="90619" x2="60064" y2="870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1381" y="3043777"/>
            <a:ext cx="3910980" cy="3130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0232929-A343-6A97-596E-E6F599D9FF4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80920" y="2107581"/>
            <a:ext cx="7620660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216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5">
            <a:extLst>
              <a:ext uri="{FF2B5EF4-FFF2-40B4-BE49-F238E27FC236}">
                <a16:creationId xmlns:a16="http://schemas.microsoft.com/office/drawing/2014/main" id="{C6986E01-26E1-D67E-C6C4-6853BA3449D3}"/>
              </a:ext>
            </a:extLst>
          </p:cNvPr>
          <p:cNvGrpSpPr/>
          <p:nvPr/>
        </p:nvGrpSpPr>
        <p:grpSpPr>
          <a:xfrm>
            <a:off x="666750" y="-80961"/>
            <a:ext cx="11282796" cy="1204911"/>
            <a:chOff x="0" y="0"/>
            <a:chExt cx="11759760" cy="2104396"/>
          </a:xfrm>
        </p:grpSpPr>
        <p:pic>
          <p:nvPicPr>
            <p:cNvPr id="3" name="Picture 16">
              <a:extLst>
                <a:ext uri="{FF2B5EF4-FFF2-40B4-BE49-F238E27FC236}">
                  <a16:creationId xmlns:a16="http://schemas.microsoft.com/office/drawing/2014/main" id="{9B6879FC-ACDD-2485-0869-C64B41FBED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 rot="158116">
              <a:off x="36514" y="180948"/>
              <a:ext cx="6701926" cy="1742501"/>
            </a:xfrm>
            <a:prstGeom prst="rect">
              <a:avLst/>
            </a:prstGeom>
          </p:spPr>
        </p:pic>
        <p:pic>
          <p:nvPicPr>
            <p:cNvPr id="4" name="Picture 17">
              <a:extLst>
                <a:ext uri="{FF2B5EF4-FFF2-40B4-BE49-F238E27FC236}">
                  <a16:creationId xmlns:a16="http://schemas.microsoft.com/office/drawing/2014/main" id="{0F57D1FF-E42D-3BB7-86AE-8D15D764C3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 rot="-187048" flipH="1">
              <a:off x="5015411" y="180948"/>
              <a:ext cx="6701926" cy="1742501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90C2E3F5-D410-241A-3147-98508307403C}"/>
              </a:ext>
            </a:extLst>
          </p:cNvPr>
          <p:cNvSpPr txBox="1"/>
          <p:nvPr/>
        </p:nvSpPr>
        <p:spPr>
          <a:xfrm>
            <a:off x="962025" y="190042"/>
            <a:ext cx="106879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Hành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động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dưới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toàn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toàn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4C2F8E-A4EC-F6A9-51C1-8A2F9568B0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5425" y="985838"/>
            <a:ext cx="5681662" cy="27395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479AE2E-710A-4B27-4814-E4611565C0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15200" y="1014412"/>
            <a:ext cx="2857500" cy="29051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D5A9B74-23F8-035B-452D-303263FEC3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58315" y="3771900"/>
            <a:ext cx="2666047" cy="270033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F7CDB42-5553-D197-5BBC-C58FAF1D512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29175" y="3875016"/>
            <a:ext cx="5300662" cy="2540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231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AFAF1F9-C822-8D41-C50C-0F196C47C1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2841" y="428626"/>
            <a:ext cx="7088253" cy="9541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41DF194-A525-BA59-E7C7-C655BA17FC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0149" y="2409825"/>
            <a:ext cx="3314577" cy="3448050"/>
          </a:xfrm>
          <a:prstGeom prst="rect">
            <a:avLst/>
          </a:prstGeom>
        </p:spPr>
      </p:pic>
      <p:pic>
        <p:nvPicPr>
          <p:cNvPr id="8" name="Picture 7" descr="A yellow emoji with red cheeks and a thumbs up&#10;&#10;Description automatically generated">
            <a:extLst>
              <a:ext uri="{FF2B5EF4-FFF2-40B4-BE49-F238E27FC236}">
                <a16:creationId xmlns:a16="http://schemas.microsoft.com/office/drawing/2014/main" id="{F067DF13-F028-EEA7-0CC4-51A614C5AE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750" y="1390649"/>
            <a:ext cx="2085975" cy="20859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54F6F93-50D1-8D1E-C86A-207FBFD9D205}"/>
              </a:ext>
            </a:extLst>
          </p:cNvPr>
          <p:cNvSpPr txBox="1"/>
          <p:nvPr/>
        </p:nvSpPr>
        <p:spPr>
          <a:xfrm>
            <a:off x="4953000" y="3275373"/>
            <a:ext cx="5981700" cy="282630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Là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người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thân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trong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gia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đình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nhất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là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bố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mẹ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có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thể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ôm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,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bế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và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áp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má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để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thể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hiện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tình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cảm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9834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4D05CF2-710D-4B98-DF70-F55687B941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2841" y="428626"/>
            <a:ext cx="7088253" cy="9541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61827BB-8A0E-52C5-086C-365811103C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187" y="2428875"/>
            <a:ext cx="3474606" cy="34861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CDD84FC-B391-224F-2184-F0EBE6AE5F28}"/>
              </a:ext>
            </a:extLst>
          </p:cNvPr>
          <p:cNvSpPr txBox="1"/>
          <p:nvPr/>
        </p:nvSpPr>
        <p:spPr>
          <a:xfrm>
            <a:off x="5353050" y="2970573"/>
            <a:ext cx="5981700" cy="214526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Khi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bị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người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lạ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chạm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vào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người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,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các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em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hãy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từ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chối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và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kêu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to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lên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imes New Roman" pitchFamily="18" charset="0"/>
            </a:endParaRPr>
          </a:p>
        </p:txBody>
      </p:sp>
      <p:pic>
        <p:nvPicPr>
          <p:cNvPr id="9" name="Picture 8" descr="A red face with a black background&#10;&#10;Description automatically generated">
            <a:extLst>
              <a:ext uri="{FF2B5EF4-FFF2-40B4-BE49-F238E27FC236}">
                <a16:creationId xmlns:a16="http://schemas.microsoft.com/office/drawing/2014/main" id="{6E1AA1B1-1939-B6D2-8D19-04EAA2EC48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50" y="1771649"/>
            <a:ext cx="1647825" cy="164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024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</TotalTime>
  <Words>232</Words>
  <Application>Microsoft Office PowerPoint</Application>
  <PresentationFormat>Widescreen</PresentationFormat>
  <Paragraphs>23</Paragraphs>
  <Slides>18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黑体</vt:lpstr>
      <vt:lpstr>Arial</vt:lpstr>
      <vt:lpstr>Calibri</vt:lpstr>
      <vt:lpstr>SVN-Hole Hearted</vt:lpstr>
      <vt:lpstr>Times New Roman</vt:lpstr>
      <vt:lpstr>UTM Cookies</vt:lpstr>
      <vt:lpstr>4_Office Theme</vt:lpstr>
      <vt:lpstr>Office 主题</vt:lpstr>
      <vt:lpstr>1_Office Theme</vt:lpstr>
      <vt:lpstr>2_Office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24</cp:revision>
  <dcterms:created xsi:type="dcterms:W3CDTF">2023-11-23T04:44:22Z</dcterms:created>
  <dcterms:modified xsi:type="dcterms:W3CDTF">2025-04-11T05:41:55Z</dcterms:modified>
</cp:coreProperties>
</file>