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007577522" r:id="rId3"/>
    <p:sldId id="259" r:id="rId4"/>
    <p:sldId id="296" r:id="rId5"/>
    <p:sldId id="289" r:id="rId6"/>
    <p:sldId id="2007577498" r:id="rId7"/>
    <p:sldId id="2007577500" r:id="rId8"/>
    <p:sldId id="2007577497" r:id="rId9"/>
    <p:sldId id="290" r:id="rId10"/>
    <p:sldId id="293" r:id="rId11"/>
    <p:sldId id="2007577510" r:id="rId12"/>
    <p:sldId id="2007577511" r:id="rId13"/>
    <p:sldId id="2007577512" r:id="rId14"/>
    <p:sldId id="2007577513" r:id="rId15"/>
    <p:sldId id="2007577514" r:id="rId16"/>
    <p:sldId id="2007577515" r:id="rId17"/>
    <p:sldId id="2007577502" r:id="rId18"/>
    <p:sldId id="2007577516" r:id="rId19"/>
    <p:sldId id="2007577517" r:id="rId20"/>
    <p:sldId id="2007577518" r:id="rId21"/>
    <p:sldId id="2007577519" r:id="rId22"/>
    <p:sldId id="2007577520"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D2E7-455E-BDF4-4042-5FD9E7585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DD05FB-10F3-8F18-F4E9-1F58D908BE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90A13E-5D90-F804-6D9E-FC4D6A442EBF}"/>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5" name="Footer Placeholder 4">
            <a:extLst>
              <a:ext uri="{FF2B5EF4-FFF2-40B4-BE49-F238E27FC236}">
                <a16:creationId xmlns:a16="http://schemas.microsoft.com/office/drawing/2014/main" id="{6BDDD541-3644-63DB-1E95-184A6269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FFFE8-8549-49BA-30D9-FE353E521824}"/>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16521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59C6-9F67-5725-A60C-060C307855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B0C8-87D7-7727-0667-A6F88DC93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51F57-2D45-B5C4-2B68-F379B40C2333}"/>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5" name="Footer Placeholder 4">
            <a:extLst>
              <a:ext uri="{FF2B5EF4-FFF2-40B4-BE49-F238E27FC236}">
                <a16:creationId xmlns:a16="http://schemas.microsoft.com/office/drawing/2014/main" id="{01228F67-CA8B-F924-E5C5-BF1610F2A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70C4B-B09F-439E-CD6D-CB1C3A3528F8}"/>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296433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8716C-2504-42D8-0396-17EE94C221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2702D-A09A-E96E-746B-C4F9D5D93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3B78F-78B0-A0CA-FF08-A5259324A6E2}"/>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5" name="Footer Placeholder 4">
            <a:extLst>
              <a:ext uri="{FF2B5EF4-FFF2-40B4-BE49-F238E27FC236}">
                <a16:creationId xmlns:a16="http://schemas.microsoft.com/office/drawing/2014/main" id="{D03B3AD5-183E-A866-DFAF-7E3B225DD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AA795-288B-B77F-ABF1-9D5DF6A2F728}"/>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69570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4157277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08035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55813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081557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818612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86981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621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621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E681-F457-E0A3-623F-AEE567A2E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7373B-A933-C3EF-3E7A-29A71142F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485A0-F476-BCC4-399E-42A07A9E4AEE}"/>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5" name="Footer Placeholder 4">
            <a:extLst>
              <a:ext uri="{FF2B5EF4-FFF2-40B4-BE49-F238E27FC236}">
                <a16:creationId xmlns:a16="http://schemas.microsoft.com/office/drawing/2014/main" id="{747F2019-1997-CEC0-515D-D9CF8CCB9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70A8B-38EC-8CDA-D449-89957DAF7CAA}"/>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33561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18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0536-A88C-56F6-FFD0-B79C95432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E4BCD9-FF8F-3E95-4DA2-C4B135920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BB068-D6A1-33CA-446A-2AF229F0D383}"/>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5" name="Footer Placeholder 4">
            <a:extLst>
              <a:ext uri="{FF2B5EF4-FFF2-40B4-BE49-F238E27FC236}">
                <a16:creationId xmlns:a16="http://schemas.microsoft.com/office/drawing/2014/main" id="{B56A4668-A0AF-4523-FF5A-55A5541E8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1CD6B-6832-20F0-8A20-01C7E5D5830E}"/>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79935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CD92-5CC7-39DD-6E8C-C706452AF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0FBB0-02BB-C480-6BD4-5DB511843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994539-968B-39FF-2831-0193F3E7C5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6A1465-1341-CDF7-3D51-DBA0A470BE47}"/>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6" name="Footer Placeholder 5">
            <a:extLst>
              <a:ext uri="{FF2B5EF4-FFF2-40B4-BE49-F238E27FC236}">
                <a16:creationId xmlns:a16="http://schemas.microsoft.com/office/drawing/2014/main" id="{4C938547-50DF-D5FC-36B4-FBEB4AC7D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8A9F8-F8FF-9A55-2C6A-8A8160EE89EE}"/>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401054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DC38-6C1A-83D4-F46D-0618ED4184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2CF11-DEA0-DF33-63E2-2F10D0033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4EA59C-4ED9-8106-5637-A56E7C0B4D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BA6CE8-A413-AC6A-A3BC-589326DC3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115A52-3FB2-4D45-2EE6-768A0FE019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800CD-9FC5-3334-62A2-514BA99E5D3F}"/>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8" name="Footer Placeholder 7">
            <a:extLst>
              <a:ext uri="{FF2B5EF4-FFF2-40B4-BE49-F238E27FC236}">
                <a16:creationId xmlns:a16="http://schemas.microsoft.com/office/drawing/2014/main" id="{861FED08-37C7-9615-BA4B-068802545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6B89C-2673-4D8E-51E9-C31838E95DE7}"/>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88829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CEBCE-8858-DFCC-29ED-9F2218507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F59ECC-CA8F-57D6-545F-E46738C88480}"/>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4" name="Footer Placeholder 3">
            <a:extLst>
              <a:ext uri="{FF2B5EF4-FFF2-40B4-BE49-F238E27FC236}">
                <a16:creationId xmlns:a16="http://schemas.microsoft.com/office/drawing/2014/main" id="{399AB278-79CD-ADD9-3F77-3AD68638D1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BA40B-1CDA-16F7-7E04-637C8B3D3AED}"/>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1413393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B2943-76C9-7E87-2F99-EE151AACDCA2}"/>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3" name="Footer Placeholder 2">
            <a:extLst>
              <a:ext uri="{FF2B5EF4-FFF2-40B4-BE49-F238E27FC236}">
                <a16:creationId xmlns:a16="http://schemas.microsoft.com/office/drawing/2014/main" id="{67128B75-F833-073E-FAB0-1700995CA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BFD8F-365F-072A-3909-D6D22F53D2C9}"/>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151892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61D-9681-DFFE-828D-8F495A632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81B99C-4E16-AB08-AFC1-F48A3CB42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F8BFB-2D91-7226-CC35-E13E2691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5FA4B-B960-A87F-031E-0C51B4CCBE32}"/>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6" name="Footer Placeholder 5">
            <a:extLst>
              <a:ext uri="{FF2B5EF4-FFF2-40B4-BE49-F238E27FC236}">
                <a16:creationId xmlns:a16="http://schemas.microsoft.com/office/drawing/2014/main" id="{C44C293D-D0FB-840F-7A2E-718732C00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DA697-28D0-9E01-30F5-EC14666E134B}"/>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118680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D950-A3F4-7A86-87FD-C4DCB9AE8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2A944-46F6-5DCF-464E-D17EA51E5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991FCB-C9C1-9D40-E063-950C775A1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73A89-0100-3951-CCD7-F8197C971644}"/>
              </a:ext>
            </a:extLst>
          </p:cNvPr>
          <p:cNvSpPr>
            <a:spLocks noGrp="1"/>
          </p:cNvSpPr>
          <p:nvPr>
            <p:ph type="dt" sz="half" idx="10"/>
          </p:nvPr>
        </p:nvSpPr>
        <p:spPr/>
        <p:txBody>
          <a:bodyPr/>
          <a:lstStyle/>
          <a:p>
            <a:fld id="{D615A9C9-5666-4E48-9B62-FCABDF53169E}" type="datetimeFigureOut">
              <a:rPr lang="en-US" smtClean="0"/>
              <a:t>4/10/2025</a:t>
            </a:fld>
            <a:endParaRPr lang="en-US"/>
          </a:p>
        </p:txBody>
      </p:sp>
      <p:sp>
        <p:nvSpPr>
          <p:cNvPr id="6" name="Footer Placeholder 5">
            <a:extLst>
              <a:ext uri="{FF2B5EF4-FFF2-40B4-BE49-F238E27FC236}">
                <a16:creationId xmlns:a16="http://schemas.microsoft.com/office/drawing/2014/main" id="{4AF4595B-B18D-255C-499C-535CA2E05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2343C-FD97-5E33-F22F-5FCE31BE6E9A}"/>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202366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C8CB2-6AC0-4ACC-4D56-B842B7CB0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CB66F0-3C48-2267-5178-CBC8976E7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0BCBA-B198-B424-DB53-29BBD9891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5A9C9-5666-4E48-9B62-FCABDF53169E}" type="datetimeFigureOut">
              <a:rPr lang="en-US" smtClean="0"/>
              <a:t>4/10/2025</a:t>
            </a:fld>
            <a:endParaRPr lang="en-US"/>
          </a:p>
        </p:txBody>
      </p:sp>
      <p:sp>
        <p:nvSpPr>
          <p:cNvPr id="5" name="Footer Placeholder 4">
            <a:extLst>
              <a:ext uri="{FF2B5EF4-FFF2-40B4-BE49-F238E27FC236}">
                <a16:creationId xmlns:a16="http://schemas.microsoft.com/office/drawing/2014/main" id="{F61E06EE-D94F-70A8-8105-B4B82E47D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0F2EB-332D-CE52-4FE9-2AEF0512A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82D1B-6C29-4213-9667-6DD8E85D8270}" type="slidenum">
              <a:rPr lang="en-US" smtClean="0"/>
              <a:t>‹#›</a:t>
            </a:fld>
            <a:endParaRPr lang="en-US"/>
          </a:p>
        </p:txBody>
      </p:sp>
    </p:spTree>
    <p:extLst>
      <p:ext uri="{BB962C8B-B14F-4D97-AF65-F5344CB8AC3E}">
        <p14:creationId xmlns:p14="http://schemas.microsoft.com/office/powerpoint/2010/main" val="8137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pic>
        <p:nvPicPr>
          <p:cNvPr id="18" name="Picture 17" descr="A white circle with leaves and blue text&#10;&#10;Description automatically generated">
            <a:extLst>
              <a:ext uri="{FF2B5EF4-FFF2-40B4-BE49-F238E27FC236}">
                <a16:creationId xmlns:a16="http://schemas.microsoft.com/office/drawing/2014/main" id="{6EAB6D99-088E-D782-28CF-A0890C4B40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3025" y="285750"/>
            <a:ext cx="1181100" cy="1181100"/>
          </a:xfrm>
          <a:prstGeom prst="rect">
            <a:avLst/>
          </a:prstGeom>
        </p:spPr>
      </p:pic>
    </p:spTree>
    <p:extLst>
      <p:ext uri="{BB962C8B-B14F-4D97-AF65-F5344CB8AC3E}">
        <p14:creationId xmlns:p14="http://schemas.microsoft.com/office/powerpoint/2010/main" val="107450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emf"/><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45224" y="-994176"/>
            <a:ext cx="16655845" cy="9396771"/>
            <a:chOff x="264902" y="102086"/>
            <a:chExt cx="11646878" cy="6192634"/>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64902" y="102086"/>
              <a:ext cx="11646878" cy="6192634"/>
            </a:xfrm>
            <a:prstGeom prst="rect">
              <a:avLst/>
            </a:prstGeom>
          </p:spPr>
        </p:pic>
        <p:pic>
          <p:nvPicPr>
            <p:cNvPr id="6"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sp>
        <p:nvSpPr>
          <p:cNvPr id="9" name="WordArt 6"/>
          <p:cNvSpPr>
            <a:spLocks noChangeArrowheads="1" noChangeShapeType="1" noTextEdit="1"/>
          </p:cNvSpPr>
          <p:nvPr/>
        </p:nvSpPr>
        <p:spPr bwMode="auto">
          <a:xfrm>
            <a:off x="1013252" y="2113004"/>
            <a:ext cx="10058400" cy="3150973"/>
          </a:xfrm>
          <a:prstGeom prst="rect">
            <a:avLst/>
          </a:prstGeom>
        </p:spPr>
        <p:txBody>
          <a:bodyPr spcFirstLastPara="1" wrap="none" lIns="123222" tIns="61691" rIns="123222" bIns="61691" numCol="1" fromWordArt="1">
            <a:prstTxWarp prst="textArchUp">
              <a:avLst>
                <a:gd name="adj" fmla="val 11020719"/>
              </a:avLst>
            </a:prstTxWarp>
          </a:bodyPr>
          <a:lstStyle/>
          <a:p>
            <a:pPr algn="ctr" defTabSz="1641809">
              <a:lnSpc>
                <a:spcPct val="150000"/>
              </a:lnSpc>
            </a:pPr>
            <a:r>
              <a:rPr lang="en-US" sz="23976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CÔ GIÁO VÀ CÁC CON </a:t>
            </a:r>
          </a:p>
          <a:p>
            <a:pPr algn="ctr" defTabSz="1641809">
              <a:lnSpc>
                <a:spcPct val="150000"/>
              </a:lnSpc>
            </a:pPr>
            <a:r>
              <a:rPr lang="en-US" sz="23976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0" name="TextBox 9"/>
          <p:cNvSpPr txBox="1"/>
          <p:nvPr/>
        </p:nvSpPr>
        <p:spPr>
          <a:xfrm>
            <a:off x="3039567" y="2657578"/>
            <a:ext cx="6112866"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      ĐẠO ĐỨC LỚP 1A4</a:t>
            </a:r>
          </a:p>
        </p:txBody>
      </p:sp>
      <p:pic>
        <p:nvPicPr>
          <p:cNvPr id="11" name="Picture 6" descr="Hình ảnh Hoa Tím Nở Trong Vườn PNG , Thực Vật, Xinh đẹp, Hoa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35" y="4530544"/>
            <a:ext cx="2327456" cy="2327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ình ảnh Hoa Tím Nở Trong Vườn PNG , Thực Vật, Xinh đẹp, Hoa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0977" y="4629398"/>
            <a:ext cx="2327456" cy="2327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ô Giáo Hình ảnh PNG | Vector Và Các Tập Tin PSD | Tải Về Miễn Phí Trên  Png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811" y="3101546"/>
            <a:ext cx="6757605" cy="43415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24898" y="3441867"/>
            <a:ext cx="8105793"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GIÁO VIÊN: VŨ THỊ TUYẾT</a:t>
            </a:r>
          </a:p>
        </p:txBody>
      </p:sp>
    </p:spTree>
    <p:extLst>
      <p:ext uri="{BB962C8B-B14F-4D97-AF65-F5344CB8AC3E}">
        <p14:creationId xmlns:p14="http://schemas.microsoft.com/office/powerpoint/2010/main" val="5367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8" name="Picture 7">
            <a:extLst>
              <a:ext uri="{FF2B5EF4-FFF2-40B4-BE49-F238E27FC236}">
                <a16:creationId xmlns:a16="http://schemas.microsoft.com/office/drawing/2014/main" id="{A5F320DE-F67D-C29F-333A-8E0FC75971A4}"/>
              </a:ext>
            </a:extLst>
          </p:cNvPr>
          <p:cNvPicPr>
            <a:picLocks noChangeAspect="1"/>
          </p:cNvPicPr>
          <p:nvPr/>
        </p:nvPicPr>
        <p:blipFill>
          <a:blip r:embed="rId3"/>
          <a:stretch>
            <a:fillRect/>
          </a:stretch>
        </p:blipFill>
        <p:spPr>
          <a:xfrm>
            <a:off x="528637" y="2705100"/>
            <a:ext cx="4615799" cy="2557462"/>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E41DD8D-5742-B6A2-E731-CD5B12EAF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C58E74F7-20B3-4936-21E7-6FD5C25BCB34}"/>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Sờ</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nóng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đang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cắm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điện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dễ</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bỏn</a:t>
            </a:r>
            <a:r>
              <a:rPr lang="en-US" sz="4400" b="1" dirty="0">
                <a:solidFill>
                  <a:srgbClr val="FF0000"/>
                </a:solidFill>
                <a:latin typeface="Calibri" panose="020F0502020204030204" pitchFamily="34" charset="0"/>
                <a:cs typeface="Calibri" panose="020F0502020204030204" pitchFamily="34" charset="0"/>
              </a:rPr>
              <a:t>g </a:t>
            </a:r>
            <a:r>
              <a:rPr lang="en-US" sz="4400" b="1" dirty="0" err="1">
                <a:solidFill>
                  <a:srgbClr val="FF0000"/>
                </a:solidFill>
                <a:latin typeface="Calibri" panose="020F0502020204030204" pitchFamily="34" charset="0"/>
                <a:cs typeface="Calibri" panose="020F0502020204030204" pitchFamily="34" charset="0"/>
              </a:rPr>
              <a:t>tay</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3B0C055-9CC9-578E-8FA6-F9CFB37FBCC2}"/>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89811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3" name="Picture 2">
            <a:extLst>
              <a:ext uri="{FF2B5EF4-FFF2-40B4-BE49-F238E27FC236}">
                <a16:creationId xmlns:a16="http://schemas.microsoft.com/office/drawing/2014/main" id="{1B35C310-8271-875C-CD0C-A26303C3D922}"/>
              </a:ext>
            </a:extLst>
          </p:cNvPr>
          <p:cNvPicPr>
            <a:picLocks noChangeAspect="1"/>
          </p:cNvPicPr>
          <p:nvPr/>
        </p:nvPicPr>
        <p:blipFill>
          <a:blip r:embed="rId3"/>
          <a:stretch>
            <a:fillRect/>
          </a:stretch>
        </p:blipFill>
        <p:spPr>
          <a:xfrm>
            <a:off x="628649" y="2647951"/>
            <a:ext cx="4751937" cy="3433762"/>
          </a:xfrm>
          <a:prstGeom prst="rect">
            <a:avLst/>
          </a:prstGeom>
        </p:spPr>
      </p:pic>
      <p:pic>
        <p:nvPicPr>
          <p:cNvPr id="4" name="Picture 3" descr="A red x on a black background&#10;&#10;Description automatically generated">
            <a:extLst>
              <a:ext uri="{FF2B5EF4-FFF2-40B4-BE49-F238E27FC236}">
                <a16:creationId xmlns:a16="http://schemas.microsoft.com/office/drawing/2014/main" id="{FDA84B29-4986-0A63-5C72-72955CC9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402" y="2209799"/>
            <a:ext cx="1066109" cy="1085852"/>
          </a:xfrm>
          <a:prstGeom prst="rect">
            <a:avLst/>
          </a:prstGeom>
        </p:spPr>
      </p:pic>
      <p:sp>
        <p:nvSpPr>
          <p:cNvPr id="6" name="Speech Bubble: Rectangle with Corners Rounded 4">
            <a:extLst>
              <a:ext uri="{FF2B5EF4-FFF2-40B4-BE49-F238E27FC236}">
                <a16:creationId xmlns:a16="http://schemas.microsoft.com/office/drawing/2014/main" id="{0003BE26-FB48-20D2-254A-B71293E49156}"/>
              </a:ext>
            </a:extLst>
          </p:cNvPr>
          <p:cNvSpPr/>
          <p:nvPr/>
        </p:nvSpPr>
        <p:spPr>
          <a:xfrm flipH="1">
            <a:off x="5848349" y="288397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thức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ăn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chảo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nóng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dễ</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bỏng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D9BA5E4-9772-D3FE-0ED7-2770C90C2D02}"/>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586581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7" name="Picture 6">
            <a:extLst>
              <a:ext uri="{FF2B5EF4-FFF2-40B4-BE49-F238E27FC236}">
                <a16:creationId xmlns:a16="http://schemas.microsoft.com/office/drawing/2014/main" id="{44128D3E-2707-5D42-F9D3-18702F91D719}"/>
              </a:ext>
            </a:extLst>
          </p:cNvPr>
          <p:cNvPicPr>
            <a:picLocks noChangeAspect="1"/>
          </p:cNvPicPr>
          <p:nvPr/>
        </p:nvPicPr>
        <p:blipFill>
          <a:blip r:embed="rId3"/>
          <a:stretch>
            <a:fillRect/>
          </a:stretch>
        </p:blipFill>
        <p:spPr>
          <a:xfrm>
            <a:off x="842963" y="2990850"/>
            <a:ext cx="4670834" cy="2795587"/>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0F1663B3-307A-DCB5-CCD5-C93EE18EA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563" y="2219325"/>
            <a:ext cx="1664974" cy="1409700"/>
          </a:xfrm>
          <a:prstGeom prst="rect">
            <a:avLst/>
          </a:prstGeom>
        </p:spPr>
      </p:pic>
      <p:sp>
        <p:nvSpPr>
          <p:cNvPr id="10" name="Speech Bubble: Rectangle with Corners Rounded 4">
            <a:extLst>
              <a:ext uri="{FF2B5EF4-FFF2-40B4-BE49-F238E27FC236}">
                <a16:creationId xmlns:a16="http://schemas.microsoft.com/office/drawing/2014/main" id="{6C6FA7CA-75CE-9299-F039-4A4E64CB53EE}"/>
              </a:ext>
            </a:extLst>
          </p:cNvPr>
          <p:cNvSpPr/>
          <p:nvPr/>
        </p:nvSpPr>
        <p:spPr>
          <a:xfrm flipH="1">
            <a:off x="5848349" y="288397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lắng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nghe</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thực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hiện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điều</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tắm</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F7070EEB-F735-8E3B-756D-C9D7690428A2}"/>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140510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3" name="Picture 2">
            <a:extLst>
              <a:ext uri="{FF2B5EF4-FFF2-40B4-BE49-F238E27FC236}">
                <a16:creationId xmlns:a16="http://schemas.microsoft.com/office/drawing/2014/main" id="{542D7C9D-DF52-9B35-015B-50D8E899B73F}"/>
              </a:ext>
            </a:extLst>
          </p:cNvPr>
          <p:cNvPicPr>
            <a:picLocks noChangeAspect="1"/>
          </p:cNvPicPr>
          <p:nvPr/>
        </p:nvPicPr>
        <p:blipFill>
          <a:blip r:embed="rId3"/>
          <a:stretch>
            <a:fillRect/>
          </a:stretch>
        </p:blipFill>
        <p:spPr>
          <a:xfrm>
            <a:off x="547687" y="3000375"/>
            <a:ext cx="5069101" cy="2757487"/>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6BA8473E-22EE-A50D-0B71-1AF7126AF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813" y="2257425"/>
            <a:ext cx="1664974" cy="1409700"/>
          </a:xfrm>
          <a:prstGeom prst="rect">
            <a:avLst/>
          </a:prstGeom>
        </p:spPr>
      </p:pic>
      <p:sp>
        <p:nvSpPr>
          <p:cNvPr id="6" name="Speech Bubble: Rectangle with Corners Rounded 4">
            <a:extLst>
              <a:ext uri="{FF2B5EF4-FFF2-40B4-BE49-F238E27FC236}">
                <a16:creationId xmlns:a16="http://schemas.microsoft.com/office/drawing/2014/main" id="{25C6728A-6077-BBB5-B782-CE2ABD46FDA0}"/>
              </a:ext>
            </a:extLst>
          </p:cNvPr>
          <p:cNvSpPr/>
          <p:nvPr/>
        </p:nvSpPr>
        <p:spPr>
          <a:xfrm flipH="1">
            <a:off x="6200774" y="2998273"/>
            <a:ext cx="550798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nhắc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thổi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nguội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đồ</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ăn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ăn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400663A4-AABD-1B33-CA12-2A83B7407F50}"/>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2987074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7" name="Picture 6">
            <a:extLst>
              <a:ext uri="{FF2B5EF4-FFF2-40B4-BE49-F238E27FC236}">
                <a16:creationId xmlns:a16="http://schemas.microsoft.com/office/drawing/2014/main" id="{1AF0458D-0B10-7E54-E4D9-B0136724CAFF}"/>
              </a:ext>
            </a:extLst>
          </p:cNvPr>
          <p:cNvPicPr>
            <a:picLocks noChangeAspect="1"/>
          </p:cNvPicPr>
          <p:nvPr/>
        </p:nvPicPr>
        <p:blipFill>
          <a:blip r:embed="rId3"/>
          <a:stretch>
            <a:fillRect/>
          </a:stretch>
        </p:blipFill>
        <p:spPr>
          <a:xfrm>
            <a:off x="1114425" y="2704394"/>
            <a:ext cx="4167187" cy="3586868"/>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15699991-8A98-3326-D88F-656385B6A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352" y="2238374"/>
            <a:ext cx="1066109" cy="1085852"/>
          </a:xfrm>
          <a:prstGeom prst="rect">
            <a:avLst/>
          </a:prstGeom>
        </p:spPr>
      </p:pic>
      <p:sp>
        <p:nvSpPr>
          <p:cNvPr id="11" name="Speech Bubble: Rectangle with Corners Rounded 4">
            <a:extLst>
              <a:ext uri="{FF2B5EF4-FFF2-40B4-BE49-F238E27FC236}">
                <a16:creationId xmlns:a16="http://schemas.microsoft.com/office/drawing/2014/main" id="{AC168969-4EE6-B696-020C-AA7DDE7DB0CC}"/>
              </a:ext>
            </a:extLst>
          </p:cNvPr>
          <p:cNvSpPr/>
          <p:nvPr/>
        </p:nvSpPr>
        <p:spPr>
          <a:xfrm flipH="1">
            <a:off x="5848349" y="288397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tự</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rót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sôi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phích</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dễ</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bỏng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91547DE-513C-98E2-F7F8-066A499D7F64}"/>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142744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683B5-D1B2-0453-32D2-C59A41712799}"/>
              </a:ext>
            </a:extLst>
          </p:cNvPr>
          <p:cNvGrpSpPr/>
          <p:nvPr/>
        </p:nvGrpSpPr>
        <p:grpSpPr>
          <a:xfrm>
            <a:off x="2085975" y="1398437"/>
            <a:ext cx="7877176" cy="1982793"/>
            <a:chOff x="2519646" y="2453148"/>
            <a:chExt cx="3551639" cy="1224837"/>
          </a:xfrm>
        </p:grpSpPr>
        <p:sp>
          <p:nvSpPr>
            <p:cNvPr id="9" name="Rectangle: Rounded Corners 8">
              <a:extLst>
                <a:ext uri="{FF2B5EF4-FFF2-40B4-BE49-F238E27FC236}">
                  <a16:creationId xmlns:a16="http://schemas.microsoft.com/office/drawing/2014/main" id="{753BEE34-D5B2-CAAC-15CC-E5224534FFC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3123D05-8CDB-7BF1-B47D-5F8EFC007D85}"/>
                </a:ext>
              </a:extLst>
            </p:cNvPr>
            <p:cNvSpPr txBox="1"/>
            <p:nvPr/>
          </p:nvSpPr>
          <p:spPr>
            <a:xfrm>
              <a:off x="2637367" y="2480205"/>
              <a:ext cx="3302697" cy="1197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bỏng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5" name="Picture 14">
            <a:extLst>
              <a:ext uri="{FF2B5EF4-FFF2-40B4-BE49-F238E27FC236}">
                <a16:creationId xmlns:a16="http://schemas.microsoft.com/office/drawing/2014/main" id="{20B4E7BF-704C-826A-D659-64FB824AE40B}"/>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868774" y="1772162"/>
            <a:ext cx="3654958" cy="4615644"/>
          </a:xfrm>
          <a:prstGeom prst="rect">
            <a:avLst/>
          </a:prstGeom>
        </p:spPr>
      </p:pic>
      <p:pic>
        <p:nvPicPr>
          <p:cNvPr id="16" name="Picture 15">
            <a:extLst>
              <a:ext uri="{FF2B5EF4-FFF2-40B4-BE49-F238E27FC236}">
                <a16:creationId xmlns:a16="http://schemas.microsoft.com/office/drawing/2014/main" id="{B1BF1D27-E1A1-5B05-A959-A16793C57751}"/>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
        <p:nvSpPr>
          <p:cNvPr id="2" name="TextBox 1">
            <a:extLst>
              <a:ext uri="{FF2B5EF4-FFF2-40B4-BE49-F238E27FC236}">
                <a16:creationId xmlns:a16="http://schemas.microsoft.com/office/drawing/2014/main" id="{95924FE4-D2A7-C53F-F3C2-A53DC4B6000C}"/>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2483912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4" name="Picture 3">
            <a:extLst>
              <a:ext uri="{FF2B5EF4-FFF2-40B4-BE49-F238E27FC236}">
                <a16:creationId xmlns:a16="http://schemas.microsoft.com/office/drawing/2014/main" id="{312497F1-90FC-425B-89E4-3F7EF532666D}"/>
              </a:ext>
            </a:extLst>
          </p:cNvPr>
          <p:cNvPicPr>
            <a:picLocks noChangeAspect="1"/>
          </p:cNvPicPr>
          <p:nvPr/>
        </p:nvPicPr>
        <p:blipFill>
          <a:blip r:embed="rId5"/>
          <a:stretch>
            <a:fillRect/>
          </a:stretch>
        </p:blipFill>
        <p:spPr>
          <a:xfrm>
            <a:off x="2446093" y="1898031"/>
            <a:ext cx="7090263" cy="2566638"/>
          </a:xfrm>
          <a:prstGeom prst="rect">
            <a:avLst/>
          </a:prstGeom>
        </p:spPr>
      </p:pic>
      <p:sp>
        <p:nvSpPr>
          <p:cNvPr id="2" name="TextBox 1">
            <a:extLst>
              <a:ext uri="{FF2B5EF4-FFF2-40B4-BE49-F238E27FC236}">
                <a16:creationId xmlns:a16="http://schemas.microsoft.com/office/drawing/2014/main" id="{5186304F-5F92-005A-0CFC-7CF8F8F69BDB}"/>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203510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khuyên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điều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gì</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huống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3A2C3047-F217-5F1A-43DC-9259DD6F4A11}"/>
              </a:ext>
            </a:extLst>
          </p:cNvPr>
          <p:cNvPicPr>
            <a:picLocks noChangeAspect="1"/>
          </p:cNvPicPr>
          <p:nvPr/>
        </p:nvPicPr>
        <p:blipFill>
          <a:blip r:embed="rId2"/>
          <a:stretch>
            <a:fillRect/>
          </a:stretch>
        </p:blipFill>
        <p:spPr>
          <a:xfrm>
            <a:off x="2033587" y="1481137"/>
            <a:ext cx="7853363" cy="3787321"/>
          </a:xfrm>
          <a:prstGeom prst="rect">
            <a:avLst/>
          </a:prstGeom>
        </p:spPr>
      </p:pic>
      <p:sp>
        <p:nvSpPr>
          <p:cNvPr id="3" name="TextBox 2">
            <a:extLst>
              <a:ext uri="{FF2B5EF4-FFF2-40B4-BE49-F238E27FC236}">
                <a16:creationId xmlns:a16="http://schemas.microsoft.com/office/drawing/2014/main" id="{AE80CFA1-5C58-F8D1-7B49-68531BBCA149}"/>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4176891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sp>
        <p:nvSpPr>
          <p:cNvPr id="11" name="Speech Bubble: Rectangle with Corners Rounded 4">
            <a:extLst>
              <a:ext uri="{FF2B5EF4-FFF2-40B4-BE49-F238E27FC236}">
                <a16:creationId xmlns:a16="http://schemas.microsoft.com/office/drawing/2014/main" id="{AC168969-4EE6-B696-020C-AA7DDE7DB0CC}"/>
              </a:ext>
            </a:extLst>
          </p:cNvPr>
          <p:cNvSpPr/>
          <p:nvPr/>
        </p:nvSpPr>
        <p:spPr>
          <a:xfrm flipH="1">
            <a:off x="5429248" y="2886075"/>
            <a:ext cx="5831837" cy="197909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a:solidFill>
                  <a:srgbClr val="FF0000"/>
                </a:solidFill>
                <a:latin typeface="Calibri" panose="020F0502020204030204" pitchFamily="34" charset="0"/>
                <a:cs typeface="Calibri" panose="020F0502020204030204" pitchFamily="34" charset="0"/>
              </a:rPr>
              <a:t>Bạn ơi, đừng nghịch lửa nguy hiểm lắm!</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4C1DBAB-0C49-26A7-FDC2-1EFF7A7EC7CD}"/>
              </a:ext>
            </a:extLst>
          </p:cNvPr>
          <p:cNvPicPr>
            <a:picLocks noChangeAspect="1"/>
          </p:cNvPicPr>
          <p:nvPr/>
        </p:nvPicPr>
        <p:blipFill>
          <a:blip r:embed="rId3"/>
          <a:stretch>
            <a:fillRect/>
          </a:stretch>
        </p:blipFill>
        <p:spPr>
          <a:xfrm>
            <a:off x="1824037" y="2562225"/>
            <a:ext cx="3271838" cy="3200400"/>
          </a:xfrm>
          <a:prstGeom prst="rect">
            <a:avLst/>
          </a:prstGeom>
        </p:spPr>
      </p:pic>
      <p:sp>
        <p:nvSpPr>
          <p:cNvPr id="2" name="TextBox 1">
            <a:extLst>
              <a:ext uri="{FF2B5EF4-FFF2-40B4-BE49-F238E27FC236}">
                <a16:creationId xmlns:a16="http://schemas.microsoft.com/office/drawing/2014/main" id="{F05E6343-FE66-22C5-73E5-E1F090AE4735}"/>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3549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sp>
        <p:nvSpPr>
          <p:cNvPr id="11" name="Speech Bubble: Rectangle with Corners Rounded 4">
            <a:extLst>
              <a:ext uri="{FF2B5EF4-FFF2-40B4-BE49-F238E27FC236}">
                <a16:creationId xmlns:a16="http://schemas.microsoft.com/office/drawing/2014/main" id="{AC168969-4EE6-B696-020C-AA7DDE7DB0CC}"/>
              </a:ext>
            </a:extLst>
          </p:cNvPr>
          <p:cNvSpPr/>
          <p:nvPr/>
        </p:nvSpPr>
        <p:spPr>
          <a:xfrm flipH="1">
            <a:off x="5238746" y="2790825"/>
            <a:ext cx="6372227" cy="182669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Bạn ơi, chúng ta nên chơi các trò chơi an toàn.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D3DB28B-701C-BB74-53C0-D86875AD3AFF}"/>
              </a:ext>
            </a:extLst>
          </p:cNvPr>
          <p:cNvPicPr>
            <a:picLocks noChangeAspect="1"/>
          </p:cNvPicPr>
          <p:nvPr/>
        </p:nvPicPr>
        <p:blipFill>
          <a:blip r:embed="rId3"/>
          <a:stretch>
            <a:fillRect/>
          </a:stretch>
        </p:blipFill>
        <p:spPr>
          <a:xfrm>
            <a:off x="1457325" y="2524125"/>
            <a:ext cx="3586580" cy="3219450"/>
          </a:xfrm>
          <a:prstGeom prst="rect">
            <a:avLst/>
          </a:prstGeom>
        </p:spPr>
      </p:pic>
    </p:spTree>
    <p:extLst>
      <p:ext uri="{BB962C8B-B14F-4D97-AF65-F5344CB8AC3E}">
        <p14:creationId xmlns:p14="http://schemas.microsoft.com/office/powerpoint/2010/main" val="114846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465D07E5-73B0-78DF-3D07-8BE606404BB0}"/>
              </a:ext>
            </a:extLst>
          </p:cNvPr>
          <p:cNvPicPr>
            <a:picLocks noChangeAspect="1"/>
          </p:cNvPicPr>
          <p:nvPr/>
        </p:nvPicPr>
        <p:blipFill>
          <a:blip r:embed="rId5"/>
          <a:stretch>
            <a:fillRect/>
          </a:stretch>
        </p:blipFill>
        <p:spPr>
          <a:xfrm>
            <a:off x="978388" y="1717789"/>
            <a:ext cx="9881528" cy="3032011"/>
          </a:xfrm>
          <a:prstGeom prst="rect">
            <a:avLst/>
          </a:prstGeom>
        </p:spPr>
      </p:pic>
      <p:sp>
        <p:nvSpPr>
          <p:cNvPr id="2" name="TextBox 1">
            <a:extLst>
              <a:ext uri="{FF2B5EF4-FFF2-40B4-BE49-F238E27FC236}">
                <a16:creationId xmlns:a16="http://schemas.microsoft.com/office/drawing/2014/main" id="{F972F497-F94A-4C2F-D439-992362A66918}"/>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683B5-D1B2-0453-32D2-C59A41712799}"/>
              </a:ext>
            </a:extLst>
          </p:cNvPr>
          <p:cNvGrpSpPr/>
          <p:nvPr/>
        </p:nvGrpSpPr>
        <p:grpSpPr>
          <a:xfrm>
            <a:off x="2114550" y="733427"/>
            <a:ext cx="7877176" cy="1974912"/>
            <a:chOff x="2519646" y="2453148"/>
            <a:chExt cx="3551639" cy="906018"/>
          </a:xfrm>
        </p:grpSpPr>
        <p:sp>
          <p:nvSpPr>
            <p:cNvPr id="9" name="Rectangle: Rounded Corners 8">
              <a:extLst>
                <a:ext uri="{FF2B5EF4-FFF2-40B4-BE49-F238E27FC236}">
                  <a16:creationId xmlns:a16="http://schemas.microsoft.com/office/drawing/2014/main" id="{753BEE34-D5B2-CAAC-15CC-E5224534FFC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3123D05-8CDB-7BF1-B47D-5F8EFC007D85}"/>
                </a:ext>
              </a:extLst>
            </p:cNvPr>
            <p:cNvSpPr txBox="1"/>
            <p:nvPr/>
          </p:nvSpPr>
          <p:spPr>
            <a:xfrm>
              <a:off x="2658840" y="2515163"/>
              <a:ext cx="3302697" cy="749990"/>
            </a:xfrm>
            <a:prstGeom prst="rect">
              <a:avLst/>
            </a:prstGeom>
            <a:noFill/>
          </p:spPr>
          <p:txBody>
            <a:bodyPr wrap="square" rtlCol="0">
              <a:spAutoFit/>
            </a:bodyPr>
            <a:lstStyle/>
            <a:p>
              <a:pPr marR="0" lvl="0" algn="just">
                <a:lnSpc>
                  <a:spcPct val="107000"/>
                </a:lnSpc>
                <a:spcBef>
                  <a:spcPts val="0"/>
                </a:spcBef>
                <a:spcAft>
                  <a:spcPts val="0"/>
                </a:spcAft>
                <a:buClr>
                  <a:srgbClr val="000000"/>
                </a:buClr>
                <a:buSzPts val="900"/>
                <a:tabLst>
                  <a:tab pos="90170" algn="l"/>
                </a:tabLst>
              </a:pPr>
              <a:r>
                <a:rPr lang="en-US" sz="3200" b="1" u="none" strike="noStrike" spc="0" dirty="0">
                  <a:effectLst/>
                  <a:latin typeface="Cambria" panose="02040503050406030204" pitchFamily="18" charset="0"/>
                  <a:ea typeface="Cambria" panose="02040503050406030204" pitchFamily="18" charset="0"/>
                  <a:cs typeface="Times New Roman" panose="02020603050405020304" pitchFamily="18" charset="0"/>
                </a:rPr>
                <a:t>Đ</a:t>
              </a:r>
              <a:r>
                <a:rPr lang="vi-VN" sz="3200" b="1" u="none" strike="noStrike" spc="0" dirty="0">
                  <a:effectLst/>
                  <a:latin typeface="Cambria" panose="02040503050406030204" pitchFamily="18" charset="0"/>
                  <a:ea typeface="Cambria" panose="02040503050406030204" pitchFamily="18" charset="0"/>
                  <a:cs typeface="Times New Roman" panose="02020603050405020304" pitchFamily="18" charset="0"/>
                </a:rPr>
                <a:t>óng vai theo các tình huống có thể dẫn đến tai nạn bỏng và </a:t>
              </a:r>
              <a:r>
                <a:rPr lang="en-US" sz="3200" b="1" dirty="0" err="1">
                  <a:latin typeface="Cambria" panose="02040503050406030204" pitchFamily="18" charset="0"/>
                  <a:ea typeface="Cambria" panose="02040503050406030204" pitchFamily="18" charset="0"/>
                  <a:cs typeface="Times New Roman" panose="02020603050405020304" pitchFamily="18" charset="0"/>
                </a:rPr>
                <a:t>đưa</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ra</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lời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khuyên</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xử</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lý</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tình</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huống</a:t>
              </a:r>
              <a:r>
                <a:rPr lang="en-US" sz="3200" b="1" dirty="0">
                  <a:latin typeface="Cambria" panose="02040503050406030204" pitchFamily="18" charset="0"/>
                  <a:ea typeface="Cambria" panose="02040503050406030204" pitchFamily="18" charset="0"/>
                  <a:cs typeface="Times New Roman" panose="02020603050405020304" pitchFamily="18" charset="0"/>
                </a:rPr>
                <a:t>.</a:t>
              </a:r>
              <a:endParaRPr lang="en-US" sz="3200" b="1" u="none" strike="noStrike" spc="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20B4E7BF-704C-826A-D659-64FB824AE40B}"/>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878299" y="1819787"/>
            <a:ext cx="3654958" cy="4615644"/>
          </a:xfrm>
          <a:prstGeom prst="rect">
            <a:avLst/>
          </a:prstGeom>
        </p:spPr>
      </p:pic>
      <p:pic>
        <p:nvPicPr>
          <p:cNvPr id="16" name="Picture 15">
            <a:extLst>
              <a:ext uri="{FF2B5EF4-FFF2-40B4-BE49-F238E27FC236}">
                <a16:creationId xmlns:a16="http://schemas.microsoft.com/office/drawing/2014/main" id="{B1BF1D27-E1A1-5B05-A959-A16793C57751}"/>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
        <p:nvSpPr>
          <p:cNvPr id="2" name="TextBox 1">
            <a:extLst>
              <a:ext uri="{FF2B5EF4-FFF2-40B4-BE49-F238E27FC236}">
                <a16:creationId xmlns:a16="http://schemas.microsoft.com/office/drawing/2014/main" id="{43CB0AEB-6E30-1E32-55CF-C43B33D5C5AA}"/>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399911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A29E2-8D95-4822-5081-9CD9BC5A48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3" name="TextBox 2">
            <a:extLst>
              <a:ext uri="{FF2B5EF4-FFF2-40B4-BE49-F238E27FC236}">
                <a16:creationId xmlns:a16="http://schemas.microsoft.com/office/drawing/2014/main" id="{8DD86448-9D31-3E20-C8BE-6843A8DA77CE}"/>
              </a:ext>
            </a:extLst>
          </p:cNvPr>
          <p:cNvSpPr txBox="1"/>
          <p:nvPr/>
        </p:nvSpPr>
        <p:spPr>
          <a:xfrm>
            <a:off x="3358515" y="2170693"/>
            <a:ext cx="83153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Pô</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xe</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phích</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nước</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bàn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là</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cs typeface="iCiel Cucho Bold" pitchFamily="50" charset="0"/>
              </a:rPr>
              <a:t>Bếp</a:t>
            </a:r>
            <a:r>
              <a:rPr kumimoji="0" lang="en-US" sz="4000" b="1" i="0" u="none" strike="noStrike" kern="1200" cap="none" spc="0" normalizeH="0" noProof="0" dirty="0">
                <a:ln>
                  <a:noFill/>
                </a:ln>
                <a:solidFill>
                  <a:srgbClr val="002060"/>
                </a:solidFill>
                <a:effectLst/>
                <a:uLnTx/>
                <a:uFillTx/>
                <a:latin typeface="Calibri" panose="020F0502020204030204"/>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cs typeface="iCiel Cucho Bold" pitchFamily="50" charset="0"/>
              </a:rPr>
              <a:t>đun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lửa</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nóng</a:t>
            </a:r>
            <a:r>
              <a:rPr lang="en-US" sz="4000" b="1" dirty="0">
                <a:solidFill>
                  <a:srgbClr val="002060"/>
                </a:solidFill>
                <a:latin typeface="Calibri" panose="020F0502020204030204"/>
                <a:cs typeface="iCiel Cucho Bold" pitchFamily="50" charset="0"/>
              </a:rPr>
              <a:t>,…</a:t>
            </a:r>
            <a:r>
              <a:rPr lang="en-US" sz="4000" b="1" dirty="0" err="1">
                <a:solidFill>
                  <a:srgbClr val="002060"/>
                </a:solidFill>
                <a:latin typeface="Calibri" panose="020F0502020204030204"/>
                <a:cs typeface="iCiel Cucho Bold" pitchFamily="50" charset="0"/>
              </a:rPr>
              <a:t>tránh</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xa</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chớ</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gần</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iCiel Cucho Bold" pitchFamily="50" charset="0"/>
            </a:endParaRPr>
          </a:p>
        </p:txBody>
      </p:sp>
      <p:sp>
        <p:nvSpPr>
          <p:cNvPr id="4" name="TextBox 3">
            <a:extLst>
              <a:ext uri="{FF2B5EF4-FFF2-40B4-BE49-F238E27FC236}">
                <a16:creationId xmlns:a16="http://schemas.microsoft.com/office/drawing/2014/main" id="{8E1301D9-F4C6-0DBF-118F-27EB5D2726BD}"/>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3346015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40995" y="701040"/>
            <a:ext cx="11161395" cy="2846070"/>
          </a:xfrm>
          <a:prstGeom prst="rect">
            <a:avLst/>
          </a:prstGeom>
        </p:spPr>
      </p:pic>
      <p:pic>
        <p:nvPicPr>
          <p:cNvPr id="8" name="图片 7" descr="14"/>
          <p:cNvPicPr>
            <a:picLocks noChangeAspect="1"/>
          </p:cNvPicPr>
          <p:nvPr/>
        </p:nvPicPr>
        <p:blipFill>
          <a:blip r:embed="rId3"/>
          <a:stretch>
            <a:fillRect/>
          </a:stretch>
        </p:blipFill>
        <p:spPr>
          <a:xfrm>
            <a:off x="0" y="5693410"/>
            <a:ext cx="12192000" cy="1164590"/>
          </a:xfrm>
          <a:prstGeom prst="rect">
            <a:avLst/>
          </a:prstGeom>
        </p:spPr>
      </p:pic>
      <p:pic>
        <p:nvPicPr>
          <p:cNvPr id="13" name="图片 12" descr="12"/>
          <p:cNvPicPr>
            <a:picLocks noChangeAspect="1"/>
          </p:cNvPicPr>
          <p:nvPr/>
        </p:nvPicPr>
        <p:blipFill>
          <a:blip r:embed="rId4"/>
          <a:stretch>
            <a:fillRect/>
          </a:stretch>
        </p:blipFill>
        <p:spPr>
          <a:xfrm>
            <a:off x="2630908" y="4777061"/>
            <a:ext cx="7030085" cy="1939925"/>
          </a:xfrm>
          <a:prstGeom prst="rect">
            <a:avLst/>
          </a:prstGeom>
        </p:spPr>
      </p:pic>
      <p:pic>
        <p:nvPicPr>
          <p:cNvPr id="5" name="Picture 4">
            <a:extLst>
              <a:ext uri="{FF2B5EF4-FFF2-40B4-BE49-F238E27FC236}">
                <a16:creationId xmlns:a16="http://schemas.microsoft.com/office/drawing/2014/main" id="{785B31FC-728D-973D-5EAB-AE6210F25F91}"/>
              </a:ext>
            </a:extLst>
          </p:cNvPr>
          <p:cNvPicPr>
            <a:picLocks noChangeAspect="1"/>
          </p:cNvPicPr>
          <p:nvPr/>
        </p:nvPicPr>
        <p:blipFill>
          <a:blip r:embed="rId5"/>
          <a:stretch>
            <a:fillRect/>
          </a:stretch>
        </p:blipFill>
        <p:spPr>
          <a:xfrm>
            <a:off x="2431423" y="1594452"/>
            <a:ext cx="7132938" cy="3359187"/>
          </a:xfrm>
          <a:prstGeom prst="rect">
            <a:avLst/>
          </a:prstGeom>
        </p:spPr>
      </p:pic>
      <p:sp>
        <p:nvSpPr>
          <p:cNvPr id="2" name="TextBox 1">
            <a:extLst>
              <a:ext uri="{FF2B5EF4-FFF2-40B4-BE49-F238E27FC236}">
                <a16:creationId xmlns:a16="http://schemas.microsoft.com/office/drawing/2014/main" id="{5410DDB1-C201-CCC1-2AF2-E57BABA86D7B}"/>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56807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ireman spraying water&#10;&#10;Description automatically generated">
            <a:extLst>
              <a:ext uri="{FF2B5EF4-FFF2-40B4-BE49-F238E27FC236}">
                <a16:creationId xmlns:a16="http://schemas.microsoft.com/office/drawing/2014/main" id="{1B037BE5-2D9F-3AA2-B1BA-127FE2E0D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5529" y="1466850"/>
            <a:ext cx="4141295" cy="4791074"/>
          </a:xfrm>
          <a:prstGeom prst="rect">
            <a:avLst/>
          </a:prstGeom>
        </p:spPr>
      </p:pic>
      <p:grpSp>
        <p:nvGrpSpPr>
          <p:cNvPr id="4" name="Group 3">
            <a:extLst>
              <a:ext uri="{FF2B5EF4-FFF2-40B4-BE49-F238E27FC236}">
                <a16:creationId xmlns:a16="http://schemas.microsoft.com/office/drawing/2014/main" id="{D4B90FE7-9E8E-AE63-D919-5D1885248189}"/>
              </a:ext>
            </a:extLst>
          </p:cNvPr>
          <p:cNvGrpSpPr/>
          <p:nvPr/>
        </p:nvGrpSpPr>
        <p:grpSpPr>
          <a:xfrm>
            <a:off x="4408618" y="970138"/>
            <a:ext cx="6864886" cy="1592087"/>
            <a:chOff x="312868" y="590381"/>
            <a:chExt cx="6864886" cy="2178240"/>
          </a:xfrm>
        </p:grpSpPr>
        <p:grpSp>
          <p:nvGrpSpPr>
            <p:cNvPr id="5" name="Group 4">
              <a:extLst>
                <a:ext uri="{FF2B5EF4-FFF2-40B4-BE49-F238E27FC236}">
                  <a16:creationId xmlns:a16="http://schemas.microsoft.com/office/drawing/2014/main" id="{EB91DF1D-7D08-A480-FD6F-634C72C27EF6}"/>
                </a:ext>
              </a:extLst>
            </p:cNvPr>
            <p:cNvGrpSpPr/>
            <p:nvPr/>
          </p:nvGrpSpPr>
          <p:grpSpPr>
            <a:xfrm>
              <a:off x="312868" y="590381"/>
              <a:ext cx="6864886" cy="2178240"/>
              <a:chOff x="312868" y="590381"/>
              <a:chExt cx="6864886" cy="2178240"/>
            </a:xfrm>
          </p:grpSpPr>
          <p:sp>
            <p:nvSpPr>
              <p:cNvPr id="8" name="Rectangle: Rounded Corners 7">
                <a:extLst>
                  <a:ext uri="{FF2B5EF4-FFF2-40B4-BE49-F238E27FC236}">
                    <a16:creationId xmlns:a16="http://schemas.microsoft.com/office/drawing/2014/main" id="{E2080007-3A46-26A6-8E81-5B79BEAF62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F9B713B-D58A-F1B1-309F-DA8850539F28}"/>
                  </a:ext>
                </a:extLst>
              </p:cNvPr>
              <p:cNvSpPr/>
              <p:nvPr/>
            </p:nvSpPr>
            <p:spPr>
              <a:xfrm>
                <a:off x="447675" y="660139"/>
                <a:ext cx="6606116" cy="201171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22F84D76-5941-AF2A-1292-3F41F40954AC}"/>
                </a:ext>
              </a:extLst>
            </p:cNvPr>
            <p:cNvSpPr txBox="1"/>
            <p:nvPr/>
          </p:nvSpPr>
          <p:spPr>
            <a:xfrm>
              <a:off x="533400" y="762893"/>
              <a:ext cx="6496051" cy="87206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Lính cứu hoả làm gì để dập lửa?</a:t>
              </a:r>
            </a:p>
          </p:txBody>
        </p:sp>
      </p:grpSp>
      <p:grpSp>
        <p:nvGrpSpPr>
          <p:cNvPr id="10" name="Group 9">
            <a:extLst>
              <a:ext uri="{FF2B5EF4-FFF2-40B4-BE49-F238E27FC236}">
                <a16:creationId xmlns:a16="http://schemas.microsoft.com/office/drawing/2014/main" id="{DF1025A0-14A9-50C0-7115-33182738D22E}"/>
              </a:ext>
            </a:extLst>
          </p:cNvPr>
          <p:cNvGrpSpPr/>
          <p:nvPr/>
        </p:nvGrpSpPr>
        <p:grpSpPr>
          <a:xfrm>
            <a:off x="4789618" y="3208513"/>
            <a:ext cx="6864886" cy="1592087"/>
            <a:chOff x="312868" y="590381"/>
            <a:chExt cx="6864886" cy="2178240"/>
          </a:xfrm>
        </p:grpSpPr>
        <p:grpSp>
          <p:nvGrpSpPr>
            <p:cNvPr id="12" name="Group 11">
              <a:extLst>
                <a:ext uri="{FF2B5EF4-FFF2-40B4-BE49-F238E27FC236}">
                  <a16:creationId xmlns:a16="http://schemas.microsoft.com/office/drawing/2014/main" id="{14BEB0CA-BC36-E223-F065-3C5D53F76F20}"/>
                </a:ext>
              </a:extLst>
            </p:cNvPr>
            <p:cNvGrpSpPr/>
            <p:nvPr/>
          </p:nvGrpSpPr>
          <p:grpSpPr>
            <a:xfrm>
              <a:off x="312868" y="590381"/>
              <a:ext cx="6864886" cy="2178240"/>
              <a:chOff x="312868" y="590381"/>
              <a:chExt cx="6864886" cy="2178240"/>
            </a:xfrm>
          </p:grpSpPr>
          <p:sp>
            <p:nvSpPr>
              <p:cNvPr id="14" name="Rectangle: Rounded Corners 13">
                <a:extLst>
                  <a:ext uri="{FF2B5EF4-FFF2-40B4-BE49-F238E27FC236}">
                    <a16:creationId xmlns:a16="http://schemas.microsoft.com/office/drawing/2014/main" id="{5E19D4EC-D11F-8EFA-1A53-529E4AE538FD}"/>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0AC6517-C095-E2EF-298F-515E56A1C181}"/>
                  </a:ext>
                </a:extLst>
              </p:cNvPr>
              <p:cNvSpPr/>
              <p:nvPr/>
            </p:nvSpPr>
            <p:spPr>
              <a:xfrm>
                <a:off x="447675" y="660139"/>
                <a:ext cx="6606116" cy="201171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Hộp Văn bản 6">
              <a:extLst>
                <a:ext uri="{FF2B5EF4-FFF2-40B4-BE49-F238E27FC236}">
                  <a16:creationId xmlns:a16="http://schemas.microsoft.com/office/drawing/2014/main" id="{73E1F8DE-E246-F22B-25DB-FAD17C8A9491}"/>
                </a:ext>
              </a:extLst>
            </p:cNvPr>
            <p:cNvSpPr txBox="1"/>
            <p:nvPr/>
          </p:nvSpPr>
          <p:spPr>
            <a:xfrm>
              <a:off x="533400" y="762893"/>
              <a:ext cx="6496051" cy="197912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Chúng ta cần phải làm gì để phòng chống cháy?</a:t>
              </a:r>
            </a:p>
          </p:txBody>
        </p:sp>
      </p:grpSp>
      <p:sp>
        <p:nvSpPr>
          <p:cNvPr id="2" name="TextBox 1">
            <a:extLst>
              <a:ext uri="{FF2B5EF4-FFF2-40B4-BE49-F238E27FC236}">
                <a16:creationId xmlns:a16="http://schemas.microsoft.com/office/drawing/2014/main" id="{6A2B68D0-DCA0-4383-50C8-B22F1672C1CD}"/>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52575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8C82C14E-CE47-357B-3995-37FFBEB7753E}"/>
              </a:ext>
            </a:extLst>
          </p:cNvPr>
          <p:cNvPicPr>
            <a:picLocks noChangeAspect="1"/>
          </p:cNvPicPr>
          <p:nvPr/>
        </p:nvPicPr>
        <p:blipFill>
          <a:blip r:embed="rId5"/>
          <a:stretch>
            <a:fillRect/>
          </a:stretch>
        </p:blipFill>
        <p:spPr>
          <a:xfrm>
            <a:off x="1139473" y="1803901"/>
            <a:ext cx="9559357" cy="3078747"/>
          </a:xfrm>
          <a:prstGeom prst="rect">
            <a:avLst/>
          </a:prstGeom>
        </p:spPr>
      </p:pic>
      <p:sp>
        <p:nvSpPr>
          <p:cNvPr id="2" name="TextBox 1">
            <a:extLst>
              <a:ext uri="{FF2B5EF4-FFF2-40B4-BE49-F238E27FC236}">
                <a16:creationId xmlns:a16="http://schemas.microsoft.com/office/drawing/2014/main" id="{ED304D0C-23A6-FD49-7B60-FCB6E17BDE5A}"/>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2164061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0FCB25-0BBF-22AA-A8C8-BDBE3C27F835}"/>
              </a:ext>
            </a:extLst>
          </p:cNvPr>
          <p:cNvPicPr>
            <a:picLocks noChangeAspect="1"/>
          </p:cNvPicPr>
          <p:nvPr/>
        </p:nvPicPr>
        <p:blipFill>
          <a:blip r:embed="rId2"/>
          <a:stretch>
            <a:fillRect/>
          </a:stretch>
        </p:blipFill>
        <p:spPr>
          <a:xfrm>
            <a:off x="504825" y="701153"/>
            <a:ext cx="2243137" cy="2218259"/>
          </a:xfrm>
          <a:prstGeom prst="rect">
            <a:avLst/>
          </a:prstGeom>
        </p:spPr>
      </p:pic>
      <p:pic>
        <p:nvPicPr>
          <p:cNvPr id="14" name="Picture 13">
            <a:extLst>
              <a:ext uri="{FF2B5EF4-FFF2-40B4-BE49-F238E27FC236}">
                <a16:creationId xmlns:a16="http://schemas.microsoft.com/office/drawing/2014/main" id="{2C519D04-BBC9-C0F3-B01B-9C24032FF4F4}"/>
              </a:ext>
            </a:extLst>
          </p:cNvPr>
          <p:cNvPicPr>
            <a:picLocks noChangeAspect="1"/>
          </p:cNvPicPr>
          <p:nvPr/>
        </p:nvPicPr>
        <p:blipFill>
          <a:blip r:embed="rId3"/>
          <a:stretch>
            <a:fillRect/>
          </a:stretch>
        </p:blipFill>
        <p:spPr>
          <a:xfrm>
            <a:off x="2943224" y="720060"/>
            <a:ext cx="2352047" cy="2175540"/>
          </a:xfrm>
          <a:prstGeom prst="rect">
            <a:avLst/>
          </a:prstGeom>
        </p:spPr>
      </p:pic>
      <p:pic>
        <p:nvPicPr>
          <p:cNvPr id="16" name="Picture 15">
            <a:extLst>
              <a:ext uri="{FF2B5EF4-FFF2-40B4-BE49-F238E27FC236}">
                <a16:creationId xmlns:a16="http://schemas.microsoft.com/office/drawing/2014/main" id="{E6597475-4BC0-C4C9-42EB-8A82822D4A65}"/>
              </a:ext>
            </a:extLst>
          </p:cNvPr>
          <p:cNvPicPr>
            <a:picLocks noChangeAspect="1"/>
          </p:cNvPicPr>
          <p:nvPr/>
        </p:nvPicPr>
        <p:blipFill>
          <a:blip r:embed="rId4"/>
          <a:stretch>
            <a:fillRect/>
          </a:stretch>
        </p:blipFill>
        <p:spPr>
          <a:xfrm>
            <a:off x="5581650" y="753677"/>
            <a:ext cx="3494330" cy="2094297"/>
          </a:xfrm>
          <a:prstGeom prst="rect">
            <a:avLst/>
          </a:prstGeom>
        </p:spPr>
      </p:pic>
      <p:pic>
        <p:nvPicPr>
          <p:cNvPr id="18" name="Picture 17">
            <a:extLst>
              <a:ext uri="{FF2B5EF4-FFF2-40B4-BE49-F238E27FC236}">
                <a16:creationId xmlns:a16="http://schemas.microsoft.com/office/drawing/2014/main" id="{5A91018E-4A4C-77CC-2499-1EFA9C7D0E21}"/>
              </a:ext>
            </a:extLst>
          </p:cNvPr>
          <p:cNvPicPr>
            <a:picLocks noChangeAspect="1"/>
          </p:cNvPicPr>
          <p:nvPr/>
        </p:nvPicPr>
        <p:blipFill>
          <a:blip r:embed="rId5"/>
          <a:stretch>
            <a:fillRect/>
          </a:stretch>
        </p:blipFill>
        <p:spPr>
          <a:xfrm>
            <a:off x="419100" y="3304551"/>
            <a:ext cx="3486150" cy="2043736"/>
          </a:xfrm>
          <a:prstGeom prst="rect">
            <a:avLst/>
          </a:prstGeom>
        </p:spPr>
      </p:pic>
      <p:pic>
        <p:nvPicPr>
          <p:cNvPr id="20" name="Picture 19">
            <a:extLst>
              <a:ext uri="{FF2B5EF4-FFF2-40B4-BE49-F238E27FC236}">
                <a16:creationId xmlns:a16="http://schemas.microsoft.com/office/drawing/2014/main" id="{06C9D95E-D60E-B236-1DC4-56D9832183C0}"/>
              </a:ext>
            </a:extLst>
          </p:cNvPr>
          <p:cNvPicPr>
            <a:picLocks noChangeAspect="1"/>
          </p:cNvPicPr>
          <p:nvPr/>
        </p:nvPicPr>
        <p:blipFill>
          <a:blip r:embed="rId6"/>
          <a:stretch>
            <a:fillRect/>
          </a:stretch>
        </p:blipFill>
        <p:spPr>
          <a:xfrm>
            <a:off x="4114800" y="3260136"/>
            <a:ext cx="2262187" cy="2412001"/>
          </a:xfrm>
          <a:prstGeom prst="rect">
            <a:avLst/>
          </a:prstGeom>
        </p:spPr>
      </p:pic>
      <p:sp>
        <p:nvSpPr>
          <p:cNvPr id="21" name="TextBox 20">
            <a:extLst>
              <a:ext uri="{FF2B5EF4-FFF2-40B4-BE49-F238E27FC236}">
                <a16:creationId xmlns:a16="http://schemas.microsoft.com/office/drawing/2014/main" id="{B578AA76-FC71-C109-295B-E25E5CF330F8}"/>
              </a:ext>
            </a:extLst>
          </p:cNvPr>
          <p:cNvSpPr txBox="1"/>
          <p:nvPr/>
        </p:nvSpPr>
        <p:spPr>
          <a:xfrm>
            <a:off x="6486526" y="3276600"/>
            <a:ext cx="5314950" cy="2893100"/>
          </a:xfrm>
          <a:prstGeom prst="rect">
            <a:avLst/>
          </a:prstGeom>
          <a:noFill/>
        </p:spPr>
        <p:txBody>
          <a:bodyPr wrap="square" rtlCol="0">
            <a:spAutoFit/>
          </a:bodyPr>
          <a:lstStyle/>
          <a:p>
            <a:pPr algn="just"/>
            <a:r>
              <a:rPr lang="vi-VN" sz="2600" b="1" dirty="0">
                <a:effectLst/>
                <a:latin typeface="Cambria" panose="02040503050406030204" pitchFamily="18" charset="0"/>
                <a:ea typeface="Cambria" panose="02040503050406030204" pitchFamily="18" charset="0"/>
                <a:cs typeface="Times New Roman" panose="02020603050405020304" pitchFamily="18" charset="0"/>
              </a:rPr>
              <a:t>Nước sôi, bật lửa, bếp điện, ổ cắm điện, ống pô xe máy là các nguồn có thể gây bỏng. Chúng ta không nghịch hay chơi đùa gần những vật dụng này. Khi bị bỏng vết bỏng sẽ bị sưng phồng, đau rát, ảnh hưởng đến sức khoẻ.</a:t>
            </a:r>
            <a:endParaRPr lang="en-US" sz="26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4EB6809-6ADA-C758-B9CF-7E3995C71178}"/>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313378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5CCF51-4348-C4F4-A767-D92B31A870CC}"/>
              </a:ext>
            </a:extLst>
          </p:cNvPr>
          <p:cNvSpPr/>
          <p:nvPr/>
        </p:nvSpPr>
        <p:spPr>
          <a:xfrm>
            <a:off x="876299" y="1390650"/>
            <a:ext cx="9410701" cy="168592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ysClr val="windowText" lastClr="000000"/>
                </a:solidFill>
                <a:latin typeface="Calibri" panose="020F0502020204030204"/>
              </a:rPr>
              <a:t>Em</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sẽ</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làm</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gì</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để</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phòng</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tránh</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bị</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bỏng</a:t>
            </a:r>
            <a:r>
              <a:rPr lang="en-US" sz="4400" b="1" dirty="0">
                <a:solidFill>
                  <a:sysClr val="windowText" lastClr="000000"/>
                </a:solidFill>
                <a:latin typeface="Calibri" panose="020F0502020204030204"/>
              </a:rPr>
              <a:t>?</a:t>
            </a:r>
            <a:endParaRPr kumimoji="0" lang="en-US" sz="44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4" name="Picture 3" descr="Application&#10;&#10;Description automatically generated with medium confidence">
            <a:extLst>
              <a:ext uri="{FF2B5EF4-FFF2-40B4-BE49-F238E27FC236}">
                <a16:creationId xmlns:a16="http://schemas.microsoft.com/office/drawing/2014/main" id="{290932D2-6230-0873-49D8-54FFFFB373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8966225" y="2838765"/>
            <a:ext cx="2935503" cy="3297530"/>
          </a:xfrm>
          <a:prstGeom prst="rect">
            <a:avLst/>
          </a:prstGeom>
        </p:spPr>
      </p:pic>
      <p:sp>
        <p:nvSpPr>
          <p:cNvPr id="2" name="TextBox 1">
            <a:extLst>
              <a:ext uri="{FF2B5EF4-FFF2-40B4-BE49-F238E27FC236}">
                <a16:creationId xmlns:a16="http://schemas.microsoft.com/office/drawing/2014/main" id="{DA234AC2-F412-D88F-5FBB-D30C3F1728B0}"/>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191606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2038775" y="303388"/>
            <a:ext cx="8463204" cy="3613181"/>
            <a:chOff x="312868" y="590381"/>
            <a:chExt cx="6864886" cy="2178240"/>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312868" y="590381"/>
              <a:ext cx="6864886" cy="2178240"/>
              <a:chOff x="312868" y="590381"/>
              <a:chExt cx="6864886" cy="2178240"/>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505677" y="752015"/>
                <a:ext cx="6548113" cy="19198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655013" y="975356"/>
              <a:ext cx="6294279" cy="139159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cần tránh xa nguồn gây bỏng như bình nước sôi, chảo thức ăn nóng, bàn là, ống pô xe máy,... Cất diêm và bật lửa ở nơi an toàn để phòng, tránh bỏng.</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9678143" y="249291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4173674"/>
            <a:ext cx="4954535" cy="2512875"/>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60D49A78-199D-D8E7-C45A-38BE92A74C9F}"/>
              </a:ext>
            </a:extLst>
          </p:cNvPr>
          <p:cNvPicPr>
            <a:picLocks noChangeAspect="1"/>
          </p:cNvPicPr>
          <p:nvPr/>
        </p:nvPicPr>
        <p:blipFill>
          <a:blip r:embed="rId5"/>
          <a:stretch>
            <a:fillRect/>
          </a:stretch>
        </p:blipFill>
        <p:spPr>
          <a:xfrm>
            <a:off x="1794408" y="1998810"/>
            <a:ext cx="8603183" cy="2688930"/>
          </a:xfrm>
          <a:prstGeom prst="rect">
            <a:avLst/>
          </a:prstGeom>
        </p:spPr>
      </p:pic>
      <p:sp>
        <p:nvSpPr>
          <p:cNvPr id="2" name="TextBox 1">
            <a:extLst>
              <a:ext uri="{FF2B5EF4-FFF2-40B4-BE49-F238E27FC236}">
                <a16:creationId xmlns:a16="http://schemas.microsoft.com/office/drawing/2014/main" id="{896060DD-32B9-D5A7-17DD-D71E28C519C8}"/>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172180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rPr>
              <a:t>Việc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Việc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nào</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không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Vì</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sao</a:t>
            </a:r>
            <a:r>
              <a:rPr lang="en-US" sz="3600" b="1" dirty="0">
                <a:solidFill>
                  <a:prstClr val="black"/>
                </a:solidFill>
                <a:latin typeface="Cambria" panose="02040503050406030204" pitchFamily="18" charset="0"/>
              </a:rPr>
              <a:t>?</a:t>
            </a:r>
          </a:p>
        </p:txBody>
      </p:sp>
      <p:pic>
        <p:nvPicPr>
          <p:cNvPr id="4" name="Picture 3">
            <a:extLst>
              <a:ext uri="{FF2B5EF4-FFF2-40B4-BE49-F238E27FC236}">
                <a16:creationId xmlns:a16="http://schemas.microsoft.com/office/drawing/2014/main" id="{7616FFC8-2F5C-8AA4-99FC-9BC767A707BF}"/>
              </a:ext>
            </a:extLst>
          </p:cNvPr>
          <p:cNvPicPr>
            <a:picLocks noChangeAspect="1"/>
          </p:cNvPicPr>
          <p:nvPr/>
        </p:nvPicPr>
        <p:blipFill>
          <a:blip r:embed="rId2"/>
          <a:stretch>
            <a:fillRect/>
          </a:stretch>
        </p:blipFill>
        <p:spPr>
          <a:xfrm>
            <a:off x="1619250" y="1433512"/>
            <a:ext cx="8801100" cy="3983256"/>
          </a:xfrm>
          <a:prstGeom prst="rect">
            <a:avLst/>
          </a:prstGeom>
        </p:spPr>
      </p:pic>
      <p:sp>
        <p:nvSpPr>
          <p:cNvPr id="3" name="TextBox 2">
            <a:extLst>
              <a:ext uri="{FF2B5EF4-FFF2-40B4-BE49-F238E27FC236}">
                <a16:creationId xmlns:a16="http://schemas.microsoft.com/office/drawing/2014/main" id="{DE38FC5C-A6A2-69B6-DE47-76C19351BB88}"/>
              </a:ext>
            </a:extLst>
          </p:cNvPr>
          <p:cNvSpPr txBox="1"/>
          <p:nvPr/>
        </p:nvSpPr>
        <p:spPr>
          <a:xfrm>
            <a:off x="-1364974" y="172278"/>
            <a:ext cx="1258957" cy="1351722"/>
          </a:xfrm>
          <a:prstGeom prst="rect">
            <a:avLst/>
          </a:prstGeom>
          <a:solidFill>
            <a:schemeClr val="bg2"/>
          </a:solidFill>
          <a:ln>
            <a:noFill/>
          </a:ln>
        </p:spPr>
        <p:txBody>
          <a:bodyPr wrap="square" rtlCol="0">
            <a:spAutoFit/>
          </a:bodyPr>
          <a:lstStyle/>
          <a:p>
            <a:endParaRPr lang="en-US" dirty="0"/>
          </a:p>
        </p:txBody>
      </p:sp>
    </p:spTree>
    <p:extLst>
      <p:ext uri="{BB962C8B-B14F-4D97-AF65-F5344CB8AC3E}">
        <p14:creationId xmlns:p14="http://schemas.microsoft.com/office/powerpoint/2010/main" val="290710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319</Words>
  <Application>Microsoft Office PowerPoint</Application>
  <PresentationFormat>Widescreen</PresentationFormat>
  <Paragraphs>22</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等线</vt:lpstr>
      <vt:lpstr>Arial</vt:lpstr>
      <vt:lpstr>Calibri</vt:lpstr>
      <vt:lpstr>Calibri Light</vt:lpstr>
      <vt:lpstr>Cambria</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2023-11-18T12:05:28Z</dcterms:created>
  <dcterms:modified xsi:type="dcterms:W3CDTF">2025-04-10T07:44:02Z</dcterms:modified>
</cp:coreProperties>
</file>