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007577522" r:id="rId2"/>
    <p:sldId id="289" r:id="rId3"/>
    <p:sldId id="298" r:id="rId4"/>
    <p:sldId id="299"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80" d="100"/>
          <a:sy n="80" d="100"/>
        </p:scale>
        <p:origin x="111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a:t>
            </a:r>
            <a:r>
              <a:rPr lang="en-US" baseline="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2.mp4"/><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p:nvPr/>
        </p:nvGrpSpPr>
        <p:grpSpPr>
          <a:xfrm>
            <a:off x="-933918" y="-745632"/>
            <a:ext cx="12491884" cy="7047578"/>
            <a:chOff x="264902" y="102086"/>
            <a:chExt cx="11646878" cy="6192634"/>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936" t="1485" r="2661"/>
            <a:stretch>
              <a:fillRect/>
            </a:stretch>
          </p:blipFill>
          <p:spPr>
            <a:xfrm>
              <a:off x="264902" y="102086"/>
              <a:ext cx="11646878" cy="6192634"/>
            </a:xfrm>
            <a:prstGeom prst="rect">
              <a:avLst/>
            </a:prstGeom>
          </p:spPr>
        </p:pic>
        <p:pic>
          <p:nvPicPr>
            <p:cNvPr id="6" name="图片 21"/>
            <p:cNvPicPr>
              <a:picLocks noChangeAspect="1"/>
            </p:cNvPicPr>
            <p:nvPr/>
          </p:nvPicPr>
          <p:blipFill rotWithShape="1">
            <a:blip r:embed="rId3"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sp>
        <p:nvSpPr>
          <p:cNvPr id="9" name="WordArt 6"/>
          <p:cNvSpPr>
            <a:spLocks noChangeArrowheads="1" noChangeShapeType="1" noTextEdit="1"/>
          </p:cNvSpPr>
          <p:nvPr/>
        </p:nvSpPr>
        <p:spPr bwMode="auto">
          <a:xfrm>
            <a:off x="759939" y="1584753"/>
            <a:ext cx="7543800" cy="2363230"/>
          </a:xfrm>
          <a:prstGeom prst="rect">
            <a:avLst/>
          </a:prstGeom>
        </p:spPr>
        <p:txBody>
          <a:bodyPr spcFirstLastPara="1" wrap="none" lIns="92417" tIns="46268" rIns="92417" bIns="46268" numCol="1" fromWordArt="1">
            <a:prstTxWarp prst="textArchUp">
              <a:avLst>
                <a:gd name="adj" fmla="val 11020719"/>
              </a:avLst>
            </a:prstTxWarp>
          </a:bodyPr>
          <a:lstStyle/>
          <a:p>
            <a:pPr algn="ctr" defTabSz="1231357">
              <a:lnSpc>
                <a:spcPct val="150000"/>
              </a:lnSpc>
            </a:pPr>
            <a:r>
              <a:rPr lang="en-US" sz="17982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CÔ GIÁO VÀ CÁC CON </a:t>
            </a:r>
          </a:p>
          <a:p>
            <a:pPr algn="ctr" defTabSz="1231357">
              <a:lnSpc>
                <a:spcPct val="150000"/>
              </a:lnSpc>
            </a:pPr>
            <a:r>
              <a:rPr lang="en-US" sz="17982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0" name="TextBox 9"/>
          <p:cNvSpPr txBox="1"/>
          <p:nvPr/>
        </p:nvSpPr>
        <p:spPr>
          <a:xfrm>
            <a:off x="2018889" y="1993183"/>
            <a:ext cx="4845436"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      TIẾNG VIỆT LỚP 1A4</a:t>
            </a:r>
          </a:p>
        </p:txBody>
      </p:sp>
      <p:pic>
        <p:nvPicPr>
          <p:cNvPr id="11" name="Picture 6" descr="Hình ảnh Hoa Tím Nở Trong Vườn PNG , Thực Vật, Xinh đẹp, Hoa PNG miễn phí  tải tập tin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51" y="3397908"/>
            <a:ext cx="1745592" cy="17455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ình ảnh Hoa Tím Nở Trong Vườn PNG , Thực Vật, Xinh đẹp, Hoa PNG miễn phí  tải tập tin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5733" y="3472049"/>
            <a:ext cx="1745592" cy="17455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ô Giáo Hình ảnh PNG | Vector Và Các Tập Tin PSD | Tải Về Miễn Phí Trên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609" y="2326160"/>
            <a:ext cx="5068204" cy="32561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3674" y="2581400"/>
            <a:ext cx="6079345" cy="553998"/>
          </a:xfrm>
          <a:prstGeom prst="rect">
            <a:avLst/>
          </a:prstGeom>
          <a:noFill/>
        </p:spPr>
        <p:txBody>
          <a:bodyPr wrap="square" rtlCol="0">
            <a:spAutoFit/>
          </a:bodyPr>
          <a:lstStyle/>
          <a:p>
            <a:r>
              <a:rPr lang="en-US" sz="3000" b="1" dirty="0">
                <a:solidFill>
                  <a:srgbClr val="0070C0"/>
                </a:solidFill>
                <a:latin typeface="Times New Roman" panose="02020603050405020304" pitchFamily="18" charset="0"/>
                <a:cs typeface="Times New Roman" panose="02020603050405020304" pitchFamily="18" charset="0"/>
              </a:rPr>
              <a:t>GIÁO VIÊN: VŨ THỊ TUYẾT</a:t>
            </a:r>
          </a:p>
        </p:txBody>
      </p:sp>
    </p:spTree>
    <p:extLst>
      <p:ext uri="{BB962C8B-B14F-4D97-AF65-F5344CB8AC3E}">
        <p14:creationId xmlns:p14="http://schemas.microsoft.com/office/powerpoint/2010/main" val="5367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	Thân cây liễu tuy không to nhưng dẻo dai.</a:t>
            </a: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có khả năng chịu đựng trong khoảng thời gian dài.</a:t>
            </a: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mềm và gợi cảm giác dẻo dai.</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348074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42137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18274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Cây gì xuất hiện trong bài?</a:t>
            </a: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Thân cây liễu có đặc điểm gì?</a:t>
            </a: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Cây liễu</a:t>
            </a: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Thân cây liễu không to nhưng dẻo dai.</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Cành liễu có đặc điểm gì?</a:t>
            </a: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nói liễu là loài cây dễ trồng?</a:t>
            </a: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Cành liễu mềm mại, có thể chuyển động theo chiều gió</a:t>
            </a: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Liễu là loài cây dễ trồng vì chỉ cần cắm cành xuống đất, nó có thể nhanh chóng mọc lên cây non.</a:t>
            </a: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dai</a:t>
            </a:r>
            <a:r>
              <a:rPr lang="en-US" sz="3200" b="1">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Thân cây liễu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Cành liễu (…).</a:t>
            </a: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Cây liễu dẻo dai</a:t>
            </a:r>
            <a:r>
              <a:rPr lang="en-US" sz="3200">
                <a:solidFill>
                  <a:schemeClr val="tx1"/>
                </a:solidFill>
                <a:latin typeface="Arial" pitchFamily="34" charset="0"/>
                <a:cs typeface="Arial" pitchFamily="34" charset="0"/>
              </a:rPr>
              <a:t> (trang 118, 119).</a:t>
            </a:r>
          </a:p>
          <a:p>
            <a:pPr marL="457138" indent="-457138" algn="just">
              <a:buFontTx/>
              <a:buChar char="-"/>
            </a:pPr>
            <a:r>
              <a:rPr lang="en-US" sz="3200">
                <a:solidFill>
                  <a:schemeClr val="tx1"/>
                </a:solidFill>
                <a:latin typeface="Arial" pitchFamily="34" charset="0"/>
                <a:cs typeface="Arial" pitchFamily="34" charset="0"/>
              </a:rPr>
              <a:t>Chuẩn bị bài mới (trang 120, 121).</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quấn quýt vườn nhà</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Lá thơm dành tặng riêng bà sớm hôm?</a:t>
            </a: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trầu</a:t>
            </a: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thân nhẵn, lá xanh</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Có buồng quả chín, ngọt lành thơm ngon?</a:t>
            </a: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chuối</a:t>
            </a: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Nói về đặc điểm khác nhau giữa hai cây trong tranh</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lắc lư	</a:t>
            </a:r>
            <a:br>
              <a:rPr lang="en-US">
                <a:latin typeface="Arial" pitchFamily="34" charset="0"/>
                <a:cs typeface="Arial" pitchFamily="34" charset="0"/>
              </a:rPr>
            </a:br>
            <a:r>
              <a:rPr lang="en-US">
                <a:latin typeface="Arial" pitchFamily="34" charset="0"/>
                <a:cs typeface="Arial" pitchFamily="34" charset="0"/>
              </a:rPr>
              <a:t>giải thích	</a:t>
            </a:r>
            <a:br>
              <a:rPr lang="en-US">
                <a:latin typeface="Arial" pitchFamily="34" charset="0"/>
                <a:cs typeface="Arial" pitchFamily="34" charset="0"/>
              </a:rPr>
            </a:br>
            <a:r>
              <a:rPr lang="en-US">
                <a:latin typeface="Arial" pitchFamily="34" charset="0"/>
                <a:cs typeface="Arial" pitchFamily="34" charset="0"/>
              </a:rPr>
              <a:t>trồng</a:t>
            </a:r>
            <a:br>
              <a:rPr lang="en-US">
                <a:latin typeface="Arial" pitchFamily="34" charset="0"/>
                <a:cs typeface="Arial" pitchFamily="34" charset="0"/>
              </a:rPr>
            </a:br>
            <a:r>
              <a:rPr lang="en-US">
                <a:latin typeface="Arial" pitchFamily="34" charset="0"/>
                <a:cs typeface="Arial" pitchFamily="34" charset="0"/>
              </a:rPr>
              <a:t>nhanh chóng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Cây liễu không ngừng lắc lư.</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Thấy vậy, Nam rất lo cây liễu sẽ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Cành liễu mềm mại, có thể chuyển động theo chiều gió.</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Vì vậy, cây không dễ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Liễu còn là loài cây dễ trồng.</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Chỉ cần cắm cành xuống đất, nó có thể nhanh chóng mọc lên cây con.</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1593</Words>
  <Application>Microsoft Office PowerPoint</Application>
  <PresentationFormat>On-screen Show (16:9)</PresentationFormat>
  <Paragraphs>125</Paragraphs>
  <Slides>21</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Arial-Rounded</vt:lpstr>
      <vt:lpstr>Calibri</vt:lpstr>
      <vt:lpstr>HP001 4 hàng</vt:lpstr>
      <vt:lpstr>Times New Roman</vt:lpstr>
      <vt:lpstr>Office Theme</vt:lpstr>
      <vt:lpstr>PowerPoint Presentation</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272</cp:revision>
  <dcterms:created xsi:type="dcterms:W3CDTF">2020-12-08T15:48:47Z</dcterms:created>
  <dcterms:modified xsi:type="dcterms:W3CDTF">2025-04-11T05:07:49Z</dcterms:modified>
</cp:coreProperties>
</file>