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304" r:id="rId3"/>
    <p:sldId id="273" r:id="rId4"/>
    <p:sldId id="290" r:id="rId5"/>
    <p:sldId id="295" r:id="rId6"/>
    <p:sldId id="258" r:id="rId7"/>
    <p:sldId id="266" r:id="rId8"/>
    <p:sldId id="291" r:id="rId9"/>
    <p:sldId id="270" r:id="rId10"/>
    <p:sldId id="306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82" d="100"/>
          <a:sy n="82" d="100"/>
        </p:scale>
        <p:origin x="10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>
          <a:xfrm>
            <a:off x="-933918" y="-745632"/>
            <a:ext cx="12491884" cy="7047578"/>
            <a:chOff x="264902" y="102086"/>
            <a:chExt cx="11646878" cy="61926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64902" y="102086"/>
              <a:ext cx="11646878" cy="6192634"/>
            </a:xfrm>
            <a:prstGeom prst="rect">
              <a:avLst/>
            </a:prstGeom>
          </p:spPr>
        </p:pic>
        <p:pic>
          <p:nvPicPr>
            <p:cNvPr id="6" name="图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759939" y="1584753"/>
            <a:ext cx="7543800" cy="2363230"/>
          </a:xfrm>
          <a:prstGeom prst="rect">
            <a:avLst/>
          </a:prstGeom>
        </p:spPr>
        <p:txBody>
          <a:bodyPr spcFirstLastPara="1" wrap="none" lIns="92417" tIns="46268" rIns="92417" bIns="462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31357">
              <a:lnSpc>
                <a:spcPct val="150000"/>
              </a:lnSpc>
            </a:pPr>
            <a:r>
              <a:rPr lang="en-US" sz="17982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CÔ GIÁO VÀ CÁC CON </a:t>
            </a:r>
          </a:p>
          <a:p>
            <a:pPr algn="ctr" defTabSz="1231357">
              <a:lnSpc>
                <a:spcPct val="150000"/>
              </a:lnSpc>
            </a:pPr>
            <a:r>
              <a:rPr lang="en-US" sz="17982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7999" y="2008102"/>
            <a:ext cx="5068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TIẾNG VIỆT  LỚP 1A4</a:t>
            </a:r>
          </a:p>
        </p:txBody>
      </p:sp>
      <p:pic>
        <p:nvPicPr>
          <p:cNvPr id="11" name="Picture 6" descr="Hình ảnh Hoa Tím Nở Trong Vườn PNG , Thực Vật, Xinh đẹp, Hoa PNG miễn phí  tải tập tin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1" y="3397908"/>
            <a:ext cx="1745592" cy="17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Hoa Tím Nở Trong Vườn PNG , Thực Vật, Xinh đẹp, Hoa PNG miễn phí  tải tập tin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33" y="3472049"/>
            <a:ext cx="1745592" cy="17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ô Giáo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09" y="2326160"/>
            <a:ext cx="5068204" cy="32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3674" y="2581400"/>
            <a:ext cx="6079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TUYẾT</a:t>
            </a:r>
          </a:p>
        </p:txBody>
      </p:sp>
    </p:spTree>
    <p:extLst>
      <p:ext uri="{BB962C8B-B14F-4D97-AF65-F5344CB8AC3E}">
        <p14:creationId xmlns:p14="http://schemas.microsoft.com/office/powerpoint/2010/main" val="5367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323788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oai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72550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3450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725502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4095905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334406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895350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 khoai</a:t>
            </a:r>
          </a:p>
        </p:txBody>
      </p:sp>
      <p:sp>
        <p:nvSpPr>
          <p:cNvPr id="10" name="Oval 9"/>
          <p:cNvSpPr/>
          <p:nvPr/>
        </p:nvSpPr>
        <p:spPr>
          <a:xfrm>
            <a:off x="2362200" y="2277268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 xoài</a:t>
            </a:r>
          </a:p>
        </p:txBody>
      </p:sp>
      <p:sp>
        <p:nvSpPr>
          <p:cNvPr id="11" name="Oval 10"/>
          <p:cNvSpPr/>
          <p:nvPr/>
        </p:nvSpPr>
        <p:spPr>
          <a:xfrm>
            <a:off x="2354941" y="3647669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7829" y="232678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72849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3480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72849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409889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33740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898344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 xoáy</a:t>
            </a:r>
          </a:p>
        </p:txBody>
      </p:sp>
      <p:sp>
        <p:nvSpPr>
          <p:cNvPr id="19" name="Oval 18"/>
          <p:cNvSpPr/>
          <p:nvPr/>
        </p:nvSpPr>
        <p:spPr>
          <a:xfrm>
            <a:off x="6891604" y="2280262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xoay</a:t>
            </a:r>
          </a:p>
        </p:txBody>
      </p:sp>
      <p:sp>
        <p:nvSpPr>
          <p:cNvPr id="20" name="Oval 19"/>
          <p:cNvSpPr/>
          <p:nvPr/>
        </p:nvSpPr>
        <p:spPr>
          <a:xfrm>
            <a:off x="6884345" y="3650663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loay hoay</a:t>
            </a:r>
          </a:p>
        </p:txBody>
      </p:sp>
    </p:spTree>
    <p:extLst>
      <p:ext uri="{BB962C8B-B14F-4D97-AF65-F5344CB8AC3E}">
        <p14:creationId xmlns:p14="http://schemas.microsoft.com/office/powerpoint/2010/main" val="1703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87630"/>
            <a:ext cx="826548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Trong bảng dưới đây thông tin nào phù hợp với Hổ, thông tin nào phù hợp với mèo?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8724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" y="1123950"/>
            <a:ext cx="19826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557035"/>
            <a:ext cx="1201737" cy="13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69386"/>
              </p:ext>
            </p:extLst>
          </p:nvPr>
        </p:nvGraphicFramePr>
        <p:xfrm>
          <a:off x="3124200" y="972504"/>
          <a:ext cx="374904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Sống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trong rừng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Sống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tại nhà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To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lớn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Nhỏ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thường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bắt chuột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Thường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săn bắt hươu, sao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Leo trèo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Không leo trèo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Hung dữ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Dễ</a:t>
                      </a:r>
                      <a:r>
                        <a:rPr lang="en-US" sz="20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thương, dễ gần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75460" y="1146810"/>
            <a:ext cx="13716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504950"/>
            <a:ext cx="1143000" cy="2007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5460" y="1956097"/>
            <a:ext cx="1371600" cy="501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375445"/>
            <a:ext cx="931863" cy="113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99" y="2788244"/>
            <a:ext cx="802005" cy="846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02130" y="2788244"/>
            <a:ext cx="1371600" cy="294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140" y="3512882"/>
            <a:ext cx="813435" cy="244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802130" y="2966240"/>
            <a:ext cx="1329690" cy="933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775460" y="3172639"/>
            <a:ext cx="1371600" cy="116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35140" y="4019550"/>
            <a:ext cx="824864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104 đến trang 107.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108).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77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3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0094" y="1587490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đêm tối</a:t>
            </a: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2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Gấu,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ỉ, hổ, báo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 sūg Ǉr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ǟừng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15369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łm ǇĒ, hổ vẫn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ìn ǟõ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23647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jĊ vật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361950"/>
            <a:ext cx="3884110" cy="4590506"/>
          </a:xfrm>
        </p:spPr>
      </p:pic>
      <p:pic>
        <p:nvPicPr>
          <p:cNvPr id="7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0634" y="438150"/>
            <a:ext cx="4590506" cy="4590506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hổ	chó		rừng		nhà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6" b="29215"/>
          <a:stretch/>
        </p:blipFill>
        <p:spPr bwMode="auto">
          <a:xfrm>
            <a:off x="1161137" y="1871437"/>
            <a:ext cx="3374587" cy="2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22"/>
          <a:stretch/>
        </p:blipFill>
        <p:spPr bwMode="auto">
          <a:xfrm>
            <a:off x="4980024" y="1871436"/>
            <a:ext cx="3420114" cy="28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Hổ là loài thú ăn thịt. Bốn chân chắc khoẻ và có vuốt sắc. Đuôi dài và cứng như roi sắt. Hổ rất khoẻ và hung dữ.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202175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3342" y="1774191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87807" y="228880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85658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827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00218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1982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Hổ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 ăn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ịt. Bū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ắc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Ǫ và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ō sắc. Đuċ dài và cứng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Ρ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sắt. Hổ ǟất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Ǫ và hung dữ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92319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7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Chúa tể trong rừng xanh </a:t>
            </a:r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7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ăt, ăc, oai, oay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4" y="266216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62154" y="306387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5" y="168345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6554" y="306387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6553" y="44342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6555" y="167278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198" y="1233724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roi sắt</a:t>
            </a:r>
          </a:p>
        </p:txBody>
      </p:sp>
      <p:sp>
        <p:nvSpPr>
          <p:cNvPr id="12" name="Oval 11"/>
          <p:cNvSpPr/>
          <p:nvPr/>
        </p:nvSpPr>
        <p:spPr>
          <a:xfrm>
            <a:off x="2362200" y="2615642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</a:p>
        </p:txBody>
      </p:sp>
      <p:sp>
        <p:nvSpPr>
          <p:cNvPr id="13" name="Oval 12"/>
          <p:cNvSpPr/>
          <p:nvPr/>
        </p:nvSpPr>
        <p:spPr>
          <a:xfrm>
            <a:off x="2354941" y="3986043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829" y="2665156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ăc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1559" y="3066872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0" y="168644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85959" y="306687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5958" y="44372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5960" y="1675774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91602" y="1236718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sắc</a:t>
            </a:r>
          </a:p>
        </p:txBody>
      </p:sp>
      <p:sp>
        <p:nvSpPr>
          <p:cNvPr id="21" name="Oval 20"/>
          <p:cNvSpPr/>
          <p:nvPr/>
        </p:nvSpPr>
        <p:spPr>
          <a:xfrm>
            <a:off x="6891604" y="2618636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mặc áo</a:t>
            </a:r>
          </a:p>
        </p:txBody>
      </p:sp>
      <p:sp>
        <p:nvSpPr>
          <p:cNvPr id="22" name="Oval 21"/>
          <p:cNvSpPr/>
          <p:nvPr/>
        </p:nvSpPr>
        <p:spPr>
          <a:xfrm>
            <a:off x="6884345" y="3989037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lắc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385</Words>
  <Application>Microsoft Office PowerPoint</Application>
  <PresentationFormat>On-screen Show (16:9)</PresentationFormat>
  <Paragraphs>60</Paragraphs>
  <Slides>12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318</cp:revision>
  <dcterms:created xsi:type="dcterms:W3CDTF">2020-12-08T15:48:47Z</dcterms:created>
  <dcterms:modified xsi:type="dcterms:W3CDTF">2025-04-10T05:48:26Z</dcterms:modified>
</cp:coreProperties>
</file>