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6" r:id="rId5"/>
    <p:sldId id="287" r:id="rId6"/>
    <p:sldId id="294" r:id="rId7"/>
    <p:sldId id="295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2FB"/>
    <a:srgbClr val="FFDDDE"/>
    <a:srgbClr val="C6EAFA"/>
    <a:srgbClr val="FF0066"/>
    <a:srgbClr val="F299D1"/>
    <a:srgbClr val="FFF79A"/>
    <a:srgbClr val="FFFBCD"/>
    <a:srgbClr val="FDDEEB"/>
    <a:srgbClr val="FFF789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>
        <p:scale>
          <a:sx n="66" d="100"/>
          <a:sy n="66" d="100"/>
        </p:scale>
        <p:origin x="-570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956C0-84CB-4FAB-BED0-64DE07A026AD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3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>
                <a:solidFill>
                  <a:srgbClr val="002060"/>
                </a:solidFill>
                <a:latin typeface="+mj-lt"/>
              </a:rPr>
              <a:t>LUYỆN TẬP</a:t>
            </a:r>
            <a:endParaRPr lang="vi-VN" sz="96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1705684" y="2045868"/>
            <a:ext cx="8315097" cy="347050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42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BỊ CHIA, SỐ CHIA, 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THƯƠNG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2F4920D-BE09-4AE4-AB14-723347A3E795}"/>
              </a:ext>
            </a:extLst>
          </p:cNvPr>
          <p:cNvGrpSpPr/>
          <p:nvPr/>
        </p:nvGrpSpPr>
        <p:grpSpPr>
          <a:xfrm>
            <a:off x="4702298" y="223089"/>
            <a:ext cx="6885007" cy="3897979"/>
            <a:chOff x="4520951" y="347034"/>
            <a:chExt cx="6885007" cy="38979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51BD39CE-F451-41EF-B78D-CA3AA043C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20951" y="347034"/>
              <a:ext cx="6885007" cy="3897979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FE54ABA-5632-4F99-A38D-BD4C7C1B6EF9}"/>
                </a:ext>
              </a:extLst>
            </p:cNvPr>
            <p:cNvSpPr txBox="1"/>
            <p:nvPr/>
          </p:nvSpPr>
          <p:spPr>
            <a:xfrm>
              <a:off x="5059561" y="726363"/>
              <a:ext cx="4318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/>
                <a:t>Chia đều 10 bông hoa vào 2 lọ. Hỏi mỗi lọ có mấy bông hoa?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DC88E889-F6F2-4371-8F13-776AE55B7D42}"/>
              </a:ext>
            </a:extLst>
          </p:cNvPr>
          <p:cNvSpPr/>
          <p:nvPr/>
        </p:nvSpPr>
        <p:spPr>
          <a:xfrm>
            <a:off x="1478683" y="3923472"/>
            <a:ext cx="2018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10 : 2  = 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A15DEC4-0EE5-4429-B05B-9A5708A62330}"/>
              </a:ext>
            </a:extLst>
          </p:cNvPr>
          <p:cNvSpPr txBox="1"/>
          <p:nvPr/>
        </p:nvSpPr>
        <p:spPr>
          <a:xfrm>
            <a:off x="897867" y="4583049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Mỗi lọ có 5 bông hoa.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10 </a:t>
                </a:r>
                <a:r>
                  <a:rPr lang="vi-VN" sz="32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</a:t>
                </a:r>
                <a:r>
                  <a:rPr lang="vi-VN" sz="3200" dirty="0"/>
                  <a:t>2</a:t>
                </a:r>
                <a:r>
                  <a:rPr lang="vi-VN" sz="3200" dirty="0">
                    <a:solidFill>
                      <a:schemeClr val="tx1"/>
                    </a:solidFill>
                  </a:rPr>
                  <a:t>     =    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blipFill>
                <a:blip r:embed="rId6"/>
                <a:stretch>
                  <a:fillRect l="-4437" t="-13542" r="-324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60987CA6-B69B-406E-B1AA-38A1A8EC015B}"/>
              </a:ext>
            </a:extLst>
          </p:cNvPr>
          <p:cNvCxnSpPr/>
          <p:nvPr/>
        </p:nvCxnSpPr>
        <p:spPr>
          <a:xfrm flipV="1">
            <a:off x="5223880" y="3772050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5DE0DE9F-1104-4304-AFC8-5EC63D10728B}"/>
              </a:ext>
            </a:extLst>
          </p:cNvPr>
          <p:cNvCxnSpPr/>
          <p:nvPr/>
        </p:nvCxnSpPr>
        <p:spPr>
          <a:xfrm flipV="1">
            <a:off x="6800613" y="3772049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1B99899C-F897-4DB8-917E-C7364A2C5C59}"/>
              </a:ext>
            </a:extLst>
          </p:cNvPr>
          <p:cNvCxnSpPr/>
          <p:nvPr/>
        </p:nvCxnSpPr>
        <p:spPr>
          <a:xfrm flipV="1">
            <a:off x="8270089" y="3757198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E52B404-3B2A-4B64-A5CA-1E349F433DA2}"/>
              </a:ext>
            </a:extLst>
          </p:cNvPr>
          <p:cNvSpPr txBox="1"/>
          <p:nvPr/>
        </p:nvSpPr>
        <p:spPr>
          <a:xfrm>
            <a:off x="4728623" y="4275272"/>
            <a:ext cx="1006679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bị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B89E9D6-FFE6-4A6B-A865-21591B0AD5C8}"/>
              </a:ext>
            </a:extLst>
          </p:cNvPr>
          <p:cNvSpPr txBox="1"/>
          <p:nvPr/>
        </p:nvSpPr>
        <p:spPr>
          <a:xfrm>
            <a:off x="6297273" y="4268540"/>
            <a:ext cx="1006680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501271A-BE6B-4774-805F-2E8658625613}"/>
              </a:ext>
            </a:extLst>
          </p:cNvPr>
          <p:cNvSpPr txBox="1"/>
          <p:nvPr/>
        </p:nvSpPr>
        <p:spPr>
          <a:xfrm>
            <a:off x="7622315" y="4269563"/>
            <a:ext cx="1481496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Thương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AE79ABA0-12B4-4612-B2D2-CE85901FB81E}"/>
              </a:ext>
            </a:extLst>
          </p:cNvPr>
          <p:cNvSpPr/>
          <p:nvPr/>
        </p:nvSpPr>
        <p:spPr>
          <a:xfrm>
            <a:off x="4804236" y="5383583"/>
            <a:ext cx="4299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10 : 2 cũng gọi là thương.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C682F8-7B76-4191-BCCB-561FE8444E8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877" y="1476142"/>
            <a:ext cx="36957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xmlns="" id="{0BA177BB-5191-4932-B137-0FCF18A60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110932"/>
              </p:ext>
            </p:extLst>
          </p:nvPr>
        </p:nvGraphicFramePr>
        <p:xfrm>
          <a:off x="1358413" y="2470363"/>
          <a:ext cx="9455915" cy="221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1183">
                  <a:extLst>
                    <a:ext uri="{9D8B030D-6E8A-4147-A177-3AD203B41FA5}">
                      <a16:colId xmlns:a16="http://schemas.microsoft.com/office/drawing/2014/main" xmlns="" val="1361469278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xmlns="" val="4032243507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xmlns="" val="3063178092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xmlns="" val="3034653285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xmlns="" val="3963610807"/>
                    </a:ext>
                  </a:extLst>
                </a:gridCol>
              </a:tblGrid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 : 2 = 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 : 5 =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16 : 2 =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 : 5 = 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979195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6520673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069452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D834039-7C5B-4644-B947-8C24ED0AF206}"/>
              </a:ext>
            </a:extLst>
          </p:cNvPr>
          <p:cNvSpPr txBox="1"/>
          <p:nvPr/>
        </p:nvSpPr>
        <p:spPr>
          <a:xfrm>
            <a:off x="5779499" y="3034547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20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D90CB2E3-F165-4BF2-9148-E4B89825A486}"/>
              </a:ext>
            </a:extLst>
          </p:cNvPr>
          <p:cNvSpPr txBox="1"/>
          <p:nvPr/>
        </p:nvSpPr>
        <p:spPr>
          <a:xfrm>
            <a:off x="7659096" y="3060039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16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B8FA7547-FFF2-4347-952E-FB6FC8FE9976}"/>
              </a:ext>
            </a:extLst>
          </p:cNvPr>
          <p:cNvSpPr txBox="1"/>
          <p:nvPr/>
        </p:nvSpPr>
        <p:spPr>
          <a:xfrm>
            <a:off x="9590115" y="3058556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1AAF24A-CAB0-4D09-856E-FF6037D397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3618" y="320373"/>
            <a:ext cx="7666946" cy="3781921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D84DCBB3-05F9-4C91-B64E-A0302171A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BDBA16D7-D4DE-47FD-B8FE-875539278D59}"/>
              </a:ext>
            </a:extLst>
          </p:cNvPr>
          <p:cNvSpPr/>
          <p:nvPr/>
        </p:nvSpPr>
        <p:spPr>
          <a:xfrm>
            <a:off x="837355" y="170290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FD8219F-EE9D-4A79-A6D0-0EDD91393727}"/>
              </a:ext>
            </a:extLst>
          </p:cNvPr>
          <p:cNvSpPr txBox="1"/>
          <p:nvPr/>
        </p:nvSpPr>
        <p:spPr>
          <a:xfrm>
            <a:off x="1274678" y="1720075"/>
            <a:ext cx="2650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Chọn phép tính thích hợp.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3DEEE640-47B8-4A44-8888-5842AEEBDA49}"/>
              </a:ext>
            </a:extLst>
          </p:cNvPr>
          <p:cNvSpPr/>
          <p:nvPr/>
        </p:nvSpPr>
        <p:spPr>
          <a:xfrm>
            <a:off x="5075134" y="1623392"/>
            <a:ext cx="4757980" cy="619195"/>
          </a:xfrm>
          <a:custGeom>
            <a:avLst/>
            <a:gdLst>
              <a:gd name="connsiteX0" fmla="*/ 6314486 w 6673111"/>
              <a:gd name="connsiteY0" fmla="*/ 0 h 768627"/>
              <a:gd name="connsiteX1" fmla="*/ 6075947 w 6673111"/>
              <a:gd name="connsiteY1" fmla="*/ 384314 h 768627"/>
              <a:gd name="connsiteX2" fmla="*/ 748573 w 6673111"/>
              <a:gd name="connsiteY2" fmla="*/ 463827 h 768627"/>
              <a:gd name="connsiteX3" fmla="*/ 165477 w 6673111"/>
              <a:gd name="connsiteY3" fmla="*/ 768627 h 76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3111" h="768627">
                <a:moveTo>
                  <a:pt x="6314486" y="0"/>
                </a:moveTo>
                <a:cubicBezTo>
                  <a:pt x="6659042" y="153505"/>
                  <a:pt x="7003599" y="307010"/>
                  <a:pt x="6075947" y="384314"/>
                </a:cubicBezTo>
                <a:cubicBezTo>
                  <a:pt x="5148295" y="461618"/>
                  <a:pt x="1733651" y="399775"/>
                  <a:pt x="748573" y="463827"/>
                </a:cubicBezTo>
                <a:cubicBezTo>
                  <a:pt x="-236505" y="527879"/>
                  <a:pt x="-35514" y="648253"/>
                  <a:pt x="165477" y="76862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28DDB09A-8F0A-4360-A824-301D08880A14}"/>
              </a:ext>
            </a:extLst>
          </p:cNvPr>
          <p:cNvSpPr/>
          <p:nvPr/>
        </p:nvSpPr>
        <p:spPr>
          <a:xfrm>
            <a:off x="7222435" y="2813076"/>
            <a:ext cx="3052724" cy="615924"/>
          </a:xfrm>
          <a:custGeom>
            <a:avLst/>
            <a:gdLst>
              <a:gd name="connsiteX0" fmla="*/ 159476 w 4179159"/>
              <a:gd name="connsiteY0" fmla="*/ 742122 h 742122"/>
              <a:gd name="connsiteX1" fmla="*/ 411267 w 4179159"/>
              <a:gd name="connsiteY1" fmla="*/ 371061 h 742122"/>
              <a:gd name="connsiteX2" fmla="*/ 3697806 w 4179159"/>
              <a:gd name="connsiteY2" fmla="*/ 318052 h 742122"/>
              <a:gd name="connsiteX3" fmla="*/ 4095371 w 4179159"/>
              <a:gd name="connsiteY3" fmla="*/ 0 h 7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9159" h="742122">
                <a:moveTo>
                  <a:pt x="159476" y="742122"/>
                </a:moveTo>
                <a:cubicBezTo>
                  <a:pt x="-9490" y="591930"/>
                  <a:pt x="-178455" y="441739"/>
                  <a:pt x="411267" y="371061"/>
                </a:cubicBezTo>
                <a:cubicBezTo>
                  <a:pt x="1000989" y="300383"/>
                  <a:pt x="3083789" y="379895"/>
                  <a:pt x="3697806" y="318052"/>
                </a:cubicBezTo>
                <a:cubicBezTo>
                  <a:pt x="4311823" y="256208"/>
                  <a:pt x="4203597" y="128104"/>
                  <a:pt x="409537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04D479A-E467-42C0-9E06-44178B1708E3}"/>
              </a:ext>
            </a:extLst>
          </p:cNvPr>
          <p:cNvGrpSpPr/>
          <p:nvPr/>
        </p:nvGrpSpPr>
        <p:grpSpPr>
          <a:xfrm>
            <a:off x="1274677" y="4102294"/>
            <a:ext cx="1564852" cy="482391"/>
            <a:chOff x="2577634" y="1440653"/>
            <a:chExt cx="1564852" cy="4823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1F05D721-1329-4C5B-A8DC-F94A53AA4089}"/>
                </a:ext>
              </a:extLst>
            </p:cNvPr>
            <p:cNvGrpSpPr/>
            <p:nvPr/>
          </p:nvGrpSpPr>
          <p:grpSpPr>
            <a:xfrm>
              <a:off x="2996953" y="1461379"/>
              <a:ext cx="758382" cy="461665"/>
              <a:chOff x="2996953" y="1461379"/>
              <a:chExt cx="758382" cy="46166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xmlns="" id="{B9EA9EE9-A06E-4E13-AA05-593DEA0110AF}"/>
                  </a:ext>
                </a:extLst>
              </p:cNvPr>
              <p:cNvSpPr/>
              <p:nvPr/>
            </p:nvSpPr>
            <p:spPr>
              <a:xfrm>
                <a:off x="2996953" y="1461379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01F648BE-5DB0-42EF-AD04-DE92206D23A2}"/>
                  </a:ext>
                </a:extLst>
              </p:cNvPr>
              <p:cNvSpPr txBox="1"/>
              <p:nvPr/>
            </p:nvSpPr>
            <p:spPr>
              <a:xfrm>
                <a:off x="3095458" y="1461379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C0F9CEE-48F3-4822-B53B-7347A253A339}"/>
                </a:ext>
              </a:extLst>
            </p:cNvPr>
            <p:cNvSpPr txBox="1"/>
            <p:nvPr/>
          </p:nvSpPr>
          <p:spPr>
            <a:xfrm>
              <a:off x="2577634" y="1440653"/>
              <a:ext cx="15648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?</a:t>
              </a:r>
            </a:p>
          </p:txBody>
        </p:sp>
      </p:grp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xmlns="" id="{4DCECDEF-0192-4EA3-8961-5F36233A6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545112"/>
              </p:ext>
            </p:extLst>
          </p:nvPr>
        </p:nvGraphicFramePr>
        <p:xfrm>
          <a:off x="3233247" y="4306929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xmlns="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xmlns="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xmlns="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xmlns="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1F03199-96C9-4DDC-99CA-54D97D8CE788}"/>
              </a:ext>
            </a:extLst>
          </p:cNvPr>
          <p:cNvSpPr txBox="1"/>
          <p:nvPr/>
        </p:nvSpPr>
        <p:spPr>
          <a:xfrm>
            <a:off x="8060562" y="47657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CC556BA-782A-4620-A7B2-A43C7C9FE836}"/>
              </a:ext>
            </a:extLst>
          </p:cNvPr>
          <p:cNvSpPr txBox="1"/>
          <p:nvPr/>
        </p:nvSpPr>
        <p:spPr>
          <a:xfrm>
            <a:off x="8060562" y="522309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61DEB30-19D5-473A-8F00-D1F7677A6D3F}"/>
              </a:ext>
            </a:extLst>
          </p:cNvPr>
          <p:cNvSpPr txBox="1"/>
          <p:nvPr/>
        </p:nvSpPr>
        <p:spPr>
          <a:xfrm>
            <a:off x="8054314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11990E7-6D49-4CF7-815C-33E64FF21C81}"/>
              </a:ext>
            </a:extLst>
          </p:cNvPr>
          <p:cNvSpPr txBox="1"/>
          <p:nvPr/>
        </p:nvSpPr>
        <p:spPr>
          <a:xfrm>
            <a:off x="10030054" y="476260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8835DC1-9BC5-4B9E-8D55-F7CDD93D7A1E}"/>
              </a:ext>
            </a:extLst>
          </p:cNvPr>
          <p:cNvSpPr txBox="1"/>
          <p:nvPr/>
        </p:nvSpPr>
        <p:spPr>
          <a:xfrm>
            <a:off x="10030054" y="521992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A04B48C-15DB-404A-8B33-F10F7886E870}"/>
              </a:ext>
            </a:extLst>
          </p:cNvPr>
          <p:cNvSpPr txBox="1"/>
          <p:nvPr/>
        </p:nvSpPr>
        <p:spPr>
          <a:xfrm>
            <a:off x="10037057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3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=""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=""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=""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=""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=""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=""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1127452" y="2646601"/>
            <a:ext cx="7563417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8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169</Words>
  <Application>Microsoft Office PowerPoint</Application>
  <PresentationFormat>Custom</PresentationFormat>
  <Paragraphs>72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</cp:lastModifiedBy>
  <cp:revision>165</cp:revision>
  <dcterms:created xsi:type="dcterms:W3CDTF">2021-06-02T01:34:28Z</dcterms:created>
  <dcterms:modified xsi:type="dcterms:W3CDTF">2022-01-03T04:56:39Z</dcterms:modified>
</cp:coreProperties>
</file>