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</p:sldMasterIdLst>
  <p:notesMasterIdLst>
    <p:notesMasterId r:id="rId19"/>
  </p:notesMasterIdLst>
  <p:sldIdLst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8" r:id="rId13"/>
    <p:sldId id="269" r:id="rId14"/>
    <p:sldId id="270" r:id="rId15"/>
    <p:sldId id="267" r:id="rId16"/>
    <p:sldId id="271" r:id="rId17"/>
    <p:sldId id="272" r:id="rId18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0"/>
    </p:embeddedFont>
    <p:embeddedFont>
      <p:font typeface="#9Slide05 Aphrodite Pro" panose="02000000000000000000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#9Slide07 IcielBC Cubano Normal" panose="00000500000000000000" pitchFamily="2" charset="0"/>
      <p:regular r:id="rId23"/>
    </p:embeddedFont>
    <p:embeddedFont>
      <p:font typeface="#9Slide07 IcielPony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Guanine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F663C-D401-4F9F-BDF5-9C1E16AE21DB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256-15C5-482A-9F4C-B9B2A3E1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4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6507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414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7651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3141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69"/>
          <p:cNvSpPr/>
          <p:nvPr userDrawn="1"/>
        </p:nvSpPr>
        <p:spPr>
          <a:xfrm>
            <a:off x="149902" y="209861"/>
            <a:ext cx="11842229" cy="6490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70"/>
          <p:cNvSpPr/>
          <p:nvPr userDrawn="1"/>
        </p:nvSpPr>
        <p:spPr>
          <a:xfrm>
            <a:off x="289240" y="384558"/>
            <a:ext cx="11594277" cy="61722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7331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92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18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 userDrawn="1"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73" name="矩形 7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9" name="组合 108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0" name="直接连接符 109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组合 74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接连接符 107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直接连接符 87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6" name="直接连接符 75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圆角矩形 69"/>
          <p:cNvSpPr/>
          <p:nvPr userDrawn="1"/>
        </p:nvSpPr>
        <p:spPr>
          <a:xfrm>
            <a:off x="545927" y="519062"/>
            <a:ext cx="11102375" cy="6103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1" name="圆角矩形 70"/>
          <p:cNvSpPr/>
          <p:nvPr userDrawn="1"/>
        </p:nvSpPr>
        <p:spPr>
          <a:xfrm>
            <a:off x="676973" y="678589"/>
            <a:ext cx="10869914" cy="580391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3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074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5" y="750354"/>
            <a:ext cx="9959138" cy="52510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-36517" y="-26407"/>
            <a:ext cx="12192000" cy="2086430"/>
          </a:xfrm>
          <a:prstGeom prst="rect">
            <a:avLst/>
          </a:prstGeom>
        </p:spPr>
      </p:pic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8"/>
          <a:stretch/>
        </p:blipFill>
        <p:spPr>
          <a:xfrm>
            <a:off x="1170692" y="4285821"/>
            <a:ext cx="8781306" cy="2579943"/>
          </a:xfrm>
          <a:prstGeom prst="rect">
            <a:avLst/>
          </a:prstGeom>
        </p:spPr>
      </p:pic>
      <p:pic>
        <p:nvPicPr>
          <p:cNvPr id="132" name="图片 1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28252" r="55842" b="49248"/>
          <a:stretch/>
        </p:blipFill>
        <p:spPr>
          <a:xfrm>
            <a:off x="1870373" y="3231453"/>
            <a:ext cx="1162050" cy="13716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65" r="6268" b="65185"/>
          <a:stretch/>
        </p:blipFill>
        <p:spPr>
          <a:xfrm>
            <a:off x="8929184" y="1393249"/>
            <a:ext cx="1517084" cy="1456053"/>
          </a:xfrm>
          <a:prstGeom prst="rect">
            <a:avLst/>
          </a:prstGeom>
        </p:spPr>
      </p:pic>
      <p:pic>
        <p:nvPicPr>
          <p:cNvPr id="134" name="Picture 13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3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3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816108" y="1446996"/>
            <a:ext cx="5520845" cy="930560"/>
            <a:chOff x="2622493" y="2097740"/>
            <a:chExt cx="5393792" cy="805053"/>
          </a:xfrm>
        </p:grpSpPr>
        <p:sp>
          <p:nvSpPr>
            <p:cNvPr id="139" name="TextBox 138"/>
            <p:cNvSpPr txBox="1"/>
            <p:nvPr/>
          </p:nvSpPr>
          <p:spPr>
            <a:xfrm>
              <a:off x="2622494" y="2103995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n w="136525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622493" y="2097740"/>
              <a:ext cx="5393791" cy="798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988072" y="3283087"/>
            <a:ext cx="5729714" cy="1594362"/>
            <a:chOff x="3092228" y="2780831"/>
            <a:chExt cx="5729714" cy="1594362"/>
          </a:xfrm>
        </p:grpSpPr>
        <p:sp>
          <p:nvSpPr>
            <p:cNvPr id="142" name="TextBox 14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ln w="288925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</a:rPr>
                <a:t>Chữ hoa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545147" y="2669320"/>
            <a:ext cx="2746838" cy="2649312"/>
            <a:chOff x="5490834" y="4539702"/>
            <a:chExt cx="2746838" cy="2649312"/>
          </a:xfrm>
        </p:grpSpPr>
        <p:sp>
          <p:nvSpPr>
            <p:cNvPr id="145" name="TextBox 144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534075" y="4539702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X</a:t>
              </a:r>
            </a:p>
          </p:txBody>
        </p: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59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grpSp>
        <p:nvGrpSpPr>
          <p:cNvPr id="66" name="组合 135">
            <a:extLst>
              <a:ext uri="{FF2B5EF4-FFF2-40B4-BE49-F238E27FC236}">
                <a16:creationId xmlns:a16="http://schemas.microsoft.com/office/drawing/2014/main" id="{018FEADF-76F0-498B-AFE6-D32CDFE9E0F8}"/>
              </a:ext>
            </a:extLst>
          </p:cNvPr>
          <p:cNvGrpSpPr/>
          <p:nvPr/>
        </p:nvGrpSpPr>
        <p:grpSpPr>
          <a:xfrm>
            <a:off x="5925264" y="2387507"/>
            <a:ext cx="5744492" cy="3617116"/>
            <a:chOff x="4378544" y="2440159"/>
            <a:chExt cx="3049525" cy="2983898"/>
          </a:xfrm>
        </p:grpSpPr>
        <p:pic>
          <p:nvPicPr>
            <p:cNvPr id="67" name="图片 143" descr="表格&#10;&#10;描述已自动生成">
              <a:extLst>
                <a:ext uri="{FF2B5EF4-FFF2-40B4-BE49-F238E27FC236}">
                  <a16:creationId xmlns:a16="http://schemas.microsoft.com/office/drawing/2014/main" id="{F5A506E4-265E-45A1-9D9E-3F251FB6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2" y="2415018"/>
              <a:ext cx="965087" cy="3047244"/>
            </a:xfrm>
            <a:prstGeom prst="rect">
              <a:avLst/>
            </a:prstGeom>
          </p:spPr>
        </p:pic>
        <p:pic>
          <p:nvPicPr>
            <p:cNvPr id="68" name="图片 141" descr="表格&#10;&#10;描述已自动生成">
              <a:extLst>
                <a:ext uri="{FF2B5EF4-FFF2-40B4-BE49-F238E27FC236}">
                  <a16:creationId xmlns:a16="http://schemas.microsoft.com/office/drawing/2014/main" id="{3183E297-EAD0-400E-914E-3D6FF6B49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21903" y="1399081"/>
              <a:ext cx="965087" cy="3047244"/>
            </a:xfrm>
            <a:prstGeom prst="rect">
              <a:avLst/>
            </a:prstGeom>
          </p:spPr>
        </p:pic>
        <p:pic>
          <p:nvPicPr>
            <p:cNvPr id="69" name="图片 139" descr="表格&#10;&#10;描述已自动生成">
              <a:extLst>
                <a:ext uri="{FF2B5EF4-FFF2-40B4-BE49-F238E27FC236}">
                  <a16:creationId xmlns:a16="http://schemas.microsoft.com/office/drawing/2014/main" id="{94099C79-196A-4640-907D-ADAF727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3" y="3417892"/>
              <a:ext cx="965087" cy="3047244"/>
            </a:xfrm>
            <a:prstGeom prst="rect">
              <a:avLst/>
            </a:prstGeom>
          </p:spPr>
        </p:pic>
      </p:grpSp>
      <p:pic>
        <p:nvPicPr>
          <p:cNvPr id="70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" y="2918652"/>
            <a:ext cx="5669735" cy="393731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056507" y="2687236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031626" y="3994535"/>
            <a:ext cx="568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77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79423" y="3452680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X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439" y="4230169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463141" y="54057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65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0233" y="4138250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đ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3295" y="3540343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X,h,b,g,y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605" y="4265395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d) Chữ cái nào cao 2 ô li?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73295" y="4863302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667" y="4990447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e) Chữ cái nào cao 1,5 ô li?</a:t>
            </a:r>
          </a:p>
        </p:txBody>
      </p:sp>
    </p:spTree>
    <p:extLst>
      <p:ext uri="{BB962C8B-B14F-4D97-AF65-F5344CB8AC3E}">
        <p14:creationId xmlns:p14="http://schemas.microsoft.com/office/powerpoint/2010/main" val="38439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6730" y="279349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34" y="1506571"/>
            <a:ext cx="9681904" cy="1848108"/>
            <a:chOff x="1218500" y="1575057"/>
            <a:chExt cx="9681904" cy="184810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06"/>
            <a:stretch/>
          </p:blipFill>
          <p:spPr bwMode="auto">
            <a:xfrm>
              <a:off x="1218500" y="1575057"/>
              <a:ext cx="8544563" cy="1845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559" y="1575057"/>
              <a:ext cx="1933845" cy="184810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701265" y="2114515"/>
            <a:ext cx="8931228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Xuân về, hàng cây bên đường thay áo mới.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huyền trên chữ ê (về), chữ a (hàng), chữ ơ (đường), dấu sắc trên chữ a (áo), chữ ơ (mới).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Cách đặt dấu thanh ở trên các chữ cái: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h) Vị trí đặt dấu phẩy, dấu chấm: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Dấu phẩy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ê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về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 - Dấu chấm ngay sau chữ cái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I 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 tiếng </a:t>
            </a:r>
            <a:r>
              <a:rPr lang="en-US" sz="3200" i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mới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84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23" y="229821"/>
            <a:ext cx="6435777" cy="6435777"/>
          </a:xfrm>
          <a:prstGeom prst="rect">
            <a:avLst/>
          </a:prstGeom>
        </p:spPr>
      </p:pic>
      <p:pic>
        <p:nvPicPr>
          <p:cNvPr id="3" name="图片 5" descr="图片包含 游戏机, 桌子&#10;&#10;描述已自动生成">
            <a:extLst>
              <a:ext uri="{FF2B5EF4-FFF2-40B4-BE49-F238E27FC236}">
                <a16:creationId xmlns:a16="http://schemas.microsoft.com/office/drawing/2014/main" id="{3EA7AAC1-1B28-55F1-87E7-76FF4F8BB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6" y="-80414"/>
            <a:ext cx="5646902" cy="5648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1911551" y="2117469"/>
            <a:ext cx="3442432" cy="193899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32914" y="5043502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8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pic>
        <p:nvPicPr>
          <p:cNvPr id="74" name="图片 12">
            <a:extLst>
              <a:ext uri="{FF2B5EF4-FFF2-40B4-BE49-F238E27FC236}">
                <a16:creationId xmlns:a16="http://schemas.microsoft.com/office/drawing/2014/main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373626" y="1598625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844870" y="2798954"/>
            <a:ext cx="5348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</a:t>
            </a: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78" name="图片 11">
            <a:extLst>
              <a:ext uri="{FF2B5EF4-FFF2-40B4-BE49-F238E27FC236}">
                <a16:creationId xmlns:a16="http://schemas.microsoft.com/office/drawing/2014/main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7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609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4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7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76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23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32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33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34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35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36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37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38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39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40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41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42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43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44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45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46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47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48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24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25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26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27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28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29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30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31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7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101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105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106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107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108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109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110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111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112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113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114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115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116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117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118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19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20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21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22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102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03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04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8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9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80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1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2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83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84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97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98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99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00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74" y="1601769"/>
            <a:ext cx="9562924" cy="5217886"/>
          </a:xfrm>
          <a:prstGeom prst="rect">
            <a:avLst/>
          </a:prstGeom>
        </p:spPr>
      </p:pic>
      <p:pic>
        <p:nvPicPr>
          <p:cNvPr id="66" name="图片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pic>
        <p:nvPicPr>
          <p:cNvPr id="67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115" y="2464580"/>
            <a:ext cx="4228881" cy="422888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2930" y="909400"/>
            <a:ext cx="4132178" cy="188471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192430" y="2350142"/>
            <a:ext cx="7237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X cỡ vừa và cỡ nhỏ.</a:t>
            </a:r>
          </a:p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</a:t>
            </a:r>
            <a:r>
              <a:rPr lang="en-US" sz="2800" i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Xuân về, hàng cây bên đường thay áo mới</a:t>
            </a: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754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7"/>
          <p:cNvGrpSpPr/>
          <p:nvPr/>
        </p:nvGrpSpPr>
        <p:grpSpPr>
          <a:xfrm>
            <a:off x="0" y="0"/>
            <a:ext cx="12193255" cy="6858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3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grpSp>
          <p:nvGrpSpPr>
            <p:cNvPr id="4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39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48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17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21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9378" y="-25400"/>
            <a:ext cx="12192000" cy="2086430"/>
          </a:xfrm>
          <a:prstGeom prst="rect">
            <a:avLst/>
          </a:prstGeom>
        </p:spPr>
      </p:pic>
      <p:grpSp>
        <p:nvGrpSpPr>
          <p:cNvPr id="66" name="组合 135">
            <a:extLst>
              <a:ext uri="{FF2B5EF4-FFF2-40B4-BE49-F238E27FC236}">
                <a16:creationId xmlns:a16="http://schemas.microsoft.com/office/drawing/2014/main" id="{018FEADF-76F0-498B-AFE6-D32CDFE9E0F8}"/>
              </a:ext>
            </a:extLst>
          </p:cNvPr>
          <p:cNvGrpSpPr/>
          <p:nvPr/>
        </p:nvGrpSpPr>
        <p:grpSpPr>
          <a:xfrm>
            <a:off x="6318366" y="2493710"/>
            <a:ext cx="5145940" cy="3422067"/>
            <a:chOff x="4378544" y="2440159"/>
            <a:chExt cx="3049525" cy="2983898"/>
          </a:xfrm>
        </p:grpSpPr>
        <p:pic>
          <p:nvPicPr>
            <p:cNvPr id="67" name="图片 143" descr="表格&#10;&#10;描述已自动生成">
              <a:extLst>
                <a:ext uri="{FF2B5EF4-FFF2-40B4-BE49-F238E27FC236}">
                  <a16:creationId xmlns:a16="http://schemas.microsoft.com/office/drawing/2014/main" id="{F5A506E4-265E-45A1-9D9E-3F251FB61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2" y="2415018"/>
              <a:ext cx="965087" cy="3047244"/>
            </a:xfrm>
            <a:prstGeom prst="rect">
              <a:avLst/>
            </a:prstGeom>
          </p:spPr>
        </p:pic>
        <p:pic>
          <p:nvPicPr>
            <p:cNvPr id="68" name="图片 141" descr="表格&#10;&#10;描述已自动生成">
              <a:extLst>
                <a:ext uri="{FF2B5EF4-FFF2-40B4-BE49-F238E27FC236}">
                  <a16:creationId xmlns:a16="http://schemas.microsoft.com/office/drawing/2014/main" id="{3183E297-EAD0-400E-914E-3D6FF6B49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21903" y="1399081"/>
              <a:ext cx="965087" cy="3047244"/>
            </a:xfrm>
            <a:prstGeom prst="rect">
              <a:avLst/>
            </a:prstGeom>
          </p:spPr>
        </p:pic>
        <p:pic>
          <p:nvPicPr>
            <p:cNvPr id="69" name="图片 139" descr="表格&#10;&#10;描述已自动生成">
              <a:extLst>
                <a:ext uri="{FF2B5EF4-FFF2-40B4-BE49-F238E27FC236}">
                  <a16:creationId xmlns:a16="http://schemas.microsoft.com/office/drawing/2014/main" id="{94099C79-196A-4640-907D-ADAF727CD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8095" r="8469" b="1643"/>
            <a:stretch/>
          </p:blipFill>
          <p:spPr>
            <a:xfrm rot="16200000">
              <a:off x="5419623" y="3417892"/>
              <a:ext cx="965087" cy="3047244"/>
            </a:xfrm>
            <a:prstGeom prst="rect">
              <a:avLst/>
            </a:prstGeom>
          </p:spPr>
        </p:pic>
      </p:grpSp>
      <p:pic>
        <p:nvPicPr>
          <p:cNvPr id="70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" y="2918652"/>
            <a:ext cx="5669735" cy="393731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238398" y="2726474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230108" y="3839796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897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2257" y="1642134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cao bao nhiêu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257" y="2619089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2257" y="3567069"/>
            <a:ext cx="655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195" y="483832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4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049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95" y="77223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0" y="772236"/>
            <a:ext cx="4292184" cy="5855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9288" y="1573525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88" y="2929969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6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49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705" y="226646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vừa</a:t>
            </a:r>
          </a:p>
        </p:txBody>
      </p:sp>
      <p:pic>
        <p:nvPicPr>
          <p:cNvPr id="3" name="Hướng dẫn viết -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704" y="897575"/>
            <a:ext cx="10089977" cy="56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31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1" y="158217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 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cao bao nhiêu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9081" y="2576714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Cao 2,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9081" y="34543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rộng bao nhiêu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5019" y="467285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139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81" y="809422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1" y="1275429"/>
            <a:ext cx="5201467" cy="5214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9081" y="1643154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- Chữ hoa 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 gồm bao nhiêu nét?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152" y="2843483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 1 nét.</a:t>
            </a:r>
            <a:endParaRPr lang="en-US" sz="4000" dirty="0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42" y="3103031"/>
            <a:ext cx="3754969" cy="3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7644" y="1344567"/>
            <a:ext cx="36480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X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cỡ nhỏ</a:t>
            </a: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7205" y="4592984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554</Words>
  <Application>Microsoft Office PowerPoint</Application>
  <PresentationFormat>Widescreen</PresentationFormat>
  <Paragraphs>78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思源黑体 CN</vt:lpstr>
      <vt:lpstr>#9Slide05 Aphrodite Pro</vt:lpstr>
      <vt:lpstr>SVN-Poky's</vt:lpstr>
      <vt:lpstr>SVN-Newton</vt:lpstr>
      <vt:lpstr>UTM Avo</vt:lpstr>
      <vt:lpstr>Chango</vt:lpstr>
      <vt:lpstr>HP001 5 hàng</vt:lpstr>
      <vt:lpstr>HP001 4 hàng</vt:lpstr>
      <vt:lpstr>Calibri</vt:lpstr>
      <vt:lpstr>#9Slide07 IcielPony</vt:lpstr>
      <vt:lpstr>UTM Guanine</vt:lpstr>
      <vt:lpstr>#9Slide03 Arima Madurai Black</vt:lpstr>
      <vt:lpstr>Times New Roman</vt:lpstr>
      <vt:lpstr>#9Slide07 HoneyCream</vt:lpstr>
      <vt:lpstr>SVN-Dancing Script</vt:lpstr>
      <vt:lpstr>Arial</vt:lpstr>
      <vt:lpstr>#9Slide07 IcielBC Cubano Normal</vt:lpstr>
      <vt:lpstr>Wingdings</vt:lpstr>
      <vt:lpstr>Office 主题​​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16</cp:revision>
  <dcterms:created xsi:type="dcterms:W3CDTF">2023-02-15T15:47:12Z</dcterms:created>
  <dcterms:modified xsi:type="dcterms:W3CDTF">2023-02-26T10:27:28Z</dcterms:modified>
</cp:coreProperties>
</file>