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8" r:id="rId4"/>
    <p:sldId id="257" r:id="rId5"/>
    <p:sldId id="272" r:id="rId6"/>
    <p:sldId id="260" r:id="rId7"/>
    <p:sldId id="261" r:id="rId8"/>
    <p:sldId id="262" r:id="rId9"/>
    <p:sldId id="263" r:id="rId10"/>
    <p:sldId id="264" r:id="rId11"/>
    <p:sldId id="265" r:id="rId12"/>
    <p:sldId id="274" r:id="rId13"/>
    <p:sldId id="275" r:id="rId14"/>
    <p:sldId id="266" r:id="rId15"/>
    <p:sldId id="267" r:id="rId16"/>
    <p:sldId id="276" r:id="rId17"/>
    <p:sldId id="277" r:id="rId18"/>
    <p:sldId id="278" r:id="rId19"/>
    <p:sldId id="268" r:id="rId20"/>
    <p:sldId id="269" r:id="rId21"/>
    <p:sldId id="279" r:id="rId22"/>
    <p:sldId id="271" r:id="rId23"/>
    <p:sldId id="270" r:id="rId24"/>
    <p:sldId id="280" r:id="rId25"/>
    <p:sldId id="281" r:id="rId26"/>
    <p:sldId id="282" r:id="rId27"/>
    <p:sldId id="284" r:id="rId28"/>
    <p:sldId id="283" r:id="rId29"/>
  </p:sldIdLst>
  <p:sldSz cx="12192000" cy="6858000"/>
  <p:notesSz cx="6858000" cy="9144000"/>
  <p:embeddedFontLst>
    <p:embeddedFont>
      <p:font typeface="#9Slide07 HoneyCream" pitchFamily="2" charset="0"/>
      <p:regular r:id="rId30"/>
    </p:embeddedFon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Fredoka One" panose="02000000000000000000" pitchFamily="2" charset="0"/>
      <p:regular r:id="rId39"/>
    </p:embeddedFont>
    <p:embeddedFont>
      <p:font typeface="SVN-Dancing Script" panose="02040603050506020204" pitchFamily="18" charset="0"/>
      <p:regular r:id="rId40"/>
    </p:embeddedFont>
    <p:embeddedFont>
      <p:font typeface="SVN-Newton" panose="02040603050506020204" pitchFamily="18" charset="0"/>
      <p:regular r:id="rId41"/>
    </p:embeddedFont>
    <p:embeddedFont>
      <p:font typeface="SVN-Ready" panose="02040603050506020204" pitchFamily="18" charset="0"/>
      <p:regular r:id="rId42"/>
    </p:embeddedFont>
    <p:embeddedFont>
      <p:font typeface="Vogue-ExtraBold" panose="020B0500000000000000" pitchFamily="34" charset="0"/>
      <p:regular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8024"/>
    <a:srgbClr val="F3C347"/>
    <a:srgbClr val="9EA345"/>
    <a:srgbClr val="B2B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4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12" name="图片 4" descr="22 (3)">
            <a:extLst>
              <a:ext uri="{FF2B5EF4-FFF2-40B4-BE49-F238E27FC236}">
                <a16:creationId xmlns:a16="http://schemas.microsoft.com/office/drawing/2014/main" id="{9B2568D6-7449-9EEF-620E-3DBCF1C04686}"/>
              </a:ext>
            </a:extLst>
          </p:cNvPr>
          <p:cNvPicPr>
            <a:picLocks noChangeAspect="1"/>
          </p:cNvPicPr>
          <p:nvPr userDrawn="1"/>
        </p:nvPicPr>
        <p:blipFill>
          <a:blip r:embed="rId2"/>
          <a:stretch>
            <a:fillRect/>
          </a:stretch>
        </p:blipFill>
        <p:spPr>
          <a:xfrm>
            <a:off x="0" y="160169"/>
            <a:ext cx="12192000" cy="6858000"/>
          </a:xfrm>
          <a:prstGeom prst="rect">
            <a:avLst/>
          </a:prstGeom>
        </p:spPr>
      </p:pic>
      <p:sp>
        <p:nvSpPr>
          <p:cNvPr id="4" name="Chỗ dành sẵn cho Ngày tháng 3">
            <a:extLst>
              <a:ext uri="{FF2B5EF4-FFF2-40B4-BE49-F238E27FC236}">
                <a16:creationId xmlns:a16="http://schemas.microsoft.com/office/drawing/2014/main" id="{8B4037AC-72A1-E8AF-83C4-D1DA08F9F314}"/>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5" name="Chỗ dành sẵn cho Chân trang 4">
            <a:extLst>
              <a:ext uri="{FF2B5EF4-FFF2-40B4-BE49-F238E27FC236}">
                <a16:creationId xmlns:a16="http://schemas.microsoft.com/office/drawing/2014/main" id="{5F453AC0-53EF-FA80-FA07-6F67C998508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DB6DA5D-94B6-0708-4D64-783CB9719218}"/>
              </a:ext>
            </a:extLst>
          </p:cNvPr>
          <p:cNvSpPr>
            <a:spLocks noGrp="1"/>
          </p:cNvSpPr>
          <p:nvPr>
            <p:ph type="sldNum" sz="quarter" idx="12"/>
          </p:nvPr>
        </p:nvSpPr>
        <p:spPr/>
        <p:txBody>
          <a:bodyPr/>
          <a:lstStyle/>
          <a:p>
            <a:fld id="{4A4CE8F8-07F3-4698-A740-C517FF2D6BBA}" type="slidenum">
              <a:rPr lang="vi-VN" smtClean="0"/>
              <a:t>‹#›</a:t>
            </a:fld>
            <a:endParaRPr lang="vi-VN"/>
          </a:p>
        </p:txBody>
      </p:sp>
      <p:sp>
        <p:nvSpPr>
          <p:cNvPr id="13" name="Title 1">
            <a:extLst>
              <a:ext uri="{FF2B5EF4-FFF2-40B4-BE49-F238E27FC236}">
                <a16:creationId xmlns:a16="http://schemas.microsoft.com/office/drawing/2014/main" id="{A6639F74-63F0-E719-7B05-7B29F50D814B}"/>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298005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94E84A-A530-FF70-35AE-46B41F04800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3C6EAD5-79E8-9DCF-4E0A-F57881571C9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3DC7301-C663-58D1-57FE-EF14CFBB0231}"/>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5" name="Chỗ dành sẵn cho Chân trang 4">
            <a:extLst>
              <a:ext uri="{FF2B5EF4-FFF2-40B4-BE49-F238E27FC236}">
                <a16:creationId xmlns:a16="http://schemas.microsoft.com/office/drawing/2014/main" id="{61C1AD17-C75C-DA6B-C309-94630341BAE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237669E-C0D7-6124-B58C-2A1952675465}"/>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54601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AF7CB8-7281-41C7-D1C1-FA1EFFC90C9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89D8E7B-DFB4-6961-5044-E7B7D13A54B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AEB6BB-C1C3-7AC5-C69C-682598496FD4}"/>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5" name="Chỗ dành sẵn cho Chân trang 4">
            <a:extLst>
              <a:ext uri="{FF2B5EF4-FFF2-40B4-BE49-F238E27FC236}">
                <a16:creationId xmlns:a16="http://schemas.microsoft.com/office/drawing/2014/main" id="{A047C4EC-ADD4-4BF5-128B-BA0E009A5E0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083DF4F-0B53-78C6-4BAB-64133AF7D8E7}"/>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778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739405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43381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57C9CD-B3D3-7082-EA1C-6F123D94517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F926352-3339-5CBA-DAF4-97C3A210B4D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9DFD304-BB5A-7915-E62D-966946999B1B}"/>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5" name="Chỗ dành sẵn cho Chân trang 4">
            <a:extLst>
              <a:ext uri="{FF2B5EF4-FFF2-40B4-BE49-F238E27FC236}">
                <a16:creationId xmlns:a16="http://schemas.microsoft.com/office/drawing/2014/main" id="{359E38D0-22DB-873D-00C0-5A6BBE6B368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2C910D2-7387-5820-74FE-032B3BE2EA16}"/>
              </a:ext>
            </a:extLst>
          </p:cNvPr>
          <p:cNvSpPr>
            <a:spLocks noGrp="1"/>
          </p:cNvSpPr>
          <p:nvPr>
            <p:ph type="sldNum" sz="quarter" idx="12"/>
          </p:nvPr>
        </p:nvSpPr>
        <p:spPr/>
        <p:txBody>
          <a:bodyPr/>
          <a:lstStyle/>
          <a:p>
            <a:fld id="{4A4CE8F8-07F3-4698-A740-C517FF2D6BBA}" type="slidenum">
              <a:rPr lang="vi-VN" smtClean="0"/>
              <a:t>‹#›</a:t>
            </a:fld>
            <a:endParaRPr lang="vi-VN"/>
          </a:p>
        </p:txBody>
      </p:sp>
      <p:sp>
        <p:nvSpPr>
          <p:cNvPr id="7" name="圆角矩形 1">
            <a:extLst>
              <a:ext uri="{FF2B5EF4-FFF2-40B4-BE49-F238E27FC236}">
                <a16:creationId xmlns:a16="http://schemas.microsoft.com/office/drawing/2014/main" id="{DB31B204-FCFC-AB2C-F87F-E3F50B6AFFDF}"/>
              </a:ext>
            </a:extLst>
          </p:cNvPr>
          <p:cNvSpPr/>
          <p:nvPr userDrawn="1"/>
        </p:nvSpPr>
        <p:spPr>
          <a:xfrm>
            <a:off x="457200" y="381000"/>
            <a:ext cx="11277600" cy="6096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3650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219D75-7016-7329-1FDC-C8D91DCC789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4C1F94F-0520-327B-6CAA-010361BBF6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3059E7F-A3AD-A8B5-2C59-961E3AE6FF72}"/>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5" name="Chỗ dành sẵn cho Chân trang 4">
            <a:extLst>
              <a:ext uri="{FF2B5EF4-FFF2-40B4-BE49-F238E27FC236}">
                <a16:creationId xmlns:a16="http://schemas.microsoft.com/office/drawing/2014/main" id="{A70D491D-983A-5C02-1AC3-D2D208F01A4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99E6985-BBBF-3735-60D7-D30FE534A944}"/>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04423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93A0C3-BDE6-C8BA-FD13-9D0663A935FA}"/>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1462979-8617-16C8-1218-444ADBDF00C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087FAC8-91B4-E7C4-2361-9B09BE3D258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E0E447B-1426-2885-91AD-2B1DB353A353}"/>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6" name="Chỗ dành sẵn cho Chân trang 5">
            <a:extLst>
              <a:ext uri="{FF2B5EF4-FFF2-40B4-BE49-F238E27FC236}">
                <a16:creationId xmlns:a16="http://schemas.microsoft.com/office/drawing/2014/main" id="{3E640362-645E-44FF-B057-D02B8A29296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950829F-F36C-7FFC-F012-0696B162764A}"/>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01794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F946DA-85CB-6FD3-025C-DFE8908FBC79}"/>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4AEF77E-1B24-6677-B76A-C61D4904E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2F8EB72-71AF-C6AA-42FA-984639759FE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8A4A8440-3906-E4E5-11C5-285293160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BF4E593-1F55-3EE9-9075-BEED61D48DB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5DBDDCA-DB98-9CE8-2BC1-1878F11FF474}"/>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8" name="Chỗ dành sẵn cho Chân trang 7">
            <a:extLst>
              <a:ext uri="{FF2B5EF4-FFF2-40B4-BE49-F238E27FC236}">
                <a16:creationId xmlns:a16="http://schemas.microsoft.com/office/drawing/2014/main" id="{0153A62A-B72C-C0B8-C0EB-09BC6FB42772}"/>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3F6752E-9613-B370-6179-1DC47EA9DDD9}"/>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21198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8618CE-34A2-EAC1-BD0B-69095F2A840F}"/>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76DB075B-EF67-5547-9291-5EF4FB3750A9}"/>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4" name="Chỗ dành sẵn cho Chân trang 3">
            <a:extLst>
              <a:ext uri="{FF2B5EF4-FFF2-40B4-BE49-F238E27FC236}">
                <a16:creationId xmlns:a16="http://schemas.microsoft.com/office/drawing/2014/main" id="{3B2365FF-619A-A4AB-A2B5-FFBC5A1B8385}"/>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B4EC3AD6-AFEB-CBE4-8F56-27D467218D9D}"/>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48769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6743399-4A1D-FE61-F371-03877051BF3E}"/>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3" name="Chỗ dành sẵn cho Chân trang 2">
            <a:extLst>
              <a:ext uri="{FF2B5EF4-FFF2-40B4-BE49-F238E27FC236}">
                <a16:creationId xmlns:a16="http://schemas.microsoft.com/office/drawing/2014/main" id="{652987F5-119E-24E6-22A0-38EA6F23EEDB}"/>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D24C3F0-8BD6-54B9-02CC-6E398954F679}"/>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36212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2E9B59-7912-0B66-D59D-BB882383AB6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85D9A8E-4374-4B39-9B84-22D0289C7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1F12425-1BAE-2910-2D6B-DB77235C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3DDC83-FC46-BFE7-E30D-6ABE3E04BF1B}"/>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6" name="Chỗ dành sẵn cho Chân trang 5">
            <a:extLst>
              <a:ext uri="{FF2B5EF4-FFF2-40B4-BE49-F238E27FC236}">
                <a16:creationId xmlns:a16="http://schemas.microsoft.com/office/drawing/2014/main" id="{90FEFF6A-E053-4492-0333-510DEBC2056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7763B57-2F06-46C5-2CAA-41AA093D97AA}"/>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30644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72F785-9E65-3C0F-4CF5-FE6BD134483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CA43D9E-6CE6-8AF6-DECB-43BD672FB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3F9711B-F094-188B-998B-BCB29B9C9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E275601-7014-970C-3723-8B1FC03A667E}"/>
              </a:ext>
            </a:extLst>
          </p:cNvPr>
          <p:cNvSpPr>
            <a:spLocks noGrp="1"/>
          </p:cNvSpPr>
          <p:nvPr>
            <p:ph type="dt" sz="half" idx="10"/>
          </p:nvPr>
        </p:nvSpPr>
        <p:spPr/>
        <p:txBody>
          <a:bodyPr/>
          <a:lstStyle/>
          <a:p>
            <a:fld id="{FEF2974C-67A7-4B58-A219-6816C3AEFC73}" type="datetimeFigureOut">
              <a:rPr lang="vi-VN" smtClean="0"/>
              <a:t>26/02/2023</a:t>
            </a:fld>
            <a:endParaRPr lang="vi-VN"/>
          </a:p>
        </p:txBody>
      </p:sp>
      <p:sp>
        <p:nvSpPr>
          <p:cNvPr id="6" name="Chỗ dành sẵn cho Chân trang 5">
            <a:extLst>
              <a:ext uri="{FF2B5EF4-FFF2-40B4-BE49-F238E27FC236}">
                <a16:creationId xmlns:a16="http://schemas.microsoft.com/office/drawing/2014/main" id="{9B3495CA-37C5-B98F-06A8-D4A3165A624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9CCFDF0-B02E-96A5-38CB-D387B106B5F5}"/>
              </a:ext>
            </a:extLst>
          </p:cNvPr>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88085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8E067F6-1D8A-9B46-D0AA-F072D29C4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12BE0616-7C2C-9103-1FE4-B1767886D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B375B6-CF75-6ACC-6926-EEE2F5056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2974C-67A7-4B58-A219-6816C3AEFC73}" type="datetimeFigureOut">
              <a:rPr lang="vi-VN" smtClean="0"/>
              <a:t>26/02/2023</a:t>
            </a:fld>
            <a:endParaRPr lang="vi-VN"/>
          </a:p>
        </p:txBody>
      </p:sp>
      <p:sp>
        <p:nvSpPr>
          <p:cNvPr id="5" name="Chỗ dành sẵn cho Chân trang 4">
            <a:extLst>
              <a:ext uri="{FF2B5EF4-FFF2-40B4-BE49-F238E27FC236}">
                <a16:creationId xmlns:a16="http://schemas.microsoft.com/office/drawing/2014/main" id="{3D110271-E8C7-F4CF-5F9E-83F219881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2E43C62D-9657-4397-1E50-6C88B3448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CE8F8-07F3-4698-A740-C517FF2D6BBA}" type="slidenum">
              <a:rPr lang="vi-VN" smtClean="0"/>
              <a:t>‹#›</a:t>
            </a:fld>
            <a:endParaRPr lang="vi-VN"/>
          </a:p>
        </p:txBody>
      </p:sp>
      <p:pic>
        <p:nvPicPr>
          <p:cNvPr id="8" name="Hình ảnh 7">
            <a:extLst>
              <a:ext uri="{FF2B5EF4-FFF2-40B4-BE49-F238E27FC236}">
                <a16:creationId xmlns:a16="http://schemas.microsoft.com/office/drawing/2014/main" id="{6CD2E2AF-E48D-74E7-1A00-27227C38E6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圆角矩形 9">
            <a:extLst>
              <a:ext uri="{FF2B5EF4-FFF2-40B4-BE49-F238E27FC236}">
                <a16:creationId xmlns:a16="http://schemas.microsoft.com/office/drawing/2014/main" id="{CD1D16B4-88CD-D41D-0C8A-2AB27C7BFE50}"/>
              </a:ext>
            </a:extLst>
          </p:cNvPr>
          <p:cNvSpPr/>
          <p:nvPr userDrawn="1"/>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4" descr="22 (3)">
            <a:extLst>
              <a:ext uri="{FF2B5EF4-FFF2-40B4-BE49-F238E27FC236}">
                <a16:creationId xmlns:a16="http://schemas.microsoft.com/office/drawing/2014/main" id="{478F7AED-C9B9-ED68-EF96-0A306000A875}"/>
              </a:ext>
            </a:extLst>
          </p:cNvPr>
          <p:cNvPicPr>
            <a:picLocks noChangeAspect="1"/>
          </p:cNvPicPr>
          <p:nvPr userDrawn="1"/>
        </p:nvPicPr>
        <p:blipFill>
          <a:blip r:embed="rId14"/>
          <a:stretch>
            <a:fillRect/>
          </a:stretch>
        </p:blipFill>
        <p:spPr>
          <a:xfrm>
            <a:off x="0" y="160169"/>
            <a:ext cx="12192000" cy="6858000"/>
          </a:xfrm>
          <a:prstGeom prst="rect">
            <a:avLst/>
          </a:prstGeom>
        </p:spPr>
      </p:pic>
      <p:sp>
        <p:nvSpPr>
          <p:cNvPr id="13" name="TextBox 3">
            <a:extLst>
              <a:ext uri="{FF2B5EF4-FFF2-40B4-BE49-F238E27FC236}">
                <a16:creationId xmlns:a16="http://schemas.microsoft.com/office/drawing/2014/main" id="{B6592873-4E99-01E8-7A11-DBCA162FAA0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951CDA4-0E46-CA0A-E420-842BC584EED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0">
            <a:extLst>
              <a:ext uri="{FF2B5EF4-FFF2-40B4-BE49-F238E27FC236}">
                <a16:creationId xmlns:a16="http://schemas.microsoft.com/office/drawing/2014/main" id="{221534DD-1089-6821-1532-9A52BACA4B3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6" name="Title 1">
            <a:extLst>
              <a:ext uri="{FF2B5EF4-FFF2-40B4-BE49-F238E27FC236}">
                <a16:creationId xmlns:a16="http://schemas.microsoft.com/office/drawing/2014/main" id="{114C3940-4656-F5BC-CFF3-9C99A8C2B201}"/>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pic>
        <p:nvPicPr>
          <p:cNvPr id="17" name="Picture 10">
            <a:extLst>
              <a:ext uri="{FF2B5EF4-FFF2-40B4-BE49-F238E27FC236}">
                <a16:creationId xmlns:a16="http://schemas.microsoft.com/office/drawing/2014/main" id="{105EBAD8-D6C4-04D3-FF24-047421EAAD3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8" name="Picture 11">
            <a:extLst>
              <a:ext uri="{FF2B5EF4-FFF2-40B4-BE49-F238E27FC236}">
                <a16:creationId xmlns:a16="http://schemas.microsoft.com/office/drawing/2014/main" id="{F20DF45E-8D6C-0189-0658-D36E069094B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9" name="Title 1">
            <a:extLst>
              <a:ext uri="{FF2B5EF4-FFF2-40B4-BE49-F238E27FC236}">
                <a16:creationId xmlns:a16="http://schemas.microsoft.com/office/drawing/2014/main" id="{E9BBB7E6-EFC0-76B8-BC17-8DB891E53F3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20" name="Picture 15">
            <a:extLst>
              <a:ext uri="{FF2B5EF4-FFF2-40B4-BE49-F238E27FC236}">
                <a16:creationId xmlns:a16="http://schemas.microsoft.com/office/drawing/2014/main" id="{4F1B4EAD-E341-253D-61B7-92B453A85B65}"/>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21" name="Picture 16">
            <a:extLst>
              <a:ext uri="{FF2B5EF4-FFF2-40B4-BE49-F238E27FC236}">
                <a16:creationId xmlns:a16="http://schemas.microsoft.com/office/drawing/2014/main" id="{05E86C4D-68EC-D331-0BCC-C5FF632BA61A}"/>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F2B49595-99CA-4A24-8358-7CE968AED16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3">
                    <a:lumMod val="50000"/>
                  </a:schemeClr>
                </a:solidFill>
                <a:latin typeface="#9Slide07 HoneyCream" pitchFamily="2" charset="0"/>
              </a:rPr>
              <a:t>Măng</a:t>
            </a:r>
            <a:r>
              <a:rPr lang="en-US" sz="2000" b="0" dirty="0">
                <a:solidFill>
                  <a:schemeClr val="accent3">
                    <a:lumMod val="50000"/>
                  </a:schemeClr>
                </a:solidFill>
                <a:latin typeface="#9Slide07 HoneyCream" pitchFamily="2" charset="0"/>
              </a:rPr>
              <a:t> Non</a:t>
            </a:r>
          </a:p>
        </p:txBody>
      </p:sp>
    </p:spTree>
    <p:extLst>
      <p:ext uri="{BB962C8B-B14F-4D97-AF65-F5344CB8AC3E}">
        <p14:creationId xmlns:p14="http://schemas.microsoft.com/office/powerpoint/2010/main" val="20053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995581023"/>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EE44DFF0-7C41-39FC-0852-239EDE0DF83E}"/>
              </a:ext>
            </a:extLst>
          </p:cNvPr>
          <p:cNvPicPr>
            <a:picLocks noChangeAspect="1"/>
          </p:cNvPicPr>
          <p:nvPr/>
        </p:nvPicPr>
        <p:blipFill>
          <a:blip r:embed="rId2"/>
          <a:stretch>
            <a:fillRect/>
          </a:stretch>
        </p:blipFill>
        <p:spPr>
          <a:xfrm>
            <a:off x="1599088" y="1222178"/>
            <a:ext cx="2206943" cy="1609483"/>
          </a:xfrm>
          <a:prstGeom prst="rect">
            <a:avLst/>
          </a:prstGeom>
        </p:spPr>
      </p:pic>
      <p:pic>
        <p:nvPicPr>
          <p:cNvPr id="13" name="Hình ảnh 12">
            <a:extLst>
              <a:ext uri="{FF2B5EF4-FFF2-40B4-BE49-F238E27FC236}">
                <a16:creationId xmlns:a16="http://schemas.microsoft.com/office/drawing/2014/main" id="{3CA74E9D-848F-CA97-4192-E74C5CF460B7}"/>
              </a:ext>
            </a:extLst>
          </p:cNvPr>
          <p:cNvPicPr>
            <a:picLocks noChangeAspect="1"/>
          </p:cNvPicPr>
          <p:nvPr/>
        </p:nvPicPr>
        <p:blipFill rotWithShape="1">
          <a:blip r:embed="rId3"/>
          <a:srcRect b="46086"/>
          <a:stretch/>
        </p:blipFill>
        <p:spPr>
          <a:xfrm>
            <a:off x="929192" y="2158825"/>
            <a:ext cx="10333616" cy="2169335"/>
          </a:xfrm>
          <a:prstGeom prst="rect">
            <a:avLst/>
          </a:prstGeom>
        </p:spPr>
      </p:pic>
    </p:spTree>
    <p:extLst>
      <p:ext uri="{BB962C8B-B14F-4D97-AF65-F5344CB8AC3E}">
        <p14:creationId xmlns:p14="http://schemas.microsoft.com/office/powerpoint/2010/main" val="323380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9">
            <a:extLst>
              <a:ext uri="{FF2B5EF4-FFF2-40B4-BE49-F238E27FC236}">
                <a16:creationId xmlns:a16="http://schemas.microsoft.com/office/drawing/2014/main" id="{CE543179-40C6-3CFE-E89D-D73B85E80547}"/>
              </a:ext>
            </a:extLst>
          </p:cNvPr>
          <p:cNvGrpSpPr/>
          <p:nvPr/>
        </p:nvGrpSpPr>
        <p:grpSpPr>
          <a:xfrm>
            <a:off x="1794895" y="2715157"/>
            <a:ext cx="8805764" cy="1427685"/>
            <a:chOff x="665018" y="2133233"/>
            <a:chExt cx="8635770" cy="14452959"/>
          </a:xfrm>
          <a:solidFill>
            <a:schemeClr val="accent4">
              <a:lumMod val="20000"/>
              <a:lumOff val="80000"/>
            </a:schemeClr>
          </a:solidFill>
        </p:grpSpPr>
        <p:grpSp>
          <p:nvGrpSpPr>
            <p:cNvPr id="6" name="Group 10">
              <a:extLst>
                <a:ext uri="{FF2B5EF4-FFF2-40B4-BE49-F238E27FC236}">
                  <a16:creationId xmlns:a16="http://schemas.microsoft.com/office/drawing/2014/main" id="{9D2ACFAD-0202-D89E-9E86-3439B1438A0A}"/>
                </a:ext>
              </a:extLst>
            </p:cNvPr>
            <p:cNvGrpSpPr/>
            <p:nvPr/>
          </p:nvGrpSpPr>
          <p:grpSpPr>
            <a:xfrm>
              <a:off x="665018" y="2133233"/>
              <a:ext cx="8635770" cy="14452959"/>
              <a:chOff x="812800" y="2147296"/>
              <a:chExt cx="5973636" cy="14452959"/>
            </a:xfrm>
            <a:grpFill/>
          </p:grpSpPr>
          <p:sp>
            <p:nvSpPr>
              <p:cNvPr id="8" name="Rectangle: Rounded Corners 12">
                <a:extLst>
                  <a:ext uri="{FF2B5EF4-FFF2-40B4-BE49-F238E27FC236}">
                    <a16:creationId xmlns:a16="http://schemas.microsoft.com/office/drawing/2014/main" id="{24E04A89-5CE3-C41C-5213-61891E7473F3}"/>
                  </a:ext>
                </a:extLst>
              </p:cNvPr>
              <p:cNvSpPr/>
              <p:nvPr/>
            </p:nvSpPr>
            <p:spPr>
              <a:xfrm>
                <a:off x="812800" y="3352805"/>
                <a:ext cx="5938982" cy="13247450"/>
              </a:xfrm>
              <a:prstGeom prst="roundRect">
                <a:avLst/>
              </a:prstGeom>
              <a:solidFill>
                <a:srgbClr val="B2BA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9" name="Rectangle: Rounded Corners 13">
                <a:extLst>
                  <a:ext uri="{FF2B5EF4-FFF2-40B4-BE49-F238E27FC236}">
                    <a16:creationId xmlns:a16="http://schemas.microsoft.com/office/drawing/2014/main" id="{A2161E37-C2C0-5AD8-0DE5-4D842B4CF285}"/>
                  </a:ext>
                </a:extLst>
              </p:cNvPr>
              <p:cNvSpPr/>
              <p:nvPr/>
            </p:nvSpPr>
            <p:spPr>
              <a:xfrm>
                <a:off x="882108" y="2147296"/>
                <a:ext cx="5904328" cy="13284404"/>
              </a:xfrm>
              <a:prstGeom prst="roundRect">
                <a:avLst/>
              </a:prstGeom>
              <a:solidFill>
                <a:schemeClr val="accent6">
                  <a:lumMod val="20000"/>
                  <a:lumOff val="80000"/>
                </a:schemeClr>
              </a:solidFill>
              <a:ln w="19050">
                <a:solidFill>
                  <a:srgbClr val="9EA345"/>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rgbClr val="C95B59"/>
                  </a:solidFill>
                </a:endParaRPr>
              </a:p>
            </p:txBody>
          </p:sp>
        </p:grpSp>
        <p:sp>
          <p:nvSpPr>
            <p:cNvPr id="7" name="TextBox 11">
              <a:extLst>
                <a:ext uri="{FF2B5EF4-FFF2-40B4-BE49-F238E27FC236}">
                  <a16:creationId xmlns:a16="http://schemas.microsoft.com/office/drawing/2014/main" id="{514B68E6-E427-A172-3B3D-0118F839B5AB}"/>
                </a:ext>
              </a:extLst>
            </p:cNvPr>
            <p:cNvSpPr txBox="1"/>
            <p:nvPr/>
          </p:nvSpPr>
          <p:spPr>
            <a:xfrm>
              <a:off x="878851" y="4586432"/>
              <a:ext cx="8158007" cy="6772819"/>
            </a:xfrm>
            <a:prstGeom prst="rect">
              <a:avLst/>
            </a:prstGeom>
            <a:noFill/>
          </p:spPr>
          <p:txBody>
            <a:bodyPr wrap="square" rtlCol="0">
              <a:spAutoFit/>
            </a:bodyPr>
            <a:lstStyle/>
            <a:p>
              <a:pPr indent="441325" algn="just">
                <a:lnSpc>
                  <a:spcPct val="150000"/>
                </a:lnSpc>
              </a:pPr>
              <a:r>
                <a:rPr lang="vi-VN" sz="2800" b="1" i="1" dirty="0">
                  <a:solidFill>
                    <a:srgbClr val="000000"/>
                  </a:solidFill>
                  <a:effectLst/>
                  <a:latin typeface="Cambria" panose="02040503050406030204" pitchFamily="18" charset="0"/>
                  <a:ea typeface="Cambria" panose="02040503050406030204" pitchFamily="18" charset="0"/>
                </a:rPr>
                <a:t>Thút thít</a:t>
              </a:r>
              <a:r>
                <a:rPr lang="vi-VN" sz="2800" b="1" i="0" dirty="0">
                  <a:solidFill>
                    <a:srgbClr val="000000"/>
                  </a:solidFill>
                  <a:effectLst/>
                  <a:latin typeface="Cambria" panose="02040503050406030204" pitchFamily="18" charset="0"/>
                  <a:ea typeface="Cambria" panose="02040503050406030204" pitchFamily="18" charset="0"/>
                </a:rPr>
                <a:t>: tiếng khóc nhỏ và ngắt quãng.</a:t>
              </a:r>
              <a:endParaRPr lang="en-US" sz="2800" b="1" dirty="0">
                <a:latin typeface="Cambria" panose="02040503050406030204" pitchFamily="18" charset="0"/>
                <a:ea typeface="Cambria" panose="02040503050406030204" pitchFamily="18" charset="0"/>
              </a:endParaRPr>
            </a:p>
          </p:txBody>
        </p:sp>
      </p:grpSp>
      <p:pic>
        <p:nvPicPr>
          <p:cNvPr id="14" name="Hình ảnh 13">
            <a:extLst>
              <a:ext uri="{FF2B5EF4-FFF2-40B4-BE49-F238E27FC236}">
                <a16:creationId xmlns:a16="http://schemas.microsoft.com/office/drawing/2014/main" id="{78DF35CE-566D-B949-B648-004876279E02}"/>
              </a:ext>
            </a:extLst>
          </p:cNvPr>
          <p:cNvPicPr>
            <a:picLocks noChangeAspect="1"/>
          </p:cNvPicPr>
          <p:nvPr/>
        </p:nvPicPr>
        <p:blipFill>
          <a:blip r:embed="rId4"/>
          <a:stretch>
            <a:fillRect/>
          </a:stretch>
        </p:blipFill>
        <p:spPr>
          <a:xfrm>
            <a:off x="2304406" y="303161"/>
            <a:ext cx="7888908" cy="2566638"/>
          </a:xfrm>
          <a:prstGeom prst="rect">
            <a:avLst/>
          </a:prstGeom>
        </p:spPr>
      </p:pic>
    </p:spTree>
    <p:custDataLst>
      <p:tags r:id="rId1"/>
    </p:custDataLst>
    <p:extLst>
      <p:ext uri="{BB962C8B-B14F-4D97-AF65-F5344CB8AC3E}">
        <p14:creationId xmlns:p14="http://schemas.microsoft.com/office/powerpoint/2010/main" val="2634655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3" name="Picture 15">
            <a:extLst>
              <a:ext uri="{FF2B5EF4-FFF2-40B4-BE49-F238E27FC236}">
                <a16:creationId xmlns:a16="http://schemas.microsoft.com/office/drawing/2014/main" id="{ED6AD6CE-7279-2B68-3ABF-B6F1A30FBACD}"/>
              </a:ext>
            </a:extLst>
          </p:cNvPr>
          <p:cNvPicPr>
            <a:picLocks noChangeAspect="1"/>
          </p:cNvPicPr>
          <p:nvPr/>
        </p:nvPicPr>
        <p:blipFill>
          <a:blip r:embed="rId4"/>
          <a:stretch>
            <a:fillRect/>
          </a:stretch>
        </p:blipFill>
        <p:spPr>
          <a:xfrm>
            <a:off x="384502" y="168136"/>
            <a:ext cx="2170364" cy="1243692"/>
          </a:xfrm>
          <a:prstGeom prst="rect">
            <a:avLst/>
          </a:prstGeom>
        </p:spPr>
      </p:pic>
      <p:pic>
        <p:nvPicPr>
          <p:cNvPr id="4" name="Hình ảnh 3">
            <a:extLst>
              <a:ext uri="{FF2B5EF4-FFF2-40B4-BE49-F238E27FC236}">
                <a16:creationId xmlns:a16="http://schemas.microsoft.com/office/drawing/2014/main" id="{86C9139C-38F2-0F10-53DB-5F6B5D732403}"/>
              </a:ext>
            </a:extLst>
          </p:cNvPr>
          <p:cNvPicPr>
            <a:picLocks noChangeAspect="1"/>
          </p:cNvPicPr>
          <p:nvPr/>
        </p:nvPicPr>
        <p:blipFill>
          <a:blip r:embed="rId5"/>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15160025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2" name="Picture 15">
            <a:extLst>
              <a:ext uri="{FF2B5EF4-FFF2-40B4-BE49-F238E27FC236}">
                <a16:creationId xmlns:a16="http://schemas.microsoft.com/office/drawing/2014/main" id="{9226E4C3-0571-A0EF-4E3A-E60693B5B492}"/>
              </a:ext>
            </a:extLst>
          </p:cNvPr>
          <p:cNvPicPr>
            <a:picLocks noChangeAspect="1"/>
          </p:cNvPicPr>
          <p:nvPr/>
        </p:nvPicPr>
        <p:blipFill>
          <a:blip r:embed="rId4"/>
          <a:stretch>
            <a:fillRect/>
          </a:stretch>
        </p:blipFill>
        <p:spPr>
          <a:xfrm>
            <a:off x="196990" y="509435"/>
            <a:ext cx="2633700" cy="755970"/>
          </a:xfrm>
          <a:prstGeom prst="rect">
            <a:avLst/>
          </a:prstGeom>
        </p:spPr>
      </p:pic>
      <p:pic>
        <p:nvPicPr>
          <p:cNvPr id="6" name="Hình ảnh 5">
            <a:extLst>
              <a:ext uri="{FF2B5EF4-FFF2-40B4-BE49-F238E27FC236}">
                <a16:creationId xmlns:a16="http://schemas.microsoft.com/office/drawing/2014/main" id="{AC009AA1-EB6D-F84A-3EF9-403165C33F0F}"/>
              </a:ext>
            </a:extLst>
          </p:cNvPr>
          <p:cNvPicPr>
            <a:picLocks noChangeAspect="1"/>
          </p:cNvPicPr>
          <p:nvPr/>
        </p:nvPicPr>
        <p:blipFill>
          <a:blip r:embed="rId5"/>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0950275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52F81F41-01D3-3129-BD15-203D6E1F77AC}"/>
              </a:ext>
            </a:extLst>
          </p:cNvPr>
          <p:cNvGrpSpPr/>
          <p:nvPr/>
        </p:nvGrpSpPr>
        <p:grpSpPr>
          <a:xfrm>
            <a:off x="6621692" y="3429000"/>
            <a:ext cx="4141470" cy="3127375"/>
            <a:chOff x="11977" y="5948"/>
            <a:chExt cx="5064" cy="3824"/>
          </a:xfrm>
        </p:grpSpPr>
        <p:pic>
          <p:nvPicPr>
            <p:cNvPr id="7" name="图片 10" descr="96">
              <a:extLst>
                <a:ext uri="{FF2B5EF4-FFF2-40B4-BE49-F238E27FC236}">
                  <a16:creationId xmlns:a16="http://schemas.microsoft.com/office/drawing/2014/main" id="{1487D420-3DC4-89C1-F89F-67DD6E3A13D1}"/>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8" name="图片 11" descr="96">
              <a:extLst>
                <a:ext uri="{FF2B5EF4-FFF2-40B4-BE49-F238E27FC236}">
                  <a16:creationId xmlns:a16="http://schemas.microsoft.com/office/drawing/2014/main" id="{20142B59-B4C8-5755-7F04-0204719869F6}"/>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3" name="Hình ảnh 12">
            <a:extLst>
              <a:ext uri="{FF2B5EF4-FFF2-40B4-BE49-F238E27FC236}">
                <a16:creationId xmlns:a16="http://schemas.microsoft.com/office/drawing/2014/main" id="{94C6A5B8-BE5F-028B-0B17-FFAB0DBC1C4D}"/>
              </a:ext>
            </a:extLst>
          </p:cNvPr>
          <p:cNvPicPr>
            <a:picLocks noChangeAspect="1"/>
          </p:cNvPicPr>
          <p:nvPr/>
        </p:nvPicPr>
        <p:blipFill>
          <a:blip r:embed="rId5"/>
          <a:stretch>
            <a:fillRect/>
          </a:stretch>
        </p:blipFill>
        <p:spPr>
          <a:xfrm>
            <a:off x="697524" y="1578703"/>
            <a:ext cx="10796952" cy="3700593"/>
          </a:xfrm>
          <a:prstGeom prst="rect">
            <a:avLst/>
          </a:prstGeom>
        </p:spPr>
      </p:pic>
    </p:spTree>
    <p:custDataLst>
      <p:tags r:id="rId1"/>
    </p:custDataLst>
    <p:extLst>
      <p:ext uri="{BB962C8B-B14F-4D97-AF65-F5344CB8AC3E}">
        <p14:creationId xmlns:p14="http://schemas.microsoft.com/office/powerpoint/2010/main" val="172174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752355" y="1498761"/>
            <a:ext cx="10432462" cy="1244124"/>
            <a:chOff x="362940" y="989475"/>
            <a:chExt cx="11559967"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645309" y="1362281"/>
              <a:ext cx="11277598"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Nói tiếp câu tả cảnh mùa xuân trong công viên:</a:t>
              </a:r>
            </a:p>
          </p:txBody>
        </p:sp>
      </p:grpSp>
      <p:sp>
        <p:nvSpPr>
          <p:cNvPr id="13" name="Hộp Văn bản 12">
            <a:extLst>
              <a:ext uri="{FF2B5EF4-FFF2-40B4-BE49-F238E27FC236}">
                <a16:creationId xmlns:a16="http://schemas.microsoft.com/office/drawing/2014/main" id="{60E9CC63-B02B-0CB6-FFCE-0E67CBCBDB80}"/>
              </a:ext>
            </a:extLst>
          </p:cNvPr>
          <p:cNvSpPr txBox="1"/>
          <p:nvPr/>
        </p:nvSpPr>
        <p:spPr>
          <a:xfrm>
            <a:off x="1294965" y="3115691"/>
            <a:ext cx="3086116" cy="2206438"/>
          </a:xfrm>
          <a:prstGeom prst="rect">
            <a:avLst/>
          </a:prstGeom>
          <a:noFill/>
        </p:spPr>
        <p:txBody>
          <a:bodyPr wrap="square">
            <a:spAutoFit/>
          </a:bodyPr>
          <a:lstStyle/>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 Cỏ (...).</a:t>
            </a:r>
          </a:p>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b. Đàn én (...).</a:t>
            </a:r>
          </a:p>
          <a:p>
            <a:pPr algn="just">
              <a:lnSpc>
                <a:spcPct val="150000"/>
              </a:lnSpc>
            </a:pPr>
            <a:r>
              <a:rPr lang="vi-VN" sz="32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 Trẻ em (...).</a:t>
            </a:r>
          </a:p>
        </p:txBody>
      </p:sp>
      <p:sp>
        <p:nvSpPr>
          <p:cNvPr id="14" name="Hộp Văn bản 13">
            <a:extLst>
              <a:ext uri="{FF2B5EF4-FFF2-40B4-BE49-F238E27FC236}">
                <a16:creationId xmlns:a16="http://schemas.microsoft.com/office/drawing/2014/main" id="{C876A586-26E4-65AC-4C3A-675568025CF2}"/>
              </a:ext>
            </a:extLst>
          </p:cNvPr>
          <p:cNvSpPr txBox="1"/>
          <p:nvPr/>
        </p:nvSpPr>
        <p:spPr>
          <a:xfrm>
            <a:off x="4340647" y="3115691"/>
            <a:ext cx="6215464" cy="729110"/>
          </a:xfrm>
          <a:prstGeom prst="rect">
            <a:avLst/>
          </a:prstGeom>
          <a:noFill/>
        </p:spPr>
        <p:txBody>
          <a:bodyPr wrap="square">
            <a:spAutoFit/>
          </a:bodyPr>
          <a:lstStyle/>
          <a:p>
            <a:pPr algn="just">
              <a:lnSpc>
                <a:spcPct val="150000"/>
              </a:lnSpc>
            </a:pPr>
            <a:r>
              <a:rPr lang="vi-VN"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rPr>
              <a:t>bừng tỉnh sau giấc ngủ đông</a:t>
            </a:r>
            <a:r>
              <a:rPr lang="en-US"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200" b="0" i="0" dirty="0">
              <a:solidFill>
                <a:srgbClr val="F3C347"/>
              </a:solidFill>
              <a:effectLst/>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5" name="Hộp Văn bản 14">
            <a:extLst>
              <a:ext uri="{FF2B5EF4-FFF2-40B4-BE49-F238E27FC236}">
                <a16:creationId xmlns:a16="http://schemas.microsoft.com/office/drawing/2014/main" id="{39A8E530-4E24-A1ED-5A15-B3FA39F466E0}"/>
              </a:ext>
            </a:extLst>
          </p:cNvPr>
          <p:cNvSpPr txBox="1"/>
          <p:nvPr/>
        </p:nvSpPr>
        <p:spPr>
          <a:xfrm>
            <a:off x="4340647" y="3853052"/>
            <a:ext cx="6215464" cy="729110"/>
          </a:xfrm>
          <a:prstGeom prst="rect">
            <a:avLst/>
          </a:prstGeom>
          <a:noFill/>
        </p:spPr>
        <p:txBody>
          <a:bodyPr wrap="square">
            <a:spAutoFit/>
          </a:bodyPr>
          <a:lstStyle>
            <a:defPPr>
              <a:defRPr lang="vi-VN"/>
            </a:defPPr>
            <a:lvl1pPr algn="just">
              <a:lnSpc>
                <a:spcPct val="150000"/>
              </a:lnSpc>
              <a:defRPr sz="3200" b="0" i="0">
                <a:solidFill>
                  <a:srgbClr val="9EA345"/>
                </a:solidFill>
                <a:effectLst/>
                <a:latin typeface="Vogue-ExtraBold" panose="020B0500000000000000" pitchFamily="34" charset="0"/>
                <a:ea typeface="Vogue-ExtraBold" panose="020B0500000000000000" pitchFamily="34" charset="0"/>
                <a:cs typeface="Vogue-ExtraBold" panose="020B0500000000000000" pitchFamily="34" charset="0"/>
              </a:defRPr>
            </a:lvl1pPr>
          </a:lstStyle>
          <a:p>
            <a:r>
              <a:rPr lang="vi-VN" dirty="0"/>
              <a:t>từ phương Nam trở về</a:t>
            </a:r>
          </a:p>
        </p:txBody>
      </p:sp>
      <p:sp>
        <p:nvSpPr>
          <p:cNvPr id="16" name="Hộp Văn bản 15">
            <a:extLst>
              <a:ext uri="{FF2B5EF4-FFF2-40B4-BE49-F238E27FC236}">
                <a16:creationId xmlns:a16="http://schemas.microsoft.com/office/drawing/2014/main" id="{290974C9-9EBF-123F-07C6-63AEE6981498}"/>
              </a:ext>
            </a:extLst>
          </p:cNvPr>
          <p:cNvSpPr txBox="1"/>
          <p:nvPr/>
        </p:nvSpPr>
        <p:spPr>
          <a:xfrm>
            <a:off x="4340647" y="4590413"/>
            <a:ext cx="6215464" cy="749372"/>
          </a:xfrm>
          <a:prstGeom prst="rect">
            <a:avLst/>
          </a:prstGeom>
          <a:noFill/>
        </p:spPr>
        <p:txBody>
          <a:bodyPr wrap="square">
            <a:spAutoFit/>
          </a:bodyPr>
          <a:lstStyle/>
          <a:p>
            <a:pPr algn="just">
              <a:lnSpc>
                <a:spcPct val="150000"/>
              </a:lnSpc>
            </a:pPr>
            <a:r>
              <a:rPr lang="vi-VN" sz="3200" b="0" i="0" dirty="0">
                <a:solidFill>
                  <a:srgbClr val="CF8024"/>
                </a:solidFill>
                <a:effectLst/>
                <a:latin typeface="Vogue-ExtraBold" panose="020B0500000000000000" pitchFamily="34" charset="0"/>
                <a:ea typeface="Vogue-ExtraBold" panose="020B0500000000000000" pitchFamily="34" charset="0"/>
                <a:cs typeface="Vogue-ExtraBold" panose="020B0500000000000000" pitchFamily="34" charset="0"/>
              </a:rPr>
              <a:t>chơi đùa dưới ánh mặt trời ấm áp</a:t>
            </a:r>
          </a:p>
        </p:txBody>
      </p:sp>
      <p:pic>
        <p:nvPicPr>
          <p:cNvPr id="20" name="Hình ảnh 19">
            <a:extLst>
              <a:ext uri="{FF2B5EF4-FFF2-40B4-BE49-F238E27FC236}">
                <a16:creationId xmlns:a16="http://schemas.microsoft.com/office/drawing/2014/main" id="{DAD8FBC1-8BC2-8516-A5C2-48B290087BAC}"/>
              </a:ext>
            </a:extLst>
          </p:cNvPr>
          <p:cNvPicPr>
            <a:picLocks noChangeAspect="1"/>
          </p:cNvPicPr>
          <p:nvPr/>
        </p:nvPicPr>
        <p:blipFill>
          <a:blip r:embed="rId2"/>
          <a:stretch>
            <a:fillRect/>
          </a:stretch>
        </p:blipFill>
        <p:spPr>
          <a:xfrm>
            <a:off x="325979" y="56014"/>
            <a:ext cx="3615241" cy="2139881"/>
          </a:xfrm>
          <a:prstGeom prst="rect">
            <a:avLst/>
          </a:prstGeom>
        </p:spPr>
      </p:pic>
    </p:spTree>
    <p:extLst>
      <p:ext uri="{BB962C8B-B14F-4D97-AF65-F5344CB8AC3E}">
        <p14:creationId xmlns:p14="http://schemas.microsoft.com/office/powerpoint/2010/main" val="1712645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3567211" y="1302549"/>
              <a:ext cx="4963316"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Vì sao cỏ non lại khóc?</a:t>
              </a:r>
            </a:p>
          </p:txBody>
        </p:sp>
      </p:grpSp>
      <p:grpSp>
        <p:nvGrpSpPr>
          <p:cNvPr id="23" name="Nhóm 22">
            <a:extLst>
              <a:ext uri="{FF2B5EF4-FFF2-40B4-BE49-F238E27FC236}">
                <a16:creationId xmlns:a16="http://schemas.microsoft.com/office/drawing/2014/main" id="{FC35665F-952B-533B-3875-E2AAD3D1FEAC}"/>
              </a:ext>
            </a:extLst>
          </p:cNvPr>
          <p:cNvGrpSpPr/>
          <p:nvPr/>
        </p:nvGrpSpPr>
        <p:grpSpPr>
          <a:xfrm>
            <a:off x="477741" y="2090753"/>
            <a:ext cx="6332709" cy="4343463"/>
            <a:chOff x="477741" y="2090753"/>
            <a:chExt cx="6332709" cy="4343463"/>
          </a:xfrm>
        </p:grpSpPr>
        <p:grpSp>
          <p:nvGrpSpPr>
            <p:cNvPr id="12" name="Đồ họa 5">
              <a:extLst>
                <a:ext uri="{FF2B5EF4-FFF2-40B4-BE49-F238E27FC236}">
                  <a16:creationId xmlns:a16="http://schemas.microsoft.com/office/drawing/2014/main" id="{D5953A10-FD74-7B45-4E0A-5C26145BBA47}"/>
                </a:ext>
              </a:extLst>
            </p:cNvPr>
            <p:cNvGrpSpPr/>
            <p:nvPr/>
          </p:nvGrpSpPr>
          <p:grpSpPr>
            <a:xfrm>
              <a:off x="477741" y="2090753"/>
              <a:ext cx="6332709" cy="4343463"/>
              <a:chOff x="1786359" y="856745"/>
              <a:chExt cx="8980524" cy="4650263"/>
            </a:xfrm>
          </p:grpSpPr>
          <p:sp>
            <p:nvSpPr>
              <p:cNvPr id="17" name="Hình tự do: Hình 16">
                <a:extLst>
                  <a:ext uri="{FF2B5EF4-FFF2-40B4-BE49-F238E27FC236}">
                    <a16:creationId xmlns:a16="http://schemas.microsoft.com/office/drawing/2014/main" id="{7BB85B5B-491E-BBB9-7F4A-78F66A649D62}"/>
                  </a:ext>
                </a:extLst>
              </p:cNvPr>
              <p:cNvSpPr/>
              <p:nvPr/>
            </p:nvSpPr>
            <p:spPr>
              <a:xfrm>
                <a:off x="1786359" y="1763531"/>
                <a:ext cx="8844635" cy="3743477"/>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77C1BBE-7204-C8E8-4651-3A709C6B68ED}"/>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CE059B9C-BBF0-FC59-42DE-F0E247BA6B76}"/>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20" name="Đồ họa 5">
                <a:extLst>
                  <a:ext uri="{FF2B5EF4-FFF2-40B4-BE49-F238E27FC236}">
                    <a16:creationId xmlns:a16="http://schemas.microsoft.com/office/drawing/2014/main" id="{F80AC656-A73E-64C9-3DEF-A3DF95F6E1E3}"/>
                  </a:ext>
                </a:extLst>
              </p:cNvPr>
              <p:cNvGrpSpPr/>
              <p:nvPr/>
            </p:nvGrpSpPr>
            <p:grpSpPr>
              <a:xfrm>
                <a:off x="5536166" y="856745"/>
                <a:ext cx="1345849" cy="1159420"/>
                <a:chOff x="5536166" y="856745"/>
                <a:chExt cx="1345849" cy="1159420"/>
              </a:xfrm>
            </p:grpSpPr>
            <p:sp>
              <p:nvSpPr>
                <p:cNvPr id="21" name="Hình tự do: Hình 20">
                  <a:extLst>
                    <a:ext uri="{FF2B5EF4-FFF2-40B4-BE49-F238E27FC236}">
                      <a16:creationId xmlns:a16="http://schemas.microsoft.com/office/drawing/2014/main" id="{03ECC2D7-A3F7-64B2-23B6-7609F4DB88FA}"/>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A44E7A97-9FC1-FCE4-B393-CD2FBDA9AF48}"/>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817592" y="3122922"/>
              <a:ext cx="5557005" cy="2677656"/>
            </a:xfrm>
            <a:prstGeom prst="rect">
              <a:avLst/>
            </a:prstGeom>
            <a:noFill/>
          </p:spPr>
          <p:txBody>
            <a:bodyPr wrap="square">
              <a:spAutoFit/>
            </a:bodyPr>
            <a:lstStyle/>
            <a:p>
              <a:pPr algn="just"/>
              <a:r>
                <a:rPr lang="vi-VN" sz="2400" i="0" dirty="0">
                  <a:solidFill>
                    <a:srgbClr val="000000"/>
                  </a:solidFill>
                  <a:effectLst/>
                  <a:latin typeface="Cambria" panose="02040503050406030204" pitchFamily="18" charset="0"/>
                  <a:ea typeface="Cambria" panose="02040503050406030204" pitchFamily="18" charset="0"/>
                </a:rPr>
                <a:t>Thấy một cây cỏ non đang khóc, én nâu hỏi:</a:t>
              </a:r>
            </a:p>
            <a:p>
              <a:pPr algn="just"/>
              <a:r>
                <a:rPr lang="vi-VN" sz="2400" i="0" dirty="0">
                  <a:solidFill>
                    <a:srgbClr val="000000"/>
                  </a:solidFill>
                  <a:effectLst/>
                  <a:latin typeface="Cambria" panose="02040503050406030204" pitchFamily="18" charset="0"/>
                  <a:ea typeface="Cambria" panose="02040503050406030204" pitchFamily="18" charset="0"/>
                </a:rPr>
                <a:t>- Em bị ốm à?</a:t>
              </a:r>
            </a:p>
            <a:p>
              <a:pPr algn="just"/>
              <a:r>
                <a:rPr lang="vi-VN" sz="24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4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p:txBody>
        </p:sp>
      </p:grpSp>
      <p:sp>
        <p:nvSpPr>
          <p:cNvPr id="3" name="Hộp Văn bản 2">
            <a:extLst>
              <a:ext uri="{FF2B5EF4-FFF2-40B4-BE49-F238E27FC236}">
                <a16:creationId xmlns:a16="http://schemas.microsoft.com/office/drawing/2014/main" id="{C8AE42D6-11B8-3A6A-627C-2D217594B676}"/>
              </a:ext>
            </a:extLst>
          </p:cNvPr>
          <p:cNvSpPr txBox="1"/>
          <p:nvPr/>
        </p:nvSpPr>
        <p:spPr>
          <a:xfrm>
            <a:off x="6974325" y="3585430"/>
            <a:ext cx="4465320" cy="1569660"/>
          </a:xfrm>
          <a:prstGeom prst="rect">
            <a:avLst/>
          </a:prstGeom>
          <a:noFill/>
        </p:spPr>
        <p:txBody>
          <a:bodyPr wrap="square">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Cỏ non khóc là bởi vì các bạn nhỏ đã giẫm nên cỏ non, giờ cỏ non không đứng thẳng được nữa.</a:t>
            </a:r>
          </a:p>
        </p:txBody>
      </p:sp>
      <p:pic>
        <p:nvPicPr>
          <p:cNvPr id="27" name="Hình ảnh 26">
            <a:extLst>
              <a:ext uri="{FF2B5EF4-FFF2-40B4-BE49-F238E27FC236}">
                <a16:creationId xmlns:a16="http://schemas.microsoft.com/office/drawing/2014/main" id="{79B26C8F-7101-B8B1-A234-1FBA839A7258}"/>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2242963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863488"/>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2303454" y="1231778"/>
              <a:ext cx="7679351"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Thương cỏ non, chim én đã làm gì?</a:t>
              </a:r>
            </a:p>
          </p:txBody>
        </p:sp>
      </p:grpSp>
      <p:grpSp>
        <p:nvGrpSpPr>
          <p:cNvPr id="19" name="Nhóm 18">
            <a:extLst>
              <a:ext uri="{FF2B5EF4-FFF2-40B4-BE49-F238E27FC236}">
                <a16:creationId xmlns:a16="http://schemas.microsoft.com/office/drawing/2014/main" id="{EEE48DC6-61FE-0508-7A48-CA446C425789}"/>
              </a:ext>
            </a:extLst>
          </p:cNvPr>
          <p:cNvGrpSpPr/>
          <p:nvPr/>
        </p:nvGrpSpPr>
        <p:grpSpPr>
          <a:xfrm>
            <a:off x="349445" y="1984549"/>
            <a:ext cx="6370052" cy="4873451"/>
            <a:chOff x="349445" y="2069959"/>
            <a:chExt cx="6370052" cy="4873451"/>
          </a:xfrm>
        </p:grpSpPr>
        <p:grpSp>
          <p:nvGrpSpPr>
            <p:cNvPr id="12" name="Đồ họa 5">
              <a:extLst>
                <a:ext uri="{FF2B5EF4-FFF2-40B4-BE49-F238E27FC236}">
                  <a16:creationId xmlns:a16="http://schemas.microsoft.com/office/drawing/2014/main" id="{43E6E20F-BDFF-8916-001D-D1D234E81579}"/>
                </a:ext>
              </a:extLst>
            </p:cNvPr>
            <p:cNvGrpSpPr/>
            <p:nvPr/>
          </p:nvGrpSpPr>
          <p:grpSpPr>
            <a:xfrm>
              <a:off x="349445" y="2069959"/>
              <a:ext cx="6370052" cy="4873451"/>
              <a:chOff x="1786359" y="856745"/>
              <a:chExt cx="8980524" cy="4431091"/>
            </a:xfrm>
          </p:grpSpPr>
          <p:sp>
            <p:nvSpPr>
              <p:cNvPr id="13" name="Hình tự do: Hình 12">
                <a:extLst>
                  <a:ext uri="{FF2B5EF4-FFF2-40B4-BE49-F238E27FC236}">
                    <a16:creationId xmlns:a16="http://schemas.microsoft.com/office/drawing/2014/main" id="{BFC21163-B02A-B3F6-C95D-4B3EA7E5697A}"/>
                  </a:ext>
                </a:extLst>
              </p:cNvPr>
              <p:cNvSpPr/>
              <p:nvPr/>
            </p:nvSpPr>
            <p:spPr>
              <a:xfrm>
                <a:off x="1786359" y="1763531"/>
                <a:ext cx="8844634" cy="3524305"/>
              </a:xfrm>
              <a:custGeom>
                <a:avLst/>
                <a:gdLst>
                  <a:gd name="connsiteX0" fmla="*/ 8343141 w 8844635"/>
                  <a:gd name="connsiteY0" fmla="*/ 3242997 h 3743477"/>
                  <a:gd name="connsiteX1" fmla="*/ 8614919 w 8844635"/>
                  <a:gd name="connsiteY1" fmla="*/ 3455458 h 3743477"/>
                  <a:gd name="connsiteX2" fmla="*/ 356978 w 8844635"/>
                  <a:gd name="connsiteY2" fmla="*/ 3509383 h 3743477"/>
                  <a:gd name="connsiteX3" fmla="*/ 296583 w 8844635"/>
                  <a:gd name="connsiteY3" fmla="*/ 2936708 h 3743477"/>
                  <a:gd name="connsiteX4" fmla="*/ 135889 w 8844635"/>
                  <a:gd name="connsiteY4" fmla="*/ 2853665 h 3743477"/>
                  <a:gd name="connsiteX5" fmla="*/ 319231 w 8844635"/>
                  <a:gd name="connsiteY5" fmla="*/ 2522571 h 3743477"/>
                  <a:gd name="connsiteX6" fmla="*/ 59317 w 8844635"/>
                  <a:gd name="connsiteY6" fmla="*/ 2289619 h 3743477"/>
                  <a:gd name="connsiteX7" fmla="*/ 362370 w 8844635"/>
                  <a:gd name="connsiteY7" fmla="*/ 1975780 h 3743477"/>
                  <a:gd name="connsiteX8" fmla="*/ 260993 w 8844635"/>
                  <a:gd name="connsiteY8" fmla="*/ 1104366 h 3743477"/>
                  <a:gd name="connsiteX9" fmla="*/ 158537 w 8844635"/>
                  <a:gd name="connsiteY9" fmla="*/ 1052599 h 3743477"/>
                  <a:gd name="connsiteX10" fmla="*/ 318152 w 8844635"/>
                  <a:gd name="connsiteY10" fmla="*/ 815333 h 3743477"/>
                  <a:gd name="connsiteX11" fmla="*/ 0 w 8844635"/>
                  <a:gd name="connsiteY11" fmla="*/ 602872 h 3743477"/>
                  <a:gd name="connsiteX12" fmla="*/ 212461 w 8844635"/>
                  <a:gd name="connsiteY12" fmla="*/ 360213 h 3743477"/>
                  <a:gd name="connsiteX13" fmla="*/ 39904 w 8844635"/>
                  <a:gd name="connsiteY13" fmla="*/ 86279 h 3743477"/>
                  <a:gd name="connsiteX14" fmla="*/ 8422949 w 8844635"/>
                  <a:gd name="connsiteY14" fmla="*/ 0 h 3743477"/>
                  <a:gd name="connsiteX15" fmla="*/ 8115582 w 8844635"/>
                  <a:gd name="connsiteY15" fmla="*/ 381783 h 3743477"/>
                  <a:gd name="connsiteX16" fmla="*/ 8624625 w 8844635"/>
                  <a:gd name="connsiteY16" fmla="*/ 627677 h 3743477"/>
                  <a:gd name="connsiteX17" fmla="*/ 8115582 w 8844635"/>
                  <a:gd name="connsiteY17" fmla="*/ 713956 h 3743477"/>
                  <a:gd name="connsiteX18" fmla="*/ 8407850 w 8844635"/>
                  <a:gd name="connsiteY18" fmla="*/ 894062 h 3743477"/>
                  <a:gd name="connsiteX19" fmla="*/ 8435891 w 8844635"/>
                  <a:gd name="connsiteY19" fmla="*/ 2343543 h 3743477"/>
                  <a:gd name="connsiteX20" fmla="*/ 8617076 w 8844635"/>
                  <a:gd name="connsiteY20" fmla="*/ 2524728 h 3743477"/>
                  <a:gd name="connsiteX21" fmla="*/ 8440204 w 8844635"/>
                  <a:gd name="connsiteY21" fmla="*/ 2663852 h 3743477"/>
                  <a:gd name="connsiteX22" fmla="*/ 8844635 w 8844635"/>
                  <a:gd name="connsiteY22" fmla="*/ 2935630 h 3743477"/>
                  <a:gd name="connsiteX23" fmla="*/ 8343141 w 8844635"/>
                  <a:gd name="connsiteY23" fmla="*/ 3242997 h 374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3477">
                    <a:moveTo>
                      <a:pt x="8343141" y="3242997"/>
                    </a:moveTo>
                    <a:cubicBezTo>
                      <a:pt x="8438048" y="3328198"/>
                      <a:pt x="8520012" y="3370258"/>
                      <a:pt x="8614919" y="3455458"/>
                    </a:cubicBezTo>
                    <a:cubicBezTo>
                      <a:pt x="5873416" y="3823221"/>
                      <a:pt x="3103873" y="3836163"/>
                      <a:pt x="356978" y="3509383"/>
                    </a:cubicBezTo>
                    <a:cubicBezTo>
                      <a:pt x="348350" y="3320648"/>
                      <a:pt x="346193" y="3118972"/>
                      <a:pt x="296583" y="2936708"/>
                    </a:cubicBezTo>
                    <a:cubicBezTo>
                      <a:pt x="237266" y="2907589"/>
                      <a:pt x="195205" y="2882784"/>
                      <a:pt x="135889" y="2853665"/>
                    </a:cubicBezTo>
                    <a:cubicBezTo>
                      <a:pt x="201676" y="2740425"/>
                      <a:pt x="253443" y="2635812"/>
                      <a:pt x="319231" y="2522571"/>
                    </a:cubicBezTo>
                    <a:cubicBezTo>
                      <a:pt x="240502" y="2456783"/>
                      <a:pt x="138046" y="2356485"/>
                      <a:pt x="59317" y="2289619"/>
                    </a:cubicBezTo>
                    <a:cubicBezTo>
                      <a:pt x="153145" y="2203340"/>
                      <a:pt x="268542" y="2062059"/>
                      <a:pt x="362370" y="1975780"/>
                    </a:cubicBezTo>
                    <a:cubicBezTo>
                      <a:pt x="324623" y="1675962"/>
                      <a:pt x="298740" y="1403106"/>
                      <a:pt x="260993" y="1104366"/>
                    </a:cubicBezTo>
                    <a:cubicBezTo>
                      <a:pt x="226481" y="1083875"/>
                      <a:pt x="194127" y="1073090"/>
                      <a:pt x="158537" y="1052599"/>
                    </a:cubicBezTo>
                    <a:cubicBezTo>
                      <a:pt x="212461" y="983576"/>
                      <a:pt x="263150" y="885434"/>
                      <a:pt x="318152" y="815333"/>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6" y="1367516"/>
                      <a:pt x="8426184" y="1870089"/>
                      <a:pt x="8435891" y="2343543"/>
                    </a:cubicBezTo>
                    <a:cubicBezTo>
                      <a:pt x="8499521" y="2397467"/>
                      <a:pt x="8553445" y="2470804"/>
                      <a:pt x="8617076" y="2524728"/>
                    </a:cubicBezTo>
                    <a:cubicBezTo>
                      <a:pt x="8556681" y="2578652"/>
                      <a:pt x="8501678" y="2608850"/>
                      <a:pt x="8440204" y="2663852"/>
                    </a:cubicBezTo>
                    <a:cubicBezTo>
                      <a:pt x="8555602" y="2791113"/>
                      <a:pt x="8685020" y="2871999"/>
                      <a:pt x="8844635" y="2935630"/>
                    </a:cubicBezTo>
                    <a:cubicBezTo>
                      <a:pt x="8680706" y="3020830"/>
                      <a:pt x="8508149" y="3157797"/>
                      <a:pt x="8343141" y="3242997"/>
                    </a:cubicBezTo>
                    <a:close/>
                  </a:path>
                </a:pathLst>
              </a:custGeom>
              <a:solidFill>
                <a:srgbClr val="CCCCCC"/>
              </a:solidFill>
              <a:ln w="1078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C63E45B2-084C-088D-3EF1-FE9CE4B2C04F}"/>
                  </a:ext>
                </a:extLst>
              </p:cNvPr>
              <p:cNvSpPr/>
              <p:nvPr/>
            </p:nvSpPr>
            <p:spPr>
              <a:xfrm>
                <a:off x="1893128" y="1408711"/>
                <a:ext cx="8844635" cy="3742399"/>
              </a:xfrm>
              <a:custGeom>
                <a:avLst/>
                <a:gdLst>
                  <a:gd name="connsiteX0" fmla="*/ 8340984 w 8844635"/>
                  <a:gd name="connsiteY0" fmla="*/ 3241919 h 3742399"/>
                  <a:gd name="connsiteX1" fmla="*/ 8612762 w 8844635"/>
                  <a:gd name="connsiteY1" fmla="*/ 3454380 h 3742399"/>
                  <a:gd name="connsiteX2" fmla="*/ 354821 w 8844635"/>
                  <a:gd name="connsiteY2" fmla="*/ 3508304 h 3742399"/>
                  <a:gd name="connsiteX3" fmla="*/ 294426 w 8844635"/>
                  <a:gd name="connsiteY3" fmla="*/ 2935630 h 3742399"/>
                  <a:gd name="connsiteX4" fmla="*/ 133732 w 8844635"/>
                  <a:gd name="connsiteY4" fmla="*/ 2852587 h 3742399"/>
                  <a:gd name="connsiteX5" fmla="*/ 317074 w 8844635"/>
                  <a:gd name="connsiteY5" fmla="*/ 2521492 h 3742399"/>
                  <a:gd name="connsiteX6" fmla="*/ 57160 w 8844635"/>
                  <a:gd name="connsiteY6" fmla="*/ 2288540 h 3742399"/>
                  <a:gd name="connsiteX7" fmla="*/ 360213 w 8844635"/>
                  <a:gd name="connsiteY7" fmla="*/ 1974702 h 3742399"/>
                  <a:gd name="connsiteX8" fmla="*/ 258836 w 8844635"/>
                  <a:gd name="connsiteY8" fmla="*/ 1103288 h 3742399"/>
                  <a:gd name="connsiteX9" fmla="*/ 156380 w 8844635"/>
                  <a:gd name="connsiteY9" fmla="*/ 1051521 h 3742399"/>
                  <a:gd name="connsiteX10" fmla="*/ 315995 w 8844635"/>
                  <a:gd name="connsiteY10" fmla="*/ 814254 h 3742399"/>
                  <a:gd name="connsiteX11" fmla="*/ 0 w 8844635"/>
                  <a:gd name="connsiteY11" fmla="*/ 602872 h 3742399"/>
                  <a:gd name="connsiteX12" fmla="*/ 212461 w 8844635"/>
                  <a:gd name="connsiteY12" fmla="*/ 360213 h 3742399"/>
                  <a:gd name="connsiteX13" fmla="*/ 39904 w 8844635"/>
                  <a:gd name="connsiteY13" fmla="*/ 86279 h 3742399"/>
                  <a:gd name="connsiteX14" fmla="*/ 8422949 w 8844635"/>
                  <a:gd name="connsiteY14" fmla="*/ 0 h 3742399"/>
                  <a:gd name="connsiteX15" fmla="*/ 8115582 w 8844635"/>
                  <a:gd name="connsiteY15" fmla="*/ 381783 h 3742399"/>
                  <a:gd name="connsiteX16" fmla="*/ 8624625 w 8844635"/>
                  <a:gd name="connsiteY16" fmla="*/ 627677 h 3742399"/>
                  <a:gd name="connsiteX17" fmla="*/ 8115582 w 8844635"/>
                  <a:gd name="connsiteY17" fmla="*/ 713956 h 3742399"/>
                  <a:gd name="connsiteX18" fmla="*/ 8407850 w 8844635"/>
                  <a:gd name="connsiteY18" fmla="*/ 894062 h 3742399"/>
                  <a:gd name="connsiteX19" fmla="*/ 8435890 w 8844635"/>
                  <a:gd name="connsiteY19" fmla="*/ 2343543 h 3742399"/>
                  <a:gd name="connsiteX20" fmla="*/ 8617076 w 8844635"/>
                  <a:gd name="connsiteY20" fmla="*/ 2524728 h 3742399"/>
                  <a:gd name="connsiteX21" fmla="*/ 8440205 w 8844635"/>
                  <a:gd name="connsiteY21" fmla="*/ 2663852 h 3742399"/>
                  <a:gd name="connsiteX22" fmla="*/ 8844636 w 8844635"/>
                  <a:gd name="connsiteY22" fmla="*/ 2935630 h 3742399"/>
                  <a:gd name="connsiteX23" fmla="*/ 8340984 w 8844635"/>
                  <a:gd name="connsiteY23" fmla="*/ 3241919 h 37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4635" h="3742399">
                    <a:moveTo>
                      <a:pt x="8340984" y="3241919"/>
                    </a:moveTo>
                    <a:cubicBezTo>
                      <a:pt x="8435890" y="3327119"/>
                      <a:pt x="8517855" y="3369180"/>
                      <a:pt x="8612762" y="3454380"/>
                    </a:cubicBezTo>
                    <a:cubicBezTo>
                      <a:pt x="5871259" y="3822143"/>
                      <a:pt x="3101716" y="3835084"/>
                      <a:pt x="354821" y="3508304"/>
                    </a:cubicBezTo>
                    <a:cubicBezTo>
                      <a:pt x="346193" y="3319570"/>
                      <a:pt x="344036" y="3117893"/>
                      <a:pt x="294426" y="2935630"/>
                    </a:cubicBezTo>
                    <a:cubicBezTo>
                      <a:pt x="235109" y="2906511"/>
                      <a:pt x="193048" y="2881706"/>
                      <a:pt x="133732" y="2852587"/>
                    </a:cubicBezTo>
                    <a:cubicBezTo>
                      <a:pt x="199519" y="2739346"/>
                      <a:pt x="251286" y="2634733"/>
                      <a:pt x="317074" y="2521492"/>
                    </a:cubicBezTo>
                    <a:cubicBezTo>
                      <a:pt x="238345" y="2455705"/>
                      <a:pt x="135889" y="2355406"/>
                      <a:pt x="57160" y="2288540"/>
                    </a:cubicBezTo>
                    <a:cubicBezTo>
                      <a:pt x="150988" y="2202262"/>
                      <a:pt x="266385" y="2060980"/>
                      <a:pt x="360213" y="1974702"/>
                    </a:cubicBezTo>
                    <a:cubicBezTo>
                      <a:pt x="322466" y="1674884"/>
                      <a:pt x="296583" y="1402027"/>
                      <a:pt x="258836" y="1103288"/>
                    </a:cubicBezTo>
                    <a:cubicBezTo>
                      <a:pt x="224324" y="1082797"/>
                      <a:pt x="191970" y="1072012"/>
                      <a:pt x="156380" y="1051521"/>
                    </a:cubicBezTo>
                    <a:cubicBezTo>
                      <a:pt x="210304" y="982498"/>
                      <a:pt x="260993" y="884356"/>
                      <a:pt x="315995" y="814254"/>
                    </a:cubicBezTo>
                    <a:cubicBezTo>
                      <a:pt x="212461" y="761409"/>
                      <a:pt x="103534" y="655717"/>
                      <a:pt x="0" y="602872"/>
                    </a:cubicBezTo>
                    <a:cubicBezTo>
                      <a:pt x="70101" y="533849"/>
                      <a:pt x="142360" y="429236"/>
                      <a:pt x="212461" y="360213"/>
                    </a:cubicBezTo>
                    <a:cubicBezTo>
                      <a:pt x="141281" y="276092"/>
                      <a:pt x="110005" y="170400"/>
                      <a:pt x="39904" y="86279"/>
                    </a:cubicBezTo>
                    <a:cubicBezTo>
                      <a:pt x="2832095" y="248051"/>
                      <a:pt x="5635072" y="220010"/>
                      <a:pt x="8422949" y="0"/>
                    </a:cubicBezTo>
                    <a:cubicBezTo>
                      <a:pt x="8302159" y="120790"/>
                      <a:pt x="8237450" y="260993"/>
                      <a:pt x="8115582" y="381783"/>
                    </a:cubicBezTo>
                    <a:cubicBezTo>
                      <a:pt x="8288139" y="460512"/>
                      <a:pt x="8452068" y="547869"/>
                      <a:pt x="8624625" y="627677"/>
                    </a:cubicBezTo>
                    <a:cubicBezTo>
                      <a:pt x="8460696" y="650325"/>
                      <a:pt x="8279511" y="691307"/>
                      <a:pt x="8115582" y="713956"/>
                    </a:cubicBezTo>
                    <a:cubicBezTo>
                      <a:pt x="8237450" y="753859"/>
                      <a:pt x="8285982" y="854158"/>
                      <a:pt x="8407850" y="894062"/>
                    </a:cubicBezTo>
                    <a:cubicBezTo>
                      <a:pt x="8417557" y="1367516"/>
                      <a:pt x="8426184" y="1870089"/>
                      <a:pt x="8435890" y="2343543"/>
                    </a:cubicBezTo>
                    <a:cubicBezTo>
                      <a:pt x="8499521" y="2397467"/>
                      <a:pt x="8553445" y="2470804"/>
                      <a:pt x="8617076" y="2524728"/>
                    </a:cubicBezTo>
                    <a:cubicBezTo>
                      <a:pt x="8556681" y="2578652"/>
                      <a:pt x="8501678" y="2608850"/>
                      <a:pt x="8440205" y="2663852"/>
                    </a:cubicBezTo>
                    <a:cubicBezTo>
                      <a:pt x="8555602" y="2791113"/>
                      <a:pt x="8685020" y="2871999"/>
                      <a:pt x="8844636" y="2935630"/>
                    </a:cubicBezTo>
                    <a:cubicBezTo>
                      <a:pt x="8678549" y="3019752"/>
                      <a:pt x="8505992" y="3156719"/>
                      <a:pt x="8340984" y="3241919"/>
                    </a:cubicBezTo>
                    <a:close/>
                  </a:path>
                </a:pathLst>
              </a:custGeom>
              <a:solidFill>
                <a:srgbClr val="E0F0FF"/>
              </a:solidFill>
              <a:ln w="10784"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E5DDDB1F-06CD-A95D-2CC8-5B09C1538AAD}"/>
                  </a:ext>
                </a:extLst>
              </p:cNvPr>
              <p:cNvSpPr/>
              <p:nvPr/>
            </p:nvSpPr>
            <p:spPr>
              <a:xfrm>
                <a:off x="1866980" y="1382710"/>
                <a:ext cx="8899903" cy="3794219"/>
              </a:xfrm>
              <a:custGeom>
                <a:avLst/>
                <a:gdLst>
                  <a:gd name="connsiteX0" fmla="*/ 4313117 w 8899903"/>
                  <a:gd name="connsiteY0" fmla="*/ 3794219 h 3794219"/>
                  <a:gd name="connsiteX1" fmla="*/ 377734 w 8899903"/>
                  <a:gd name="connsiteY1" fmla="*/ 3560188 h 3794219"/>
                  <a:gd name="connsiteX2" fmla="*/ 355086 w 8899903"/>
                  <a:gd name="connsiteY2" fmla="*/ 3535383 h 3794219"/>
                  <a:gd name="connsiteX3" fmla="*/ 351850 w 8899903"/>
                  <a:gd name="connsiteY3" fmla="*/ 3465282 h 3794219"/>
                  <a:gd name="connsiteX4" fmla="*/ 297926 w 8899903"/>
                  <a:gd name="connsiteY4" fmla="*/ 2979965 h 3794219"/>
                  <a:gd name="connsiteX5" fmla="*/ 227825 w 8899903"/>
                  <a:gd name="connsiteY5" fmla="*/ 2943296 h 3794219"/>
                  <a:gd name="connsiteX6" fmla="*/ 148017 w 8899903"/>
                  <a:gd name="connsiteY6" fmla="*/ 2901235 h 3794219"/>
                  <a:gd name="connsiteX7" fmla="*/ 133997 w 8899903"/>
                  <a:gd name="connsiteY7" fmla="*/ 2885058 h 3794219"/>
                  <a:gd name="connsiteX8" fmla="*/ 136154 w 8899903"/>
                  <a:gd name="connsiteY8" fmla="*/ 2864567 h 3794219"/>
                  <a:gd name="connsiteX9" fmla="*/ 227825 w 8899903"/>
                  <a:gd name="connsiteY9" fmla="*/ 2699559 h 3794219"/>
                  <a:gd name="connsiteX10" fmla="*/ 308711 w 8899903"/>
                  <a:gd name="connsiteY10" fmla="*/ 2552886 h 3794219"/>
                  <a:gd name="connsiteX11" fmla="*/ 195470 w 8899903"/>
                  <a:gd name="connsiteY11" fmla="*/ 2450430 h 3794219"/>
                  <a:gd name="connsiteX12" fmla="*/ 66052 w 8899903"/>
                  <a:gd name="connsiteY12" fmla="*/ 2333954 h 3794219"/>
                  <a:gd name="connsiteX13" fmla="*/ 56346 w 8899903"/>
                  <a:gd name="connsiteY13" fmla="*/ 2314541 h 3794219"/>
                  <a:gd name="connsiteX14" fmla="*/ 64974 w 8899903"/>
                  <a:gd name="connsiteY14" fmla="*/ 2295128 h 3794219"/>
                  <a:gd name="connsiteX15" fmla="*/ 214883 w 8899903"/>
                  <a:gd name="connsiteY15" fmla="*/ 2139827 h 3794219"/>
                  <a:gd name="connsiteX16" fmla="*/ 358321 w 8899903"/>
                  <a:gd name="connsiteY16" fmla="*/ 1989918 h 3794219"/>
                  <a:gd name="connsiteX17" fmla="*/ 309789 w 8899903"/>
                  <a:gd name="connsiteY17" fmla="*/ 1567153 h 3794219"/>
                  <a:gd name="connsiteX18" fmla="*/ 261258 w 8899903"/>
                  <a:gd name="connsiteY18" fmla="*/ 1144387 h 3794219"/>
                  <a:gd name="connsiteX19" fmla="*/ 223511 w 8899903"/>
                  <a:gd name="connsiteY19" fmla="*/ 1126053 h 3794219"/>
                  <a:gd name="connsiteX20" fmla="*/ 169587 w 8899903"/>
                  <a:gd name="connsiteY20" fmla="*/ 1099091 h 3794219"/>
                  <a:gd name="connsiteX21" fmla="*/ 157723 w 8899903"/>
                  <a:gd name="connsiteY21" fmla="*/ 1081835 h 3794219"/>
                  <a:gd name="connsiteX22" fmla="*/ 163116 w 8899903"/>
                  <a:gd name="connsiteY22" fmla="*/ 1061344 h 3794219"/>
                  <a:gd name="connsiteX23" fmla="*/ 240766 w 8899903"/>
                  <a:gd name="connsiteY23" fmla="*/ 944868 h 3794219"/>
                  <a:gd name="connsiteX24" fmla="*/ 303318 w 8899903"/>
                  <a:gd name="connsiteY24" fmla="*/ 848883 h 3794219"/>
                  <a:gd name="connsiteX25" fmla="*/ 168508 w 8899903"/>
                  <a:gd name="connsiteY25" fmla="*/ 756134 h 3794219"/>
                  <a:gd name="connsiteX26" fmla="*/ 14285 w 8899903"/>
                  <a:gd name="connsiteY26" fmla="*/ 652599 h 3794219"/>
                  <a:gd name="connsiteX27" fmla="*/ 265 w 8899903"/>
                  <a:gd name="connsiteY27" fmla="*/ 633186 h 3794219"/>
                  <a:gd name="connsiteX28" fmla="*/ 7814 w 8899903"/>
                  <a:gd name="connsiteY28" fmla="*/ 610538 h 3794219"/>
                  <a:gd name="connsiteX29" fmla="*/ 112427 w 8899903"/>
                  <a:gd name="connsiteY29" fmla="*/ 490827 h 3794219"/>
                  <a:gd name="connsiteX30" fmla="*/ 204098 w 8899903"/>
                  <a:gd name="connsiteY30" fmla="*/ 384057 h 3794219"/>
                  <a:gd name="connsiteX31" fmla="*/ 129683 w 8899903"/>
                  <a:gd name="connsiteY31" fmla="*/ 261110 h 3794219"/>
                  <a:gd name="connsiteX32" fmla="*/ 46640 w 8899903"/>
                  <a:gd name="connsiteY32" fmla="*/ 128457 h 3794219"/>
                  <a:gd name="connsiteX33" fmla="*/ 43404 w 8899903"/>
                  <a:gd name="connsiteY33" fmla="*/ 100416 h 3794219"/>
                  <a:gd name="connsiteX34" fmla="*/ 68209 w 8899903"/>
                  <a:gd name="connsiteY34" fmla="*/ 86396 h 3794219"/>
                  <a:gd name="connsiteX35" fmla="*/ 8448019 w 8899903"/>
                  <a:gd name="connsiteY35" fmla="*/ 117 h 3794219"/>
                  <a:gd name="connsiteX36" fmla="*/ 8473903 w 8899903"/>
                  <a:gd name="connsiteY36" fmla="*/ 15216 h 3794219"/>
                  <a:gd name="connsiteX37" fmla="*/ 8468510 w 8899903"/>
                  <a:gd name="connsiteY37" fmla="*/ 44335 h 3794219"/>
                  <a:gd name="connsiteX38" fmla="*/ 8317523 w 8899903"/>
                  <a:gd name="connsiteY38" fmla="*/ 231991 h 3794219"/>
                  <a:gd name="connsiteX39" fmla="*/ 8187026 w 8899903"/>
                  <a:gd name="connsiteY39" fmla="*/ 399156 h 3794219"/>
                  <a:gd name="connsiteX40" fmla="*/ 8408115 w 8899903"/>
                  <a:gd name="connsiteY40" fmla="*/ 507004 h 3794219"/>
                  <a:gd name="connsiteX41" fmla="*/ 8662637 w 8899903"/>
                  <a:gd name="connsiteY41" fmla="*/ 629951 h 3794219"/>
                  <a:gd name="connsiteX42" fmla="*/ 8677735 w 8899903"/>
                  <a:gd name="connsiteY42" fmla="*/ 657992 h 3794219"/>
                  <a:gd name="connsiteX43" fmla="*/ 8655087 w 8899903"/>
                  <a:gd name="connsiteY43" fmla="*/ 679561 h 3794219"/>
                  <a:gd name="connsiteX44" fmla="*/ 8402722 w 8899903"/>
                  <a:gd name="connsiteY44" fmla="*/ 722701 h 3794219"/>
                  <a:gd name="connsiteX45" fmla="*/ 8230165 w 8899903"/>
                  <a:gd name="connsiteY45" fmla="*/ 752898 h 3794219"/>
                  <a:gd name="connsiteX46" fmla="*/ 8305659 w 8899903"/>
                  <a:gd name="connsiteY46" fmla="*/ 808979 h 3794219"/>
                  <a:gd name="connsiteX47" fmla="*/ 8443705 w 8899903"/>
                  <a:gd name="connsiteY47" fmla="*/ 894179 h 3794219"/>
                  <a:gd name="connsiteX48" fmla="*/ 8462039 w 8899903"/>
                  <a:gd name="connsiteY48" fmla="*/ 918984 h 3794219"/>
                  <a:gd name="connsiteX49" fmla="*/ 8474981 w 8899903"/>
                  <a:gd name="connsiteY49" fmla="*/ 1623234 h 3794219"/>
                  <a:gd name="connsiteX50" fmla="*/ 8489001 w 8899903"/>
                  <a:gd name="connsiteY50" fmla="*/ 2356602 h 3794219"/>
                  <a:gd name="connsiteX51" fmla="*/ 8573123 w 8899903"/>
                  <a:gd name="connsiteY51" fmla="*/ 2441802 h 3794219"/>
                  <a:gd name="connsiteX52" fmla="*/ 8661558 w 8899903"/>
                  <a:gd name="connsiteY52" fmla="*/ 2530237 h 3794219"/>
                  <a:gd name="connsiteX53" fmla="*/ 8671265 w 8899903"/>
                  <a:gd name="connsiteY53" fmla="*/ 2549650 h 3794219"/>
                  <a:gd name="connsiteX54" fmla="*/ 8662637 w 8899903"/>
                  <a:gd name="connsiteY54" fmla="*/ 2569063 h 3794219"/>
                  <a:gd name="connsiteX55" fmla="*/ 8572044 w 8899903"/>
                  <a:gd name="connsiteY55" fmla="*/ 2640243 h 3794219"/>
                  <a:gd name="connsiteX56" fmla="*/ 8506257 w 8899903"/>
                  <a:gd name="connsiteY56" fmla="*/ 2690931 h 3794219"/>
                  <a:gd name="connsiteX57" fmla="*/ 8883726 w 8899903"/>
                  <a:gd name="connsiteY57" fmla="*/ 2936825 h 3794219"/>
                  <a:gd name="connsiteX58" fmla="*/ 8899903 w 8899903"/>
                  <a:gd name="connsiteY58" fmla="*/ 2959474 h 3794219"/>
                  <a:gd name="connsiteX59" fmla="*/ 8885883 w 8899903"/>
                  <a:gd name="connsiteY59" fmla="*/ 2984279 h 3794219"/>
                  <a:gd name="connsiteX60" fmla="*/ 8636753 w 8899903"/>
                  <a:gd name="connsiteY60" fmla="*/ 3136345 h 3794219"/>
                  <a:gd name="connsiteX61" fmla="*/ 8416743 w 8899903"/>
                  <a:gd name="connsiteY61" fmla="*/ 3273312 h 3794219"/>
                  <a:gd name="connsiteX62" fmla="*/ 8521355 w 8899903"/>
                  <a:gd name="connsiteY62" fmla="*/ 3353120 h 3794219"/>
                  <a:gd name="connsiteX63" fmla="*/ 8659402 w 8899903"/>
                  <a:gd name="connsiteY63" fmla="*/ 3460968 h 3794219"/>
                  <a:gd name="connsiteX64" fmla="*/ 8666951 w 8899903"/>
                  <a:gd name="connsiteY64" fmla="*/ 3487930 h 3794219"/>
                  <a:gd name="connsiteX65" fmla="*/ 8645381 w 8899903"/>
                  <a:gd name="connsiteY65" fmla="*/ 3506264 h 3794219"/>
                  <a:gd name="connsiteX66" fmla="*/ 4313117 w 8899903"/>
                  <a:gd name="connsiteY66" fmla="*/ 3794219 h 3794219"/>
                  <a:gd name="connsiteX67" fmla="*/ 405774 w 8899903"/>
                  <a:gd name="connsiteY67" fmla="*/ 3510578 h 3794219"/>
                  <a:gd name="connsiteX68" fmla="*/ 4313117 w 8899903"/>
                  <a:gd name="connsiteY68" fmla="*/ 3741374 h 3794219"/>
                  <a:gd name="connsiteX69" fmla="*/ 8577437 w 8899903"/>
                  <a:gd name="connsiteY69" fmla="*/ 3462046 h 3794219"/>
                  <a:gd name="connsiteX70" fmla="*/ 8487923 w 8899903"/>
                  <a:gd name="connsiteY70" fmla="*/ 3395181 h 3794219"/>
                  <a:gd name="connsiteX71" fmla="*/ 8349877 w 8899903"/>
                  <a:gd name="connsiteY71" fmla="*/ 3287332 h 3794219"/>
                  <a:gd name="connsiteX72" fmla="*/ 8341250 w 8899903"/>
                  <a:gd name="connsiteY72" fmla="*/ 3264684 h 3794219"/>
                  <a:gd name="connsiteX73" fmla="*/ 8355270 w 8899903"/>
                  <a:gd name="connsiteY73" fmla="*/ 3245272 h 3794219"/>
                  <a:gd name="connsiteX74" fmla="*/ 8604399 w 8899903"/>
                  <a:gd name="connsiteY74" fmla="*/ 3093205 h 3794219"/>
                  <a:gd name="connsiteX75" fmla="*/ 8809310 w 8899903"/>
                  <a:gd name="connsiteY75" fmla="*/ 2964866 h 3794219"/>
                  <a:gd name="connsiteX76" fmla="*/ 8444783 w 8899903"/>
                  <a:gd name="connsiteY76" fmla="*/ 2707108 h 3794219"/>
                  <a:gd name="connsiteX77" fmla="*/ 8438313 w 8899903"/>
                  <a:gd name="connsiteY77" fmla="*/ 2687696 h 3794219"/>
                  <a:gd name="connsiteX78" fmla="*/ 8446940 w 8899903"/>
                  <a:gd name="connsiteY78" fmla="*/ 2669362 h 3794219"/>
                  <a:gd name="connsiteX79" fmla="*/ 8537533 w 8899903"/>
                  <a:gd name="connsiteY79" fmla="*/ 2598182 h 3794219"/>
                  <a:gd name="connsiteX80" fmla="*/ 8601163 w 8899903"/>
                  <a:gd name="connsiteY80" fmla="*/ 2549650 h 3794219"/>
                  <a:gd name="connsiteX81" fmla="*/ 8531062 w 8899903"/>
                  <a:gd name="connsiteY81" fmla="*/ 2477392 h 3794219"/>
                  <a:gd name="connsiteX82" fmla="*/ 8442626 w 8899903"/>
                  <a:gd name="connsiteY82" fmla="*/ 2388956 h 3794219"/>
                  <a:gd name="connsiteX83" fmla="*/ 8433999 w 8899903"/>
                  <a:gd name="connsiteY83" fmla="*/ 2369544 h 3794219"/>
                  <a:gd name="connsiteX84" fmla="*/ 8419978 w 8899903"/>
                  <a:gd name="connsiteY84" fmla="*/ 1624312 h 3794219"/>
                  <a:gd name="connsiteX85" fmla="*/ 8407036 w 8899903"/>
                  <a:gd name="connsiteY85" fmla="*/ 938397 h 3794219"/>
                  <a:gd name="connsiteX86" fmla="*/ 8270069 w 8899903"/>
                  <a:gd name="connsiteY86" fmla="*/ 849961 h 3794219"/>
                  <a:gd name="connsiteX87" fmla="*/ 8132024 w 8899903"/>
                  <a:gd name="connsiteY87" fmla="*/ 764761 h 3794219"/>
                  <a:gd name="connsiteX88" fmla="*/ 8113689 w 8899903"/>
                  <a:gd name="connsiteY88" fmla="*/ 737799 h 3794219"/>
                  <a:gd name="connsiteX89" fmla="*/ 8136338 w 8899903"/>
                  <a:gd name="connsiteY89" fmla="*/ 714073 h 3794219"/>
                  <a:gd name="connsiteX90" fmla="*/ 8389781 w 8899903"/>
                  <a:gd name="connsiteY90" fmla="*/ 670933 h 3794219"/>
                  <a:gd name="connsiteX91" fmla="*/ 8559102 w 8899903"/>
                  <a:gd name="connsiteY91" fmla="*/ 640736 h 3794219"/>
                  <a:gd name="connsiteX92" fmla="*/ 8381153 w 8899903"/>
                  <a:gd name="connsiteY92" fmla="*/ 554457 h 3794219"/>
                  <a:gd name="connsiteX93" fmla="*/ 8127709 w 8899903"/>
                  <a:gd name="connsiteY93" fmla="*/ 432589 h 3794219"/>
                  <a:gd name="connsiteX94" fmla="*/ 8112611 w 8899903"/>
                  <a:gd name="connsiteY94" fmla="*/ 413176 h 3794219"/>
                  <a:gd name="connsiteX95" fmla="*/ 8120161 w 8899903"/>
                  <a:gd name="connsiteY95" fmla="*/ 390528 h 3794219"/>
                  <a:gd name="connsiteX96" fmla="*/ 8271148 w 8899903"/>
                  <a:gd name="connsiteY96" fmla="*/ 202872 h 3794219"/>
                  <a:gd name="connsiteX97" fmla="*/ 8381153 w 8899903"/>
                  <a:gd name="connsiteY97" fmla="*/ 58355 h 3794219"/>
                  <a:gd name="connsiteX98" fmla="*/ 117819 w 8899903"/>
                  <a:gd name="connsiteY98" fmla="*/ 140320 h 3794219"/>
                  <a:gd name="connsiteX99" fmla="*/ 172822 w 8899903"/>
                  <a:gd name="connsiteY99" fmla="*/ 235226 h 3794219"/>
                  <a:gd name="connsiteX100" fmla="*/ 255865 w 8899903"/>
                  <a:gd name="connsiteY100" fmla="*/ 367880 h 3794219"/>
                  <a:gd name="connsiteX101" fmla="*/ 253708 w 8899903"/>
                  <a:gd name="connsiteY101" fmla="*/ 403470 h 3794219"/>
                  <a:gd name="connsiteX102" fmla="*/ 149095 w 8899903"/>
                  <a:gd name="connsiteY102" fmla="*/ 523181 h 3794219"/>
                  <a:gd name="connsiteX103" fmla="*/ 64974 w 8899903"/>
                  <a:gd name="connsiteY103" fmla="*/ 621323 h 3794219"/>
                  <a:gd name="connsiteX104" fmla="*/ 196549 w 8899903"/>
                  <a:gd name="connsiteY104" fmla="*/ 712994 h 3794219"/>
                  <a:gd name="connsiteX105" fmla="*/ 350772 w 8899903"/>
                  <a:gd name="connsiteY105" fmla="*/ 816529 h 3794219"/>
                  <a:gd name="connsiteX106" fmla="*/ 364792 w 8899903"/>
                  <a:gd name="connsiteY106" fmla="*/ 833784 h 3794219"/>
                  <a:gd name="connsiteX107" fmla="*/ 359400 w 8899903"/>
                  <a:gd name="connsiteY107" fmla="*/ 855354 h 3794219"/>
                  <a:gd name="connsiteX108" fmla="*/ 281749 w 8899903"/>
                  <a:gd name="connsiteY108" fmla="*/ 971830 h 3794219"/>
                  <a:gd name="connsiteX109" fmla="*/ 219197 w 8899903"/>
                  <a:gd name="connsiteY109" fmla="*/ 1067815 h 3794219"/>
                  <a:gd name="connsiteX110" fmla="*/ 241845 w 8899903"/>
                  <a:gd name="connsiteY110" fmla="*/ 1078600 h 3794219"/>
                  <a:gd name="connsiteX111" fmla="*/ 295769 w 8899903"/>
                  <a:gd name="connsiteY111" fmla="*/ 1105562 h 3794219"/>
                  <a:gd name="connsiteX112" fmla="*/ 308711 w 8899903"/>
                  <a:gd name="connsiteY112" fmla="*/ 1124975 h 3794219"/>
                  <a:gd name="connsiteX113" fmla="*/ 359400 w 8899903"/>
                  <a:gd name="connsiteY113" fmla="*/ 1560682 h 3794219"/>
                  <a:gd name="connsiteX114" fmla="*/ 410088 w 8899903"/>
                  <a:gd name="connsiteY114" fmla="*/ 1996388 h 3794219"/>
                  <a:gd name="connsiteX115" fmla="*/ 401460 w 8899903"/>
                  <a:gd name="connsiteY115" fmla="*/ 2019037 h 3794219"/>
                  <a:gd name="connsiteX116" fmla="*/ 251551 w 8899903"/>
                  <a:gd name="connsiteY116" fmla="*/ 2174338 h 3794219"/>
                  <a:gd name="connsiteX117" fmla="*/ 119976 w 8899903"/>
                  <a:gd name="connsiteY117" fmla="*/ 2312384 h 3794219"/>
                  <a:gd name="connsiteX118" fmla="*/ 228903 w 8899903"/>
                  <a:gd name="connsiteY118" fmla="*/ 2410526 h 3794219"/>
                  <a:gd name="connsiteX119" fmla="*/ 357243 w 8899903"/>
                  <a:gd name="connsiteY119" fmla="*/ 2525924 h 3794219"/>
                  <a:gd name="connsiteX120" fmla="*/ 362635 w 8899903"/>
                  <a:gd name="connsiteY120" fmla="*/ 2559357 h 3794219"/>
                  <a:gd name="connsiteX121" fmla="*/ 272042 w 8899903"/>
                  <a:gd name="connsiteY121" fmla="*/ 2723286 h 3794219"/>
                  <a:gd name="connsiteX122" fmla="*/ 193313 w 8899903"/>
                  <a:gd name="connsiteY122" fmla="*/ 2865646 h 3794219"/>
                  <a:gd name="connsiteX123" fmla="*/ 250473 w 8899903"/>
                  <a:gd name="connsiteY123" fmla="*/ 2895843 h 3794219"/>
                  <a:gd name="connsiteX124" fmla="*/ 330280 w 8899903"/>
                  <a:gd name="connsiteY124" fmla="*/ 2936825 h 3794219"/>
                  <a:gd name="connsiteX125" fmla="*/ 344301 w 8899903"/>
                  <a:gd name="connsiteY125" fmla="*/ 2953003 h 3794219"/>
                  <a:gd name="connsiteX126" fmla="*/ 403617 w 8899903"/>
                  <a:gd name="connsiteY126" fmla="*/ 3460968 h 3794219"/>
                  <a:gd name="connsiteX127" fmla="*/ 405774 w 8899903"/>
                  <a:gd name="connsiteY127" fmla="*/ 3510578 h 379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9903" h="3794219">
                    <a:moveTo>
                      <a:pt x="4313117" y="3794219"/>
                    </a:moveTo>
                    <a:cubicBezTo>
                      <a:pt x="3002760" y="3794219"/>
                      <a:pt x="1689169" y="3716568"/>
                      <a:pt x="377734" y="3560188"/>
                    </a:cubicBezTo>
                    <a:cubicBezTo>
                      <a:pt x="364792" y="3559110"/>
                      <a:pt x="355086" y="3548325"/>
                      <a:pt x="355086" y="3535383"/>
                    </a:cubicBezTo>
                    <a:cubicBezTo>
                      <a:pt x="354007" y="3511657"/>
                      <a:pt x="352929" y="3489008"/>
                      <a:pt x="351850" y="3465282"/>
                    </a:cubicBezTo>
                    <a:cubicBezTo>
                      <a:pt x="345379" y="3302431"/>
                      <a:pt x="338908" y="3133109"/>
                      <a:pt x="297926" y="2979965"/>
                    </a:cubicBezTo>
                    <a:cubicBezTo>
                      <a:pt x="272042" y="2967023"/>
                      <a:pt x="249394" y="2955159"/>
                      <a:pt x="227825" y="2943296"/>
                    </a:cubicBezTo>
                    <a:cubicBezTo>
                      <a:pt x="203020" y="2930355"/>
                      <a:pt x="177136" y="2916334"/>
                      <a:pt x="148017" y="2901235"/>
                    </a:cubicBezTo>
                    <a:cubicBezTo>
                      <a:pt x="141546" y="2898000"/>
                      <a:pt x="136154" y="2892608"/>
                      <a:pt x="133997" y="2885058"/>
                    </a:cubicBezTo>
                    <a:cubicBezTo>
                      <a:pt x="131840" y="2878587"/>
                      <a:pt x="132918" y="2871038"/>
                      <a:pt x="136154" y="2864567"/>
                    </a:cubicBezTo>
                    <a:cubicBezTo>
                      <a:pt x="168508" y="2808486"/>
                      <a:pt x="198706" y="2752405"/>
                      <a:pt x="227825" y="2699559"/>
                    </a:cubicBezTo>
                    <a:cubicBezTo>
                      <a:pt x="253708" y="2652106"/>
                      <a:pt x="279592" y="2602496"/>
                      <a:pt x="308711" y="2552886"/>
                    </a:cubicBezTo>
                    <a:cubicBezTo>
                      <a:pt x="273121" y="2522688"/>
                      <a:pt x="233217" y="2486020"/>
                      <a:pt x="195470" y="2450430"/>
                    </a:cubicBezTo>
                    <a:cubicBezTo>
                      <a:pt x="151252" y="2409448"/>
                      <a:pt x="104878" y="2367386"/>
                      <a:pt x="66052" y="2333954"/>
                    </a:cubicBezTo>
                    <a:cubicBezTo>
                      <a:pt x="60660" y="2329640"/>
                      <a:pt x="56346" y="2322090"/>
                      <a:pt x="56346" y="2314541"/>
                    </a:cubicBezTo>
                    <a:cubicBezTo>
                      <a:pt x="56346" y="2306992"/>
                      <a:pt x="59581" y="2299442"/>
                      <a:pt x="64974" y="2295128"/>
                    </a:cubicBezTo>
                    <a:cubicBezTo>
                      <a:pt x="111349" y="2253068"/>
                      <a:pt x="164194" y="2194829"/>
                      <a:pt x="214883" y="2139827"/>
                    </a:cubicBezTo>
                    <a:cubicBezTo>
                      <a:pt x="263415" y="2086981"/>
                      <a:pt x="313025" y="2033057"/>
                      <a:pt x="358321" y="1989918"/>
                    </a:cubicBezTo>
                    <a:cubicBezTo>
                      <a:pt x="339987" y="1844323"/>
                      <a:pt x="324888" y="1703041"/>
                      <a:pt x="309789" y="1567153"/>
                    </a:cubicBezTo>
                    <a:cubicBezTo>
                      <a:pt x="294691" y="1430185"/>
                      <a:pt x="278513" y="1289982"/>
                      <a:pt x="261258" y="1144387"/>
                    </a:cubicBezTo>
                    <a:cubicBezTo>
                      <a:pt x="248316" y="1137916"/>
                      <a:pt x="236453" y="1131445"/>
                      <a:pt x="223511" y="1126053"/>
                    </a:cubicBezTo>
                    <a:cubicBezTo>
                      <a:pt x="206255" y="1118504"/>
                      <a:pt x="188999" y="1109876"/>
                      <a:pt x="169587" y="1099091"/>
                    </a:cubicBezTo>
                    <a:cubicBezTo>
                      <a:pt x="163116" y="1094777"/>
                      <a:pt x="158802" y="1088306"/>
                      <a:pt x="157723" y="1081835"/>
                    </a:cubicBezTo>
                    <a:cubicBezTo>
                      <a:pt x="156645" y="1074286"/>
                      <a:pt x="157723" y="1066736"/>
                      <a:pt x="163116" y="1061344"/>
                    </a:cubicBezTo>
                    <a:cubicBezTo>
                      <a:pt x="188999" y="1027911"/>
                      <a:pt x="215961" y="985850"/>
                      <a:pt x="240766" y="944868"/>
                    </a:cubicBezTo>
                    <a:cubicBezTo>
                      <a:pt x="261258" y="912513"/>
                      <a:pt x="281749" y="879081"/>
                      <a:pt x="303318" y="848883"/>
                    </a:cubicBezTo>
                    <a:cubicBezTo>
                      <a:pt x="258022" y="822999"/>
                      <a:pt x="212726" y="788488"/>
                      <a:pt x="168508" y="756134"/>
                    </a:cubicBezTo>
                    <a:cubicBezTo>
                      <a:pt x="116741" y="717308"/>
                      <a:pt x="63895" y="678483"/>
                      <a:pt x="14285" y="652599"/>
                    </a:cubicBezTo>
                    <a:cubicBezTo>
                      <a:pt x="6736" y="648285"/>
                      <a:pt x="1343" y="641814"/>
                      <a:pt x="265" y="633186"/>
                    </a:cubicBezTo>
                    <a:cubicBezTo>
                      <a:pt x="-814" y="624559"/>
                      <a:pt x="1343" y="617009"/>
                      <a:pt x="7814" y="610538"/>
                    </a:cubicBezTo>
                    <a:cubicBezTo>
                      <a:pt x="42326" y="577105"/>
                      <a:pt x="77916" y="532888"/>
                      <a:pt x="112427" y="490827"/>
                    </a:cubicBezTo>
                    <a:cubicBezTo>
                      <a:pt x="142625" y="454158"/>
                      <a:pt x="172822" y="416411"/>
                      <a:pt x="204098" y="384057"/>
                    </a:cubicBezTo>
                    <a:cubicBezTo>
                      <a:pt x="173901" y="344153"/>
                      <a:pt x="151252" y="302092"/>
                      <a:pt x="129683" y="261110"/>
                    </a:cubicBezTo>
                    <a:cubicBezTo>
                      <a:pt x="103799" y="213657"/>
                      <a:pt x="80073" y="168360"/>
                      <a:pt x="46640" y="128457"/>
                    </a:cubicBezTo>
                    <a:cubicBezTo>
                      <a:pt x="40169" y="120907"/>
                      <a:pt x="39090" y="109044"/>
                      <a:pt x="43404" y="100416"/>
                    </a:cubicBezTo>
                    <a:cubicBezTo>
                      <a:pt x="47718" y="90710"/>
                      <a:pt x="58503" y="85317"/>
                      <a:pt x="68209" y="86396"/>
                    </a:cubicBezTo>
                    <a:cubicBezTo>
                      <a:pt x="2850694" y="248168"/>
                      <a:pt x="5669848" y="219049"/>
                      <a:pt x="8448019" y="117"/>
                    </a:cubicBezTo>
                    <a:cubicBezTo>
                      <a:pt x="8458804" y="-961"/>
                      <a:pt x="8469588" y="5510"/>
                      <a:pt x="8473903" y="15216"/>
                    </a:cubicBezTo>
                    <a:cubicBezTo>
                      <a:pt x="8478216" y="24922"/>
                      <a:pt x="8476060" y="36786"/>
                      <a:pt x="8468510" y="44335"/>
                    </a:cubicBezTo>
                    <a:cubicBezTo>
                      <a:pt x="8409194" y="103652"/>
                      <a:pt x="8362819" y="168360"/>
                      <a:pt x="8317523" y="231991"/>
                    </a:cubicBezTo>
                    <a:cubicBezTo>
                      <a:pt x="8277619" y="288072"/>
                      <a:pt x="8236637" y="345232"/>
                      <a:pt x="8187026" y="399156"/>
                    </a:cubicBezTo>
                    <a:cubicBezTo>
                      <a:pt x="8262520" y="434746"/>
                      <a:pt x="8335857" y="471414"/>
                      <a:pt x="8408115" y="507004"/>
                    </a:cubicBezTo>
                    <a:cubicBezTo>
                      <a:pt x="8491158" y="547986"/>
                      <a:pt x="8576358" y="590047"/>
                      <a:pt x="8662637" y="629951"/>
                    </a:cubicBezTo>
                    <a:cubicBezTo>
                      <a:pt x="8673422" y="634265"/>
                      <a:pt x="8678814" y="646128"/>
                      <a:pt x="8677735" y="657992"/>
                    </a:cubicBezTo>
                    <a:cubicBezTo>
                      <a:pt x="8675579" y="669855"/>
                      <a:pt x="8666951" y="678483"/>
                      <a:pt x="8655087" y="679561"/>
                    </a:cubicBezTo>
                    <a:cubicBezTo>
                      <a:pt x="8574201" y="690346"/>
                      <a:pt x="8486844" y="706523"/>
                      <a:pt x="8402722" y="722701"/>
                    </a:cubicBezTo>
                    <a:cubicBezTo>
                      <a:pt x="8345563" y="733485"/>
                      <a:pt x="8287325" y="744270"/>
                      <a:pt x="8230165" y="752898"/>
                    </a:cubicBezTo>
                    <a:cubicBezTo>
                      <a:pt x="8258206" y="770154"/>
                      <a:pt x="8281933" y="790645"/>
                      <a:pt x="8305659" y="808979"/>
                    </a:cubicBezTo>
                    <a:cubicBezTo>
                      <a:pt x="8347720" y="843491"/>
                      <a:pt x="8387624" y="875845"/>
                      <a:pt x="8443705" y="894179"/>
                    </a:cubicBezTo>
                    <a:cubicBezTo>
                      <a:pt x="8454490" y="897415"/>
                      <a:pt x="8460961" y="907121"/>
                      <a:pt x="8462039" y="918984"/>
                    </a:cubicBezTo>
                    <a:cubicBezTo>
                      <a:pt x="8466353" y="1149780"/>
                      <a:pt x="8470667" y="1385967"/>
                      <a:pt x="8474981" y="1623234"/>
                    </a:cubicBezTo>
                    <a:cubicBezTo>
                      <a:pt x="8479295" y="1865892"/>
                      <a:pt x="8483608" y="2117179"/>
                      <a:pt x="8489001" y="2356602"/>
                    </a:cubicBezTo>
                    <a:cubicBezTo>
                      <a:pt x="8518120" y="2382485"/>
                      <a:pt x="8546161" y="2412683"/>
                      <a:pt x="8573123" y="2441802"/>
                    </a:cubicBezTo>
                    <a:cubicBezTo>
                      <a:pt x="8601163" y="2473078"/>
                      <a:pt x="8631361" y="2504354"/>
                      <a:pt x="8661558" y="2530237"/>
                    </a:cubicBezTo>
                    <a:cubicBezTo>
                      <a:pt x="8666951" y="2535630"/>
                      <a:pt x="8670186" y="2542101"/>
                      <a:pt x="8671265" y="2549650"/>
                    </a:cubicBezTo>
                    <a:cubicBezTo>
                      <a:pt x="8671265" y="2557199"/>
                      <a:pt x="8668029" y="2564749"/>
                      <a:pt x="8662637" y="2569063"/>
                    </a:cubicBezTo>
                    <a:cubicBezTo>
                      <a:pt x="8631361" y="2597103"/>
                      <a:pt x="8601163" y="2618673"/>
                      <a:pt x="8572044" y="2640243"/>
                    </a:cubicBezTo>
                    <a:cubicBezTo>
                      <a:pt x="8549396" y="2656420"/>
                      <a:pt x="8527827" y="2672597"/>
                      <a:pt x="8506257" y="2690931"/>
                    </a:cubicBezTo>
                    <a:cubicBezTo>
                      <a:pt x="8606556" y="2795544"/>
                      <a:pt x="8724111" y="2872117"/>
                      <a:pt x="8883726" y="2936825"/>
                    </a:cubicBezTo>
                    <a:cubicBezTo>
                      <a:pt x="8893432" y="2941139"/>
                      <a:pt x="8899903" y="2949767"/>
                      <a:pt x="8899903" y="2959474"/>
                    </a:cubicBezTo>
                    <a:cubicBezTo>
                      <a:pt x="8899903" y="2969180"/>
                      <a:pt x="8894511" y="2978886"/>
                      <a:pt x="8885883" y="2984279"/>
                    </a:cubicBezTo>
                    <a:cubicBezTo>
                      <a:pt x="8804997" y="3026339"/>
                      <a:pt x="8719796" y="3082421"/>
                      <a:pt x="8636753" y="3136345"/>
                    </a:cubicBezTo>
                    <a:cubicBezTo>
                      <a:pt x="8564495" y="3183798"/>
                      <a:pt x="8490080" y="3233408"/>
                      <a:pt x="8416743" y="3273312"/>
                    </a:cubicBezTo>
                    <a:cubicBezTo>
                      <a:pt x="8453411" y="3303510"/>
                      <a:pt x="8487923" y="3328315"/>
                      <a:pt x="8521355" y="3353120"/>
                    </a:cubicBezTo>
                    <a:cubicBezTo>
                      <a:pt x="8565574" y="3384396"/>
                      <a:pt x="8610870" y="3417829"/>
                      <a:pt x="8659402" y="3460968"/>
                    </a:cubicBezTo>
                    <a:cubicBezTo>
                      <a:pt x="8666951" y="3467439"/>
                      <a:pt x="8670186" y="3478224"/>
                      <a:pt x="8666951" y="3487930"/>
                    </a:cubicBezTo>
                    <a:cubicBezTo>
                      <a:pt x="8663715" y="3497636"/>
                      <a:pt x="8655087" y="3505186"/>
                      <a:pt x="8645381" y="3506264"/>
                    </a:cubicBezTo>
                    <a:cubicBezTo>
                      <a:pt x="7212078" y="3698234"/>
                      <a:pt x="5764754" y="3794219"/>
                      <a:pt x="4313117" y="3794219"/>
                    </a:cubicBezTo>
                    <a:close/>
                    <a:moveTo>
                      <a:pt x="405774" y="3510578"/>
                    </a:moveTo>
                    <a:cubicBezTo>
                      <a:pt x="1707503" y="3664801"/>
                      <a:pt x="3012467" y="3741374"/>
                      <a:pt x="4313117" y="3741374"/>
                    </a:cubicBezTo>
                    <a:cubicBezTo>
                      <a:pt x="5744263" y="3741374"/>
                      <a:pt x="7167860" y="3648624"/>
                      <a:pt x="8577437" y="3462046"/>
                    </a:cubicBezTo>
                    <a:cubicBezTo>
                      <a:pt x="8547239" y="3438320"/>
                      <a:pt x="8518120" y="3416750"/>
                      <a:pt x="8487923" y="3395181"/>
                    </a:cubicBezTo>
                    <a:cubicBezTo>
                      <a:pt x="8443705" y="3363905"/>
                      <a:pt x="8398409" y="3330472"/>
                      <a:pt x="8349877" y="3287332"/>
                    </a:cubicBezTo>
                    <a:cubicBezTo>
                      <a:pt x="8343406" y="3281940"/>
                      <a:pt x="8340171" y="3273312"/>
                      <a:pt x="8341250" y="3264684"/>
                    </a:cubicBezTo>
                    <a:cubicBezTo>
                      <a:pt x="8342328" y="3256056"/>
                      <a:pt x="8347720" y="3248507"/>
                      <a:pt x="8355270" y="3245272"/>
                    </a:cubicBezTo>
                    <a:cubicBezTo>
                      <a:pt x="8437234" y="3203210"/>
                      <a:pt x="8522434" y="3147130"/>
                      <a:pt x="8604399" y="3093205"/>
                    </a:cubicBezTo>
                    <a:cubicBezTo>
                      <a:pt x="8672343" y="3048988"/>
                      <a:pt x="8741366" y="3003691"/>
                      <a:pt x="8809310" y="2964866"/>
                    </a:cubicBezTo>
                    <a:cubicBezTo>
                      <a:pt x="8658323" y="2898000"/>
                      <a:pt x="8544004" y="2817114"/>
                      <a:pt x="8444783" y="2707108"/>
                    </a:cubicBezTo>
                    <a:cubicBezTo>
                      <a:pt x="8440469" y="2701716"/>
                      <a:pt x="8437234" y="2695245"/>
                      <a:pt x="8438313" y="2687696"/>
                    </a:cubicBezTo>
                    <a:cubicBezTo>
                      <a:pt x="8438313" y="2681225"/>
                      <a:pt x="8441548" y="2674754"/>
                      <a:pt x="8446940" y="2669362"/>
                    </a:cubicBezTo>
                    <a:cubicBezTo>
                      <a:pt x="8478216" y="2641321"/>
                      <a:pt x="8508414" y="2619752"/>
                      <a:pt x="8537533" y="2598182"/>
                    </a:cubicBezTo>
                    <a:cubicBezTo>
                      <a:pt x="8559102" y="2582005"/>
                      <a:pt x="8579594" y="2566906"/>
                      <a:pt x="8601163" y="2549650"/>
                    </a:cubicBezTo>
                    <a:cubicBezTo>
                      <a:pt x="8576358" y="2527002"/>
                      <a:pt x="8553710" y="2501119"/>
                      <a:pt x="8531062" y="2477392"/>
                    </a:cubicBezTo>
                    <a:cubicBezTo>
                      <a:pt x="8503022" y="2447194"/>
                      <a:pt x="8472824" y="2414840"/>
                      <a:pt x="8442626" y="2388956"/>
                    </a:cubicBezTo>
                    <a:cubicBezTo>
                      <a:pt x="8437234" y="2384642"/>
                      <a:pt x="8433999" y="2377093"/>
                      <a:pt x="8433999" y="2369544"/>
                    </a:cubicBezTo>
                    <a:cubicBezTo>
                      <a:pt x="8428606" y="2125806"/>
                      <a:pt x="8424292" y="1871285"/>
                      <a:pt x="8419978" y="1624312"/>
                    </a:cubicBezTo>
                    <a:cubicBezTo>
                      <a:pt x="8415664" y="1393517"/>
                      <a:pt x="8411351" y="1162722"/>
                      <a:pt x="8407036" y="938397"/>
                    </a:cubicBezTo>
                    <a:cubicBezTo>
                      <a:pt x="8350955" y="915749"/>
                      <a:pt x="8309973" y="882316"/>
                      <a:pt x="8270069" y="849961"/>
                    </a:cubicBezTo>
                    <a:cubicBezTo>
                      <a:pt x="8228009" y="815450"/>
                      <a:pt x="8188105" y="783096"/>
                      <a:pt x="8132024" y="764761"/>
                    </a:cubicBezTo>
                    <a:cubicBezTo>
                      <a:pt x="8120161" y="760447"/>
                      <a:pt x="8112611" y="749663"/>
                      <a:pt x="8113689" y="737799"/>
                    </a:cubicBezTo>
                    <a:cubicBezTo>
                      <a:pt x="8114768" y="725936"/>
                      <a:pt x="8124474" y="716230"/>
                      <a:pt x="8136338" y="714073"/>
                    </a:cubicBezTo>
                    <a:cubicBezTo>
                      <a:pt x="8218302" y="703288"/>
                      <a:pt x="8305659" y="687111"/>
                      <a:pt x="8389781" y="670933"/>
                    </a:cubicBezTo>
                    <a:cubicBezTo>
                      <a:pt x="8445862" y="660149"/>
                      <a:pt x="8503022" y="650442"/>
                      <a:pt x="8559102" y="640736"/>
                    </a:cubicBezTo>
                    <a:cubicBezTo>
                      <a:pt x="8498707" y="611617"/>
                      <a:pt x="8439391" y="582498"/>
                      <a:pt x="8381153" y="554457"/>
                    </a:cubicBezTo>
                    <a:cubicBezTo>
                      <a:pt x="8299188" y="513475"/>
                      <a:pt x="8213988" y="471414"/>
                      <a:pt x="8127709" y="432589"/>
                    </a:cubicBezTo>
                    <a:cubicBezTo>
                      <a:pt x="8120161" y="429353"/>
                      <a:pt x="8114768" y="421804"/>
                      <a:pt x="8112611" y="413176"/>
                    </a:cubicBezTo>
                    <a:cubicBezTo>
                      <a:pt x="8111532" y="404548"/>
                      <a:pt x="8113689" y="395920"/>
                      <a:pt x="8120161" y="390528"/>
                    </a:cubicBezTo>
                    <a:cubicBezTo>
                      <a:pt x="8179477" y="331211"/>
                      <a:pt x="8225852" y="266502"/>
                      <a:pt x="8271148" y="202872"/>
                    </a:cubicBezTo>
                    <a:cubicBezTo>
                      <a:pt x="8305659" y="154340"/>
                      <a:pt x="8340171" y="105808"/>
                      <a:pt x="8381153" y="58355"/>
                    </a:cubicBezTo>
                    <a:cubicBezTo>
                      <a:pt x="5641807" y="268659"/>
                      <a:pt x="2861479" y="296700"/>
                      <a:pt x="117819" y="140320"/>
                    </a:cubicBezTo>
                    <a:cubicBezTo>
                      <a:pt x="138311" y="171596"/>
                      <a:pt x="155566" y="203950"/>
                      <a:pt x="172822" y="235226"/>
                    </a:cubicBezTo>
                    <a:cubicBezTo>
                      <a:pt x="198706" y="282680"/>
                      <a:pt x="222432" y="327976"/>
                      <a:pt x="255865" y="367880"/>
                    </a:cubicBezTo>
                    <a:cubicBezTo>
                      <a:pt x="264493" y="378665"/>
                      <a:pt x="263415" y="393763"/>
                      <a:pt x="253708" y="403470"/>
                    </a:cubicBezTo>
                    <a:cubicBezTo>
                      <a:pt x="219197" y="436903"/>
                      <a:pt x="183607" y="481120"/>
                      <a:pt x="149095" y="523181"/>
                    </a:cubicBezTo>
                    <a:cubicBezTo>
                      <a:pt x="122133" y="556614"/>
                      <a:pt x="93014" y="591126"/>
                      <a:pt x="64974" y="621323"/>
                    </a:cubicBezTo>
                    <a:cubicBezTo>
                      <a:pt x="109192" y="647207"/>
                      <a:pt x="153409" y="680640"/>
                      <a:pt x="196549" y="712994"/>
                    </a:cubicBezTo>
                    <a:cubicBezTo>
                      <a:pt x="248316" y="750741"/>
                      <a:pt x="301161" y="790645"/>
                      <a:pt x="350772" y="816529"/>
                    </a:cubicBezTo>
                    <a:cubicBezTo>
                      <a:pt x="357243" y="819764"/>
                      <a:pt x="362635" y="826235"/>
                      <a:pt x="364792" y="833784"/>
                    </a:cubicBezTo>
                    <a:cubicBezTo>
                      <a:pt x="366949" y="841334"/>
                      <a:pt x="364792" y="848883"/>
                      <a:pt x="359400" y="855354"/>
                    </a:cubicBezTo>
                    <a:cubicBezTo>
                      <a:pt x="333516" y="888787"/>
                      <a:pt x="306554" y="930848"/>
                      <a:pt x="281749" y="971830"/>
                    </a:cubicBezTo>
                    <a:cubicBezTo>
                      <a:pt x="261258" y="1004184"/>
                      <a:pt x="240766" y="1037617"/>
                      <a:pt x="219197" y="1067815"/>
                    </a:cubicBezTo>
                    <a:cubicBezTo>
                      <a:pt x="226746" y="1071051"/>
                      <a:pt x="234296" y="1075364"/>
                      <a:pt x="241845" y="1078600"/>
                    </a:cubicBezTo>
                    <a:cubicBezTo>
                      <a:pt x="259101" y="1086149"/>
                      <a:pt x="277435" y="1094777"/>
                      <a:pt x="295769" y="1105562"/>
                    </a:cubicBezTo>
                    <a:cubicBezTo>
                      <a:pt x="302240" y="1109876"/>
                      <a:pt x="307632" y="1116347"/>
                      <a:pt x="308711" y="1124975"/>
                    </a:cubicBezTo>
                    <a:cubicBezTo>
                      <a:pt x="327045" y="1274884"/>
                      <a:pt x="343222" y="1420479"/>
                      <a:pt x="359400" y="1560682"/>
                    </a:cubicBezTo>
                    <a:cubicBezTo>
                      <a:pt x="375577" y="1700884"/>
                      <a:pt x="391754" y="1846479"/>
                      <a:pt x="410088" y="1996388"/>
                    </a:cubicBezTo>
                    <a:cubicBezTo>
                      <a:pt x="411167" y="2005016"/>
                      <a:pt x="407931" y="2013644"/>
                      <a:pt x="401460" y="2019037"/>
                    </a:cubicBezTo>
                    <a:cubicBezTo>
                      <a:pt x="355086" y="2061097"/>
                      <a:pt x="302240" y="2119336"/>
                      <a:pt x="251551" y="2174338"/>
                    </a:cubicBezTo>
                    <a:cubicBezTo>
                      <a:pt x="207333" y="2222870"/>
                      <a:pt x="162037" y="2272480"/>
                      <a:pt x="119976" y="2312384"/>
                    </a:cubicBezTo>
                    <a:cubicBezTo>
                      <a:pt x="154488" y="2342582"/>
                      <a:pt x="192235" y="2377093"/>
                      <a:pt x="228903" y="2410526"/>
                    </a:cubicBezTo>
                    <a:cubicBezTo>
                      <a:pt x="273121" y="2451508"/>
                      <a:pt x="318417" y="2492491"/>
                      <a:pt x="357243" y="2525924"/>
                    </a:cubicBezTo>
                    <a:cubicBezTo>
                      <a:pt x="366949" y="2534551"/>
                      <a:pt x="369106" y="2548572"/>
                      <a:pt x="362635" y="2559357"/>
                    </a:cubicBezTo>
                    <a:cubicBezTo>
                      <a:pt x="330280" y="2615437"/>
                      <a:pt x="300083" y="2670440"/>
                      <a:pt x="272042" y="2723286"/>
                    </a:cubicBezTo>
                    <a:cubicBezTo>
                      <a:pt x="247237" y="2769661"/>
                      <a:pt x="221354" y="2817114"/>
                      <a:pt x="193313" y="2865646"/>
                    </a:cubicBezTo>
                    <a:cubicBezTo>
                      <a:pt x="213804" y="2876430"/>
                      <a:pt x="232139" y="2886137"/>
                      <a:pt x="250473" y="2895843"/>
                    </a:cubicBezTo>
                    <a:cubicBezTo>
                      <a:pt x="275278" y="2908785"/>
                      <a:pt x="300083" y="2922805"/>
                      <a:pt x="330280" y="2936825"/>
                    </a:cubicBezTo>
                    <a:cubicBezTo>
                      <a:pt x="336751" y="2940061"/>
                      <a:pt x="342144" y="2946532"/>
                      <a:pt x="344301" y="2953003"/>
                    </a:cubicBezTo>
                    <a:cubicBezTo>
                      <a:pt x="389597" y="3114775"/>
                      <a:pt x="396068" y="3291646"/>
                      <a:pt x="403617" y="3460968"/>
                    </a:cubicBezTo>
                    <a:cubicBezTo>
                      <a:pt x="403617" y="3478224"/>
                      <a:pt x="404696" y="3494401"/>
                      <a:pt x="405774" y="3510578"/>
                    </a:cubicBezTo>
                    <a:close/>
                  </a:path>
                </a:pathLst>
              </a:custGeom>
              <a:solidFill>
                <a:srgbClr val="454E5F"/>
              </a:solidFill>
              <a:ln w="10784" cap="flat">
                <a:noFill/>
                <a:prstDash val="solid"/>
                <a:miter/>
              </a:ln>
            </p:spPr>
            <p:txBody>
              <a:bodyPr rtlCol="0" anchor="ctr"/>
              <a:lstStyle/>
              <a:p>
                <a:endParaRPr lang="vi-VN"/>
              </a:p>
            </p:txBody>
          </p:sp>
          <p:grpSp>
            <p:nvGrpSpPr>
              <p:cNvPr id="16" name="Đồ họa 5">
                <a:extLst>
                  <a:ext uri="{FF2B5EF4-FFF2-40B4-BE49-F238E27FC236}">
                    <a16:creationId xmlns:a16="http://schemas.microsoft.com/office/drawing/2014/main" id="{1FE238B5-C107-713F-B3E7-54473D80B3FC}"/>
                  </a:ext>
                </a:extLst>
              </p:cNvPr>
              <p:cNvGrpSpPr/>
              <p:nvPr/>
            </p:nvGrpSpPr>
            <p:grpSpPr>
              <a:xfrm>
                <a:off x="5536166" y="856745"/>
                <a:ext cx="1345849" cy="1159420"/>
                <a:chOff x="5536166" y="856745"/>
                <a:chExt cx="1345849" cy="1159420"/>
              </a:xfrm>
            </p:grpSpPr>
            <p:sp>
              <p:nvSpPr>
                <p:cNvPr id="17" name="Hình tự do: Hình 16">
                  <a:extLst>
                    <a:ext uri="{FF2B5EF4-FFF2-40B4-BE49-F238E27FC236}">
                      <a16:creationId xmlns:a16="http://schemas.microsoft.com/office/drawing/2014/main" id="{45E0CD09-15D7-5CCA-0300-66F45D155A2B}"/>
                    </a:ext>
                  </a:extLst>
                </p:cNvPr>
                <p:cNvSpPr/>
                <p:nvPr/>
              </p:nvSpPr>
              <p:spPr>
                <a:xfrm>
                  <a:off x="5537245" y="1381749"/>
                  <a:ext cx="1344771" cy="634417"/>
                </a:xfrm>
                <a:custGeom>
                  <a:avLst/>
                  <a:gdLst>
                    <a:gd name="connsiteX0" fmla="*/ 1333081 w 1344771"/>
                    <a:gd name="connsiteY0" fmla="*/ 38825 h 634417"/>
                    <a:gd name="connsiteX1" fmla="*/ 1234939 w 1344771"/>
                    <a:gd name="connsiteY1" fmla="*/ 21570 h 634417"/>
                    <a:gd name="connsiteX2" fmla="*/ 1103364 w 1344771"/>
                    <a:gd name="connsiteY2" fmla="*/ 11863 h 634417"/>
                    <a:gd name="connsiteX3" fmla="*/ 1055911 w 1344771"/>
                    <a:gd name="connsiteY3" fmla="*/ 8628 h 634417"/>
                    <a:gd name="connsiteX4" fmla="*/ 175869 w 1344771"/>
                    <a:gd name="connsiteY4" fmla="*/ 8628 h 634417"/>
                    <a:gd name="connsiteX5" fmla="*/ 175869 w 1344771"/>
                    <a:gd name="connsiteY5" fmla="*/ 0 h 634417"/>
                    <a:gd name="connsiteX6" fmla="*/ 54000 w 1344771"/>
                    <a:gd name="connsiteY6" fmla="*/ 7549 h 634417"/>
                    <a:gd name="connsiteX7" fmla="*/ 11939 w 1344771"/>
                    <a:gd name="connsiteY7" fmla="*/ 25884 h 634417"/>
                    <a:gd name="connsiteX8" fmla="*/ 4390 w 1344771"/>
                    <a:gd name="connsiteY8" fmla="*/ 130496 h 634417"/>
                    <a:gd name="connsiteX9" fmla="*/ 9783 w 1344771"/>
                    <a:gd name="connsiteY9" fmla="*/ 262071 h 634417"/>
                    <a:gd name="connsiteX10" fmla="*/ 20567 w 1344771"/>
                    <a:gd name="connsiteY10" fmla="*/ 531692 h 634417"/>
                    <a:gd name="connsiteX11" fmla="*/ 32430 w 1344771"/>
                    <a:gd name="connsiteY11" fmla="*/ 587773 h 634417"/>
                    <a:gd name="connsiteX12" fmla="*/ 96061 w 1344771"/>
                    <a:gd name="connsiteY12" fmla="*/ 612578 h 634417"/>
                    <a:gd name="connsiteX13" fmla="*/ 1270529 w 1344771"/>
                    <a:gd name="connsiteY13" fmla="*/ 612578 h 634417"/>
                    <a:gd name="connsiteX14" fmla="*/ 1321217 w 1344771"/>
                    <a:gd name="connsiteY14" fmla="*/ 595322 h 634417"/>
                    <a:gd name="connsiteX15" fmla="*/ 1333081 w 1344771"/>
                    <a:gd name="connsiteY15" fmla="*/ 538163 h 634417"/>
                    <a:gd name="connsiteX16" fmla="*/ 1340630 w 1344771"/>
                    <a:gd name="connsiteY16" fmla="*/ 156380 h 634417"/>
                    <a:gd name="connsiteX17" fmla="*/ 1343865 w 1344771"/>
                    <a:gd name="connsiteY17" fmla="*/ 64709 h 634417"/>
                    <a:gd name="connsiteX18" fmla="*/ 1333081 w 1344771"/>
                    <a:gd name="connsiteY18" fmla="*/ 38825 h 6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4771" h="634417">
                      <a:moveTo>
                        <a:pt x="1333081" y="38825"/>
                      </a:moveTo>
                      <a:cubicBezTo>
                        <a:pt x="1315825" y="17256"/>
                        <a:pt x="1259744" y="22648"/>
                        <a:pt x="1234939" y="21570"/>
                      </a:cubicBezTo>
                      <a:cubicBezTo>
                        <a:pt x="1190721" y="18334"/>
                        <a:pt x="1147582" y="15099"/>
                        <a:pt x="1103364" y="11863"/>
                      </a:cubicBezTo>
                      <a:cubicBezTo>
                        <a:pt x="1087187" y="10785"/>
                        <a:pt x="1072088" y="9706"/>
                        <a:pt x="1055911" y="8628"/>
                      </a:cubicBezTo>
                      <a:lnTo>
                        <a:pt x="175869" y="8628"/>
                      </a:lnTo>
                      <a:lnTo>
                        <a:pt x="175869" y="0"/>
                      </a:lnTo>
                      <a:cubicBezTo>
                        <a:pt x="134886" y="2157"/>
                        <a:pt x="94983" y="5392"/>
                        <a:pt x="54000" y="7549"/>
                      </a:cubicBezTo>
                      <a:cubicBezTo>
                        <a:pt x="37823" y="8628"/>
                        <a:pt x="21646" y="12942"/>
                        <a:pt x="11939" y="25884"/>
                      </a:cubicBezTo>
                      <a:cubicBezTo>
                        <a:pt x="-8552" y="51767"/>
                        <a:pt x="3312" y="100299"/>
                        <a:pt x="4390" y="130496"/>
                      </a:cubicBezTo>
                      <a:cubicBezTo>
                        <a:pt x="6547" y="174714"/>
                        <a:pt x="7626" y="218932"/>
                        <a:pt x="9783" y="262071"/>
                      </a:cubicBezTo>
                      <a:cubicBezTo>
                        <a:pt x="13018" y="352664"/>
                        <a:pt x="16253" y="442178"/>
                        <a:pt x="20567" y="531692"/>
                      </a:cubicBezTo>
                      <a:cubicBezTo>
                        <a:pt x="21646" y="551105"/>
                        <a:pt x="22724" y="571596"/>
                        <a:pt x="32430" y="587773"/>
                      </a:cubicBezTo>
                      <a:cubicBezTo>
                        <a:pt x="45372" y="609343"/>
                        <a:pt x="73413" y="611500"/>
                        <a:pt x="96061" y="612578"/>
                      </a:cubicBezTo>
                      <a:cubicBezTo>
                        <a:pt x="486472" y="641697"/>
                        <a:pt x="879039" y="641697"/>
                        <a:pt x="1270529" y="612578"/>
                      </a:cubicBezTo>
                      <a:cubicBezTo>
                        <a:pt x="1286706" y="611500"/>
                        <a:pt x="1309354" y="609343"/>
                        <a:pt x="1321217" y="595322"/>
                      </a:cubicBezTo>
                      <a:cubicBezTo>
                        <a:pt x="1334159" y="581302"/>
                        <a:pt x="1332002" y="556497"/>
                        <a:pt x="1333081" y="538163"/>
                      </a:cubicBezTo>
                      <a:cubicBezTo>
                        <a:pt x="1336316" y="410902"/>
                        <a:pt x="1340630" y="283641"/>
                        <a:pt x="1340630" y="156380"/>
                      </a:cubicBezTo>
                      <a:cubicBezTo>
                        <a:pt x="1340630" y="135889"/>
                        <a:pt x="1347101" y="94906"/>
                        <a:pt x="1343865" y="64709"/>
                      </a:cubicBezTo>
                      <a:cubicBezTo>
                        <a:pt x="1341709" y="55003"/>
                        <a:pt x="1338473" y="45296"/>
                        <a:pt x="1333081" y="38825"/>
                      </a:cubicBezTo>
                      <a:close/>
                    </a:path>
                  </a:pathLst>
                </a:custGeom>
                <a:solidFill>
                  <a:srgbClr val="F89192"/>
                </a:solidFill>
                <a:ln w="1078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1D88E29-4466-BD0D-FA14-72A8DE39D5B7}"/>
                    </a:ext>
                  </a:extLst>
                </p:cNvPr>
                <p:cNvSpPr/>
                <p:nvPr/>
              </p:nvSpPr>
              <p:spPr>
                <a:xfrm>
                  <a:off x="5536166" y="856745"/>
                  <a:ext cx="1344771" cy="1159420"/>
                </a:xfrm>
                <a:custGeom>
                  <a:avLst/>
                  <a:gdLst>
                    <a:gd name="connsiteX0" fmla="*/ 1343865 w 1344771"/>
                    <a:gd name="connsiteY0" fmla="*/ 590791 h 1159420"/>
                    <a:gd name="connsiteX1" fmla="*/ 1335238 w 1344771"/>
                    <a:gd name="connsiteY1" fmla="*/ 562751 h 1159420"/>
                    <a:gd name="connsiteX2" fmla="*/ 1237096 w 1344771"/>
                    <a:gd name="connsiteY2" fmla="*/ 545495 h 1159420"/>
                    <a:gd name="connsiteX3" fmla="*/ 1105521 w 1344771"/>
                    <a:gd name="connsiteY3" fmla="*/ 535788 h 1159420"/>
                    <a:gd name="connsiteX4" fmla="*/ 861784 w 1344771"/>
                    <a:gd name="connsiteY4" fmla="*/ 521768 h 1159420"/>
                    <a:gd name="connsiteX5" fmla="*/ 844528 w 1344771"/>
                    <a:gd name="connsiteY5" fmla="*/ 379408 h 1159420"/>
                    <a:gd name="connsiteX6" fmla="*/ 908159 w 1344771"/>
                    <a:gd name="connsiteY6" fmla="*/ 191752 h 1159420"/>
                    <a:gd name="connsiteX7" fmla="*/ 849921 w 1344771"/>
                    <a:gd name="connsiteY7" fmla="*/ 39686 h 1159420"/>
                    <a:gd name="connsiteX8" fmla="*/ 684913 w 1344771"/>
                    <a:gd name="connsiteY8" fmla="*/ 13803 h 1159420"/>
                    <a:gd name="connsiteX9" fmla="*/ 680599 w 1344771"/>
                    <a:gd name="connsiteY9" fmla="*/ 15960 h 1159420"/>
                    <a:gd name="connsiteX10" fmla="*/ 550102 w 1344771"/>
                    <a:gd name="connsiteY10" fmla="*/ 13803 h 1159420"/>
                    <a:gd name="connsiteX11" fmla="*/ 441176 w 1344771"/>
                    <a:gd name="connsiteY11" fmla="*/ 151849 h 1159420"/>
                    <a:gd name="connsiteX12" fmla="*/ 465981 w 1344771"/>
                    <a:gd name="connsiteY12" fmla="*/ 371859 h 1159420"/>
                    <a:gd name="connsiteX13" fmla="*/ 465981 w 1344771"/>
                    <a:gd name="connsiteY13" fmla="*/ 371859 h 1159420"/>
                    <a:gd name="connsiteX14" fmla="*/ 431469 w 1344771"/>
                    <a:gd name="connsiteY14" fmla="*/ 514219 h 1159420"/>
                    <a:gd name="connsiteX15" fmla="*/ 320385 w 1344771"/>
                    <a:gd name="connsiteY15" fmla="*/ 517454 h 1159420"/>
                    <a:gd name="connsiteX16" fmla="*/ 54000 w 1344771"/>
                    <a:gd name="connsiteY16" fmla="*/ 532553 h 1159420"/>
                    <a:gd name="connsiteX17" fmla="*/ 11939 w 1344771"/>
                    <a:gd name="connsiteY17" fmla="*/ 550887 h 1159420"/>
                    <a:gd name="connsiteX18" fmla="*/ 4390 w 1344771"/>
                    <a:gd name="connsiteY18" fmla="*/ 655500 h 1159420"/>
                    <a:gd name="connsiteX19" fmla="*/ 9783 w 1344771"/>
                    <a:gd name="connsiteY19" fmla="*/ 787075 h 1159420"/>
                    <a:gd name="connsiteX20" fmla="*/ 20567 w 1344771"/>
                    <a:gd name="connsiteY20" fmla="*/ 1056696 h 1159420"/>
                    <a:gd name="connsiteX21" fmla="*/ 32431 w 1344771"/>
                    <a:gd name="connsiteY21" fmla="*/ 1112777 h 1159420"/>
                    <a:gd name="connsiteX22" fmla="*/ 96061 w 1344771"/>
                    <a:gd name="connsiteY22" fmla="*/ 1137582 h 1159420"/>
                    <a:gd name="connsiteX23" fmla="*/ 1270529 w 1344771"/>
                    <a:gd name="connsiteY23" fmla="*/ 1137582 h 1159420"/>
                    <a:gd name="connsiteX24" fmla="*/ 1321218 w 1344771"/>
                    <a:gd name="connsiteY24" fmla="*/ 1120326 h 1159420"/>
                    <a:gd name="connsiteX25" fmla="*/ 1333081 w 1344771"/>
                    <a:gd name="connsiteY25" fmla="*/ 1063166 h 1159420"/>
                    <a:gd name="connsiteX26" fmla="*/ 1340630 w 1344771"/>
                    <a:gd name="connsiteY26" fmla="*/ 681384 h 1159420"/>
                    <a:gd name="connsiteX27" fmla="*/ 1343865 w 1344771"/>
                    <a:gd name="connsiteY27" fmla="*/ 590791 h 1159420"/>
                    <a:gd name="connsiteX28" fmla="*/ 739915 w 1344771"/>
                    <a:gd name="connsiteY28" fmla="*/ 67727 h 1159420"/>
                    <a:gd name="connsiteX29" fmla="*/ 798153 w 1344771"/>
                    <a:gd name="connsiteY29" fmla="*/ 82826 h 1159420"/>
                    <a:gd name="connsiteX30" fmla="*/ 842371 w 1344771"/>
                    <a:gd name="connsiteY30" fmla="*/ 184203 h 1159420"/>
                    <a:gd name="connsiteX31" fmla="*/ 784133 w 1344771"/>
                    <a:gd name="connsiteY31" fmla="*/ 352446 h 1159420"/>
                    <a:gd name="connsiteX32" fmla="*/ 779819 w 1344771"/>
                    <a:gd name="connsiteY32" fmla="*/ 368624 h 1159420"/>
                    <a:gd name="connsiteX33" fmla="*/ 778741 w 1344771"/>
                    <a:gd name="connsiteY33" fmla="*/ 378330 h 1159420"/>
                    <a:gd name="connsiteX34" fmla="*/ 794918 w 1344771"/>
                    <a:gd name="connsiteY34" fmla="*/ 518533 h 1159420"/>
                    <a:gd name="connsiteX35" fmla="*/ 794918 w 1344771"/>
                    <a:gd name="connsiteY35" fmla="*/ 518533 h 1159420"/>
                    <a:gd name="connsiteX36" fmla="*/ 728052 w 1344771"/>
                    <a:gd name="connsiteY36" fmla="*/ 516376 h 1159420"/>
                    <a:gd name="connsiteX37" fmla="*/ 711875 w 1344771"/>
                    <a:gd name="connsiteY37" fmla="*/ 379408 h 1159420"/>
                    <a:gd name="connsiteX38" fmla="*/ 775505 w 1344771"/>
                    <a:gd name="connsiteY38" fmla="*/ 191752 h 1159420"/>
                    <a:gd name="connsiteX39" fmla="*/ 739915 w 1344771"/>
                    <a:gd name="connsiteY39" fmla="*/ 67727 h 1159420"/>
                    <a:gd name="connsiteX40" fmla="*/ 637459 w 1344771"/>
                    <a:gd name="connsiteY40" fmla="*/ 201459 h 1159420"/>
                    <a:gd name="connsiteX41" fmla="*/ 679520 w 1344771"/>
                    <a:gd name="connsiteY41" fmla="*/ 97924 h 1159420"/>
                    <a:gd name="connsiteX42" fmla="*/ 708639 w 1344771"/>
                    <a:gd name="connsiteY42" fmla="*/ 185282 h 1159420"/>
                    <a:gd name="connsiteX43" fmla="*/ 660108 w 1344771"/>
                    <a:gd name="connsiteY43" fmla="*/ 334112 h 1159420"/>
                    <a:gd name="connsiteX44" fmla="*/ 637459 w 1344771"/>
                    <a:gd name="connsiteY44" fmla="*/ 201459 h 1159420"/>
                    <a:gd name="connsiteX45" fmla="*/ 652558 w 1344771"/>
                    <a:gd name="connsiteY45" fmla="*/ 449510 h 1159420"/>
                    <a:gd name="connsiteX46" fmla="*/ 660108 w 1344771"/>
                    <a:gd name="connsiteY46" fmla="*/ 515297 h 1159420"/>
                    <a:gd name="connsiteX47" fmla="*/ 637459 w 1344771"/>
                    <a:gd name="connsiteY47" fmla="*/ 515297 h 1159420"/>
                    <a:gd name="connsiteX48" fmla="*/ 637459 w 1344771"/>
                    <a:gd name="connsiteY48" fmla="*/ 515297 h 1159420"/>
                    <a:gd name="connsiteX49" fmla="*/ 652558 w 1344771"/>
                    <a:gd name="connsiteY49" fmla="*/ 449510 h 1159420"/>
                    <a:gd name="connsiteX50" fmla="*/ 536082 w 1344771"/>
                    <a:gd name="connsiteY50" fmla="*/ 363231 h 1159420"/>
                    <a:gd name="connsiteX51" fmla="*/ 502649 w 1344771"/>
                    <a:gd name="connsiteY51" fmla="*/ 201459 h 1159420"/>
                    <a:gd name="connsiteX52" fmla="*/ 557652 w 1344771"/>
                    <a:gd name="connsiteY52" fmla="*/ 86061 h 1159420"/>
                    <a:gd name="connsiteX53" fmla="*/ 616968 w 1344771"/>
                    <a:gd name="connsiteY53" fmla="*/ 66648 h 1159420"/>
                    <a:gd name="connsiteX54" fmla="*/ 616968 w 1344771"/>
                    <a:gd name="connsiteY54" fmla="*/ 66648 h 1159420"/>
                    <a:gd name="connsiteX55" fmla="*/ 575986 w 1344771"/>
                    <a:gd name="connsiteY55" fmla="*/ 151849 h 1159420"/>
                    <a:gd name="connsiteX56" fmla="*/ 600791 w 1344771"/>
                    <a:gd name="connsiteY56" fmla="*/ 371859 h 1159420"/>
                    <a:gd name="connsiteX57" fmla="*/ 600791 w 1344771"/>
                    <a:gd name="connsiteY57" fmla="*/ 371859 h 1159420"/>
                    <a:gd name="connsiteX58" fmla="*/ 566280 w 1344771"/>
                    <a:gd name="connsiteY58" fmla="*/ 514219 h 1159420"/>
                    <a:gd name="connsiteX59" fmla="*/ 501571 w 1344771"/>
                    <a:gd name="connsiteY59" fmla="*/ 514219 h 1159420"/>
                    <a:gd name="connsiteX60" fmla="*/ 530690 w 1344771"/>
                    <a:gd name="connsiteY60" fmla="*/ 390193 h 1159420"/>
                    <a:gd name="connsiteX61" fmla="*/ 530690 w 1344771"/>
                    <a:gd name="connsiteY61" fmla="*/ 389115 h 1159420"/>
                    <a:gd name="connsiteX62" fmla="*/ 536082 w 1344771"/>
                    <a:gd name="connsiteY62" fmla="*/ 363231 h 1159420"/>
                    <a:gd name="connsiteX63" fmla="*/ 363525 w 1344771"/>
                    <a:gd name="connsiteY63" fmla="*/ 1096599 h 1159420"/>
                    <a:gd name="connsiteX64" fmla="*/ 334406 w 1344771"/>
                    <a:gd name="connsiteY64" fmla="*/ 1095521 h 1159420"/>
                    <a:gd name="connsiteX65" fmla="*/ 294502 w 1344771"/>
                    <a:gd name="connsiteY65" fmla="*/ 1093364 h 1159420"/>
                    <a:gd name="connsiteX66" fmla="*/ 79884 w 1344771"/>
                    <a:gd name="connsiteY66" fmla="*/ 1078265 h 1159420"/>
                    <a:gd name="connsiteX67" fmla="*/ 61550 w 1344771"/>
                    <a:gd name="connsiteY67" fmla="*/ 588634 h 1159420"/>
                    <a:gd name="connsiteX68" fmla="*/ 418527 w 1344771"/>
                    <a:gd name="connsiteY68" fmla="*/ 571378 h 1159420"/>
                    <a:gd name="connsiteX69" fmla="*/ 487550 w 1344771"/>
                    <a:gd name="connsiteY69" fmla="*/ 570300 h 1159420"/>
                    <a:gd name="connsiteX70" fmla="*/ 552259 w 1344771"/>
                    <a:gd name="connsiteY70" fmla="*/ 570300 h 1159420"/>
                    <a:gd name="connsiteX71" fmla="*/ 426077 w 1344771"/>
                    <a:gd name="connsiteY71" fmla="*/ 1097678 h 1159420"/>
                    <a:gd name="connsiteX72" fmla="*/ 363525 w 1344771"/>
                    <a:gd name="connsiteY72" fmla="*/ 1096599 h 1159420"/>
                    <a:gd name="connsiteX73" fmla="*/ 817566 w 1344771"/>
                    <a:gd name="connsiteY73" fmla="*/ 1098756 h 1159420"/>
                    <a:gd name="connsiteX74" fmla="*/ 807860 w 1344771"/>
                    <a:gd name="connsiteY74" fmla="*/ 1098756 h 1159420"/>
                    <a:gd name="connsiteX75" fmla="*/ 740994 w 1344771"/>
                    <a:gd name="connsiteY75" fmla="*/ 1098756 h 1159420"/>
                    <a:gd name="connsiteX76" fmla="*/ 497257 w 1344771"/>
                    <a:gd name="connsiteY76" fmla="*/ 1098756 h 1159420"/>
                    <a:gd name="connsiteX77" fmla="*/ 623439 w 1344771"/>
                    <a:gd name="connsiteY77" fmla="*/ 571378 h 1159420"/>
                    <a:gd name="connsiteX78" fmla="*/ 666578 w 1344771"/>
                    <a:gd name="connsiteY78" fmla="*/ 571378 h 1159420"/>
                    <a:gd name="connsiteX79" fmla="*/ 733445 w 1344771"/>
                    <a:gd name="connsiteY79" fmla="*/ 573535 h 1159420"/>
                    <a:gd name="connsiteX80" fmla="*/ 800310 w 1344771"/>
                    <a:gd name="connsiteY80" fmla="*/ 575692 h 1159420"/>
                    <a:gd name="connsiteX81" fmla="*/ 800310 w 1344771"/>
                    <a:gd name="connsiteY81" fmla="*/ 575692 h 1159420"/>
                    <a:gd name="connsiteX82" fmla="*/ 873647 w 1344771"/>
                    <a:gd name="connsiteY82" fmla="*/ 1098756 h 1159420"/>
                    <a:gd name="connsiteX83" fmla="*/ 817566 w 1344771"/>
                    <a:gd name="connsiteY83" fmla="*/ 1098756 h 1159420"/>
                    <a:gd name="connsiteX84" fmla="*/ 1277000 w 1344771"/>
                    <a:gd name="connsiteY84" fmla="*/ 1075030 h 1159420"/>
                    <a:gd name="connsiteX85" fmla="*/ 1061303 w 1344771"/>
                    <a:gd name="connsiteY85" fmla="*/ 1093364 h 1159420"/>
                    <a:gd name="connsiteX86" fmla="*/ 941592 w 1344771"/>
                    <a:gd name="connsiteY86" fmla="*/ 1096599 h 1159420"/>
                    <a:gd name="connsiteX87" fmla="*/ 869333 w 1344771"/>
                    <a:gd name="connsiteY87" fmla="*/ 577849 h 1159420"/>
                    <a:gd name="connsiteX88" fmla="*/ 1032184 w 1344771"/>
                    <a:gd name="connsiteY88" fmla="*/ 586477 h 1159420"/>
                    <a:gd name="connsiteX89" fmla="*/ 1284549 w 1344771"/>
                    <a:gd name="connsiteY89" fmla="*/ 605890 h 1159420"/>
                    <a:gd name="connsiteX90" fmla="*/ 1277000 w 1344771"/>
                    <a:gd name="connsiteY90" fmla="*/ 1075030 h 11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344771" h="1159420">
                      <a:moveTo>
                        <a:pt x="1343865" y="590791"/>
                      </a:moveTo>
                      <a:cubicBezTo>
                        <a:pt x="1342787" y="578928"/>
                        <a:pt x="1339552" y="569221"/>
                        <a:pt x="1335238" y="562751"/>
                      </a:cubicBezTo>
                      <a:cubicBezTo>
                        <a:pt x="1317982" y="541181"/>
                        <a:pt x="1261901" y="546573"/>
                        <a:pt x="1237096" y="545495"/>
                      </a:cubicBezTo>
                      <a:cubicBezTo>
                        <a:pt x="1192878" y="542259"/>
                        <a:pt x="1149739" y="539024"/>
                        <a:pt x="1105521" y="535788"/>
                      </a:cubicBezTo>
                      <a:cubicBezTo>
                        <a:pt x="1024635" y="530396"/>
                        <a:pt x="942670" y="525004"/>
                        <a:pt x="861784" y="521768"/>
                      </a:cubicBezTo>
                      <a:cubicBezTo>
                        <a:pt x="856391" y="474315"/>
                        <a:pt x="849921" y="426862"/>
                        <a:pt x="844528" y="379408"/>
                      </a:cubicBezTo>
                      <a:cubicBezTo>
                        <a:pt x="875804" y="321170"/>
                        <a:pt x="904923" y="259697"/>
                        <a:pt x="908159" y="191752"/>
                      </a:cubicBezTo>
                      <a:cubicBezTo>
                        <a:pt x="910316" y="136750"/>
                        <a:pt x="889824" y="77433"/>
                        <a:pt x="849921" y="39686"/>
                      </a:cubicBezTo>
                      <a:cubicBezTo>
                        <a:pt x="804624" y="-2374"/>
                        <a:pt x="740994" y="-11002"/>
                        <a:pt x="684913" y="13803"/>
                      </a:cubicBezTo>
                      <a:cubicBezTo>
                        <a:pt x="683834" y="13803"/>
                        <a:pt x="682756" y="14881"/>
                        <a:pt x="680599" y="15960"/>
                      </a:cubicBezTo>
                      <a:cubicBezTo>
                        <a:pt x="640695" y="-4531"/>
                        <a:pt x="593242" y="-4531"/>
                        <a:pt x="550102" y="13803"/>
                      </a:cubicBezTo>
                      <a:cubicBezTo>
                        <a:pt x="492943" y="38608"/>
                        <a:pt x="455196" y="92532"/>
                        <a:pt x="441176" y="151849"/>
                      </a:cubicBezTo>
                      <a:cubicBezTo>
                        <a:pt x="423920" y="226264"/>
                        <a:pt x="442254" y="300679"/>
                        <a:pt x="465981" y="371859"/>
                      </a:cubicBezTo>
                      <a:cubicBezTo>
                        <a:pt x="465981" y="371859"/>
                        <a:pt x="465981" y="371859"/>
                        <a:pt x="465981" y="371859"/>
                      </a:cubicBezTo>
                      <a:cubicBezTo>
                        <a:pt x="454117" y="419312"/>
                        <a:pt x="443332" y="466766"/>
                        <a:pt x="431469" y="514219"/>
                      </a:cubicBezTo>
                      <a:cubicBezTo>
                        <a:pt x="394801" y="515297"/>
                        <a:pt x="357054" y="515297"/>
                        <a:pt x="320385" y="517454"/>
                      </a:cubicBezTo>
                      <a:cubicBezTo>
                        <a:pt x="231950" y="520690"/>
                        <a:pt x="142436" y="527161"/>
                        <a:pt x="54000" y="532553"/>
                      </a:cubicBezTo>
                      <a:cubicBezTo>
                        <a:pt x="37823" y="533631"/>
                        <a:pt x="21646" y="537945"/>
                        <a:pt x="11939" y="550887"/>
                      </a:cubicBezTo>
                      <a:cubicBezTo>
                        <a:pt x="-8552" y="576771"/>
                        <a:pt x="3312" y="625303"/>
                        <a:pt x="4390" y="655500"/>
                      </a:cubicBezTo>
                      <a:cubicBezTo>
                        <a:pt x="6547" y="699718"/>
                        <a:pt x="7626" y="743936"/>
                        <a:pt x="9783" y="787075"/>
                      </a:cubicBezTo>
                      <a:cubicBezTo>
                        <a:pt x="13018" y="877667"/>
                        <a:pt x="16254" y="967181"/>
                        <a:pt x="20567" y="1056696"/>
                      </a:cubicBezTo>
                      <a:cubicBezTo>
                        <a:pt x="21646" y="1076108"/>
                        <a:pt x="22724" y="1096599"/>
                        <a:pt x="32431" y="1112777"/>
                      </a:cubicBezTo>
                      <a:cubicBezTo>
                        <a:pt x="45372" y="1134346"/>
                        <a:pt x="73413" y="1136503"/>
                        <a:pt x="96061" y="1137582"/>
                      </a:cubicBezTo>
                      <a:cubicBezTo>
                        <a:pt x="486472" y="1166701"/>
                        <a:pt x="879040" y="1166701"/>
                        <a:pt x="1270529" y="1137582"/>
                      </a:cubicBezTo>
                      <a:cubicBezTo>
                        <a:pt x="1286706" y="1136503"/>
                        <a:pt x="1309354" y="1134346"/>
                        <a:pt x="1321218" y="1120326"/>
                      </a:cubicBezTo>
                      <a:cubicBezTo>
                        <a:pt x="1334159" y="1106306"/>
                        <a:pt x="1332002" y="1081501"/>
                        <a:pt x="1333081" y="1063166"/>
                      </a:cubicBezTo>
                      <a:cubicBezTo>
                        <a:pt x="1336316" y="935906"/>
                        <a:pt x="1340630" y="808645"/>
                        <a:pt x="1340630" y="681384"/>
                      </a:cubicBezTo>
                      <a:cubicBezTo>
                        <a:pt x="1340630" y="663049"/>
                        <a:pt x="1347101" y="620989"/>
                        <a:pt x="1343865" y="590791"/>
                      </a:cubicBezTo>
                      <a:close/>
                      <a:moveTo>
                        <a:pt x="739915" y="67727"/>
                      </a:moveTo>
                      <a:cubicBezTo>
                        <a:pt x="760407" y="65570"/>
                        <a:pt x="780898" y="69884"/>
                        <a:pt x="798153" y="82826"/>
                      </a:cubicBezTo>
                      <a:cubicBezTo>
                        <a:pt x="828351" y="106552"/>
                        <a:pt x="842371" y="147535"/>
                        <a:pt x="842371" y="184203"/>
                      </a:cubicBezTo>
                      <a:cubicBezTo>
                        <a:pt x="842371" y="244598"/>
                        <a:pt x="812174" y="300679"/>
                        <a:pt x="784133" y="352446"/>
                      </a:cubicBezTo>
                      <a:cubicBezTo>
                        <a:pt x="780898" y="357839"/>
                        <a:pt x="779819" y="363231"/>
                        <a:pt x="779819" y="368624"/>
                      </a:cubicBezTo>
                      <a:cubicBezTo>
                        <a:pt x="778741" y="371859"/>
                        <a:pt x="778741" y="375095"/>
                        <a:pt x="778741" y="378330"/>
                      </a:cubicBezTo>
                      <a:cubicBezTo>
                        <a:pt x="784133" y="424705"/>
                        <a:pt x="789525" y="471079"/>
                        <a:pt x="794918" y="518533"/>
                      </a:cubicBezTo>
                      <a:cubicBezTo>
                        <a:pt x="794918" y="518533"/>
                        <a:pt x="794918" y="518533"/>
                        <a:pt x="794918" y="518533"/>
                      </a:cubicBezTo>
                      <a:cubicBezTo>
                        <a:pt x="772270" y="517454"/>
                        <a:pt x="750700" y="516376"/>
                        <a:pt x="728052" y="516376"/>
                      </a:cubicBezTo>
                      <a:cubicBezTo>
                        <a:pt x="722660" y="471079"/>
                        <a:pt x="717267" y="424705"/>
                        <a:pt x="711875" y="379408"/>
                      </a:cubicBezTo>
                      <a:cubicBezTo>
                        <a:pt x="743151" y="321170"/>
                        <a:pt x="772270" y="259697"/>
                        <a:pt x="775505" y="191752"/>
                      </a:cubicBezTo>
                      <a:cubicBezTo>
                        <a:pt x="776584" y="148613"/>
                        <a:pt x="764720" y="103317"/>
                        <a:pt x="739915" y="67727"/>
                      </a:cubicBezTo>
                      <a:close/>
                      <a:moveTo>
                        <a:pt x="637459" y="201459"/>
                      </a:moveTo>
                      <a:cubicBezTo>
                        <a:pt x="639616" y="163712"/>
                        <a:pt x="652558" y="123808"/>
                        <a:pt x="679520" y="97924"/>
                      </a:cubicBezTo>
                      <a:cubicBezTo>
                        <a:pt x="698933" y="121651"/>
                        <a:pt x="708639" y="155084"/>
                        <a:pt x="708639" y="185282"/>
                      </a:cubicBezTo>
                      <a:cubicBezTo>
                        <a:pt x="708639" y="238127"/>
                        <a:pt x="684913" y="287737"/>
                        <a:pt x="660108" y="334112"/>
                      </a:cubicBezTo>
                      <a:cubicBezTo>
                        <a:pt x="646087" y="290973"/>
                        <a:pt x="634224" y="246755"/>
                        <a:pt x="637459" y="201459"/>
                      </a:cubicBezTo>
                      <a:close/>
                      <a:moveTo>
                        <a:pt x="652558" y="449510"/>
                      </a:moveTo>
                      <a:cubicBezTo>
                        <a:pt x="654715" y="471079"/>
                        <a:pt x="657951" y="492649"/>
                        <a:pt x="660108" y="515297"/>
                      </a:cubicBezTo>
                      <a:cubicBezTo>
                        <a:pt x="652558" y="515297"/>
                        <a:pt x="645009" y="515297"/>
                        <a:pt x="637459" y="515297"/>
                      </a:cubicBezTo>
                      <a:lnTo>
                        <a:pt x="637459" y="515297"/>
                      </a:lnTo>
                      <a:cubicBezTo>
                        <a:pt x="641774" y="492649"/>
                        <a:pt x="647166" y="471079"/>
                        <a:pt x="652558" y="449510"/>
                      </a:cubicBezTo>
                      <a:close/>
                      <a:moveTo>
                        <a:pt x="536082" y="363231"/>
                      </a:moveTo>
                      <a:cubicBezTo>
                        <a:pt x="517748" y="311464"/>
                        <a:pt x="500492" y="256461"/>
                        <a:pt x="502649" y="201459"/>
                      </a:cubicBezTo>
                      <a:cubicBezTo>
                        <a:pt x="504806" y="158320"/>
                        <a:pt x="520983" y="111945"/>
                        <a:pt x="557652" y="86061"/>
                      </a:cubicBezTo>
                      <a:cubicBezTo>
                        <a:pt x="574907" y="74198"/>
                        <a:pt x="596477" y="66648"/>
                        <a:pt x="616968" y="66648"/>
                      </a:cubicBezTo>
                      <a:cubicBezTo>
                        <a:pt x="616968" y="66648"/>
                        <a:pt x="616968" y="66648"/>
                        <a:pt x="616968" y="66648"/>
                      </a:cubicBezTo>
                      <a:cubicBezTo>
                        <a:pt x="597556" y="91454"/>
                        <a:pt x="583535" y="120573"/>
                        <a:pt x="575986" y="151849"/>
                      </a:cubicBezTo>
                      <a:cubicBezTo>
                        <a:pt x="558730" y="226264"/>
                        <a:pt x="577065" y="300679"/>
                        <a:pt x="600791" y="371859"/>
                      </a:cubicBezTo>
                      <a:cubicBezTo>
                        <a:pt x="600791" y="371859"/>
                        <a:pt x="600791" y="371859"/>
                        <a:pt x="600791" y="371859"/>
                      </a:cubicBezTo>
                      <a:cubicBezTo>
                        <a:pt x="588928" y="419312"/>
                        <a:pt x="578143" y="466766"/>
                        <a:pt x="566280" y="514219"/>
                      </a:cubicBezTo>
                      <a:cubicBezTo>
                        <a:pt x="544710" y="514219"/>
                        <a:pt x="523140" y="514219"/>
                        <a:pt x="501571" y="514219"/>
                      </a:cubicBezTo>
                      <a:cubicBezTo>
                        <a:pt x="511277" y="473236"/>
                        <a:pt x="520983" y="431176"/>
                        <a:pt x="530690" y="390193"/>
                      </a:cubicBezTo>
                      <a:cubicBezTo>
                        <a:pt x="530690" y="390193"/>
                        <a:pt x="530690" y="390193"/>
                        <a:pt x="530690" y="389115"/>
                      </a:cubicBezTo>
                      <a:cubicBezTo>
                        <a:pt x="537161" y="381565"/>
                        <a:pt x="539318" y="371859"/>
                        <a:pt x="536082" y="363231"/>
                      </a:cubicBezTo>
                      <a:close/>
                      <a:moveTo>
                        <a:pt x="363525" y="1096599"/>
                      </a:moveTo>
                      <a:cubicBezTo>
                        <a:pt x="353819" y="1096599"/>
                        <a:pt x="344112" y="1096599"/>
                        <a:pt x="334406" y="1095521"/>
                      </a:cubicBezTo>
                      <a:cubicBezTo>
                        <a:pt x="321464" y="1095521"/>
                        <a:pt x="308522" y="1094442"/>
                        <a:pt x="294502" y="1093364"/>
                      </a:cubicBezTo>
                      <a:cubicBezTo>
                        <a:pt x="223322" y="1090129"/>
                        <a:pt x="151064" y="1084736"/>
                        <a:pt x="79884" y="1078265"/>
                      </a:cubicBezTo>
                      <a:cubicBezTo>
                        <a:pt x="72334" y="915414"/>
                        <a:pt x="65864" y="752563"/>
                        <a:pt x="61550" y="588634"/>
                      </a:cubicBezTo>
                      <a:cubicBezTo>
                        <a:pt x="180183" y="578928"/>
                        <a:pt x="299894" y="573535"/>
                        <a:pt x="418527" y="571378"/>
                      </a:cubicBezTo>
                      <a:cubicBezTo>
                        <a:pt x="441176" y="571378"/>
                        <a:pt x="464902" y="570300"/>
                        <a:pt x="487550" y="570300"/>
                      </a:cubicBezTo>
                      <a:cubicBezTo>
                        <a:pt x="509120" y="570300"/>
                        <a:pt x="530690" y="570300"/>
                        <a:pt x="552259" y="570300"/>
                      </a:cubicBezTo>
                      <a:cubicBezTo>
                        <a:pt x="510198" y="746093"/>
                        <a:pt x="468138" y="921885"/>
                        <a:pt x="426077" y="1097678"/>
                      </a:cubicBezTo>
                      <a:cubicBezTo>
                        <a:pt x="406664" y="1097678"/>
                        <a:pt x="385094" y="1097678"/>
                        <a:pt x="363525" y="1096599"/>
                      </a:cubicBezTo>
                      <a:close/>
                      <a:moveTo>
                        <a:pt x="817566" y="1098756"/>
                      </a:moveTo>
                      <a:cubicBezTo>
                        <a:pt x="814331" y="1098756"/>
                        <a:pt x="811095" y="1098756"/>
                        <a:pt x="807860" y="1098756"/>
                      </a:cubicBezTo>
                      <a:cubicBezTo>
                        <a:pt x="785212" y="1098756"/>
                        <a:pt x="762563" y="1098756"/>
                        <a:pt x="740994" y="1098756"/>
                      </a:cubicBezTo>
                      <a:cubicBezTo>
                        <a:pt x="660108" y="1099835"/>
                        <a:pt x="579221" y="1099835"/>
                        <a:pt x="497257" y="1098756"/>
                      </a:cubicBezTo>
                      <a:cubicBezTo>
                        <a:pt x="539318" y="922964"/>
                        <a:pt x="581378" y="747171"/>
                        <a:pt x="623439" y="571378"/>
                      </a:cubicBezTo>
                      <a:cubicBezTo>
                        <a:pt x="637459" y="571378"/>
                        <a:pt x="652558" y="571378"/>
                        <a:pt x="666578" y="571378"/>
                      </a:cubicBezTo>
                      <a:cubicBezTo>
                        <a:pt x="689227" y="571378"/>
                        <a:pt x="711875" y="572457"/>
                        <a:pt x="733445" y="573535"/>
                      </a:cubicBezTo>
                      <a:cubicBezTo>
                        <a:pt x="756092" y="574614"/>
                        <a:pt x="777662" y="574614"/>
                        <a:pt x="800310" y="575692"/>
                      </a:cubicBezTo>
                      <a:lnTo>
                        <a:pt x="800310" y="575692"/>
                      </a:lnTo>
                      <a:cubicBezTo>
                        <a:pt x="821880" y="750406"/>
                        <a:pt x="846685" y="924042"/>
                        <a:pt x="873647" y="1098756"/>
                      </a:cubicBezTo>
                      <a:cubicBezTo>
                        <a:pt x="855313" y="1098756"/>
                        <a:pt x="836979" y="1098756"/>
                        <a:pt x="817566" y="1098756"/>
                      </a:cubicBezTo>
                      <a:close/>
                      <a:moveTo>
                        <a:pt x="1277000" y="1075030"/>
                      </a:moveTo>
                      <a:cubicBezTo>
                        <a:pt x="1205820" y="1086893"/>
                        <a:pt x="1133561" y="1091207"/>
                        <a:pt x="1061303" y="1093364"/>
                      </a:cubicBezTo>
                      <a:cubicBezTo>
                        <a:pt x="1021399" y="1095521"/>
                        <a:pt x="981496" y="1095521"/>
                        <a:pt x="941592" y="1096599"/>
                      </a:cubicBezTo>
                      <a:cubicBezTo>
                        <a:pt x="914629" y="924042"/>
                        <a:pt x="890903" y="751485"/>
                        <a:pt x="869333" y="577849"/>
                      </a:cubicBezTo>
                      <a:cubicBezTo>
                        <a:pt x="923257" y="580006"/>
                        <a:pt x="977181" y="583242"/>
                        <a:pt x="1032184" y="586477"/>
                      </a:cubicBezTo>
                      <a:cubicBezTo>
                        <a:pt x="1116306" y="591870"/>
                        <a:pt x="1200427" y="598340"/>
                        <a:pt x="1284549" y="605890"/>
                      </a:cubicBezTo>
                      <a:cubicBezTo>
                        <a:pt x="1284549" y="763348"/>
                        <a:pt x="1282392" y="919728"/>
                        <a:pt x="1277000" y="1075030"/>
                      </a:cubicBezTo>
                      <a:close/>
                    </a:path>
                  </a:pathLst>
                </a:custGeom>
                <a:solidFill>
                  <a:srgbClr val="454E5F"/>
                </a:solidFill>
                <a:ln w="10784"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841C3269-0C98-EFDE-94EE-4A73E2B911A6}"/>
                </a:ext>
              </a:extLst>
            </p:cNvPr>
            <p:cNvSpPr txBox="1"/>
            <p:nvPr/>
          </p:nvSpPr>
          <p:spPr>
            <a:xfrm>
              <a:off x="649679" y="3246940"/>
              <a:ext cx="5673018" cy="3416320"/>
            </a:xfrm>
            <a:prstGeom prst="rect">
              <a:avLst/>
            </a:prstGeom>
            <a:noFill/>
          </p:spPr>
          <p:txBody>
            <a:bodyPr wrap="square">
              <a:spAutoFit/>
            </a:bodyPr>
            <a:lstStyle/>
            <a:p>
              <a:pPr algn="just"/>
              <a:r>
                <a:rPr lang="vi-VN" sz="24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4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4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p:txBody>
        </p:sp>
      </p:grpSp>
      <p:sp>
        <p:nvSpPr>
          <p:cNvPr id="3" name="Hộp Văn bản 2">
            <a:extLst>
              <a:ext uri="{FF2B5EF4-FFF2-40B4-BE49-F238E27FC236}">
                <a16:creationId xmlns:a16="http://schemas.microsoft.com/office/drawing/2014/main" id="{C8AE42D6-11B8-3A6A-627C-2D217594B676}"/>
              </a:ext>
            </a:extLst>
          </p:cNvPr>
          <p:cNvSpPr txBox="1"/>
          <p:nvPr/>
        </p:nvSpPr>
        <p:spPr>
          <a:xfrm>
            <a:off x="6719497" y="3325313"/>
            <a:ext cx="4465320" cy="1938992"/>
          </a:xfrm>
          <a:prstGeom prst="rect">
            <a:avLst/>
          </a:prstGeom>
          <a:noFill/>
        </p:spPr>
        <p:txBody>
          <a:bodyPr wrap="square">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Thương cỏ non, chim én đã gọi thêm nhiều bạn dùng cỏ khô tết thành dòng chữ “không giẫm chân lên cỏ” rồi đặt bên cạnh bãi cỏ để bảo vệ cỏ non.</a:t>
            </a:r>
          </a:p>
        </p:txBody>
      </p:sp>
      <p:pic>
        <p:nvPicPr>
          <p:cNvPr id="23" name="Hình ảnh 22">
            <a:extLst>
              <a:ext uri="{FF2B5EF4-FFF2-40B4-BE49-F238E27FC236}">
                <a16:creationId xmlns:a16="http://schemas.microsoft.com/office/drawing/2014/main" id="{35F14EBA-7F3A-51E2-DD29-CD4958F7DCBC}"/>
              </a:ext>
            </a:extLst>
          </p:cNvPr>
          <p:cNvPicPr>
            <a:picLocks noChangeAspect="1"/>
          </p:cNvPicPr>
          <p:nvPr/>
        </p:nvPicPr>
        <p:blipFill>
          <a:blip r:embed="rId2"/>
          <a:stretch>
            <a:fillRect/>
          </a:stretch>
        </p:blipFill>
        <p:spPr>
          <a:xfrm>
            <a:off x="649679" y="102955"/>
            <a:ext cx="3200677" cy="1609483"/>
          </a:xfrm>
          <a:prstGeom prst="rect">
            <a:avLst/>
          </a:prstGeom>
        </p:spPr>
      </p:pic>
    </p:spTree>
    <p:extLst>
      <p:ext uri="{BB962C8B-B14F-4D97-AF65-F5344CB8AC3E}">
        <p14:creationId xmlns:p14="http://schemas.microsoft.com/office/powerpoint/2010/main" val="42365107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684C88E7-C405-41A7-B7DC-246EEE4E2375}"/>
              </a:ext>
            </a:extLst>
          </p:cNvPr>
          <p:cNvGrpSpPr/>
          <p:nvPr/>
        </p:nvGrpSpPr>
        <p:grpSpPr>
          <a:xfrm>
            <a:off x="922116" y="1351392"/>
            <a:ext cx="10347768" cy="1244124"/>
            <a:chOff x="362940" y="989475"/>
            <a:chExt cx="11466120" cy="1244124"/>
          </a:xfrm>
        </p:grpSpPr>
        <p:grpSp>
          <p:nvGrpSpPr>
            <p:cNvPr id="5" name="Group 11">
              <a:extLst>
                <a:ext uri="{FF2B5EF4-FFF2-40B4-BE49-F238E27FC236}">
                  <a16:creationId xmlns:a16="http://schemas.microsoft.com/office/drawing/2014/main" id="{D7FBC1DD-C7D6-290C-D226-01F3C023A842}"/>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9498083A-2B66-53A8-24E0-594DE3D6B317}"/>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F095E513-7453-E6B5-3F54-7F2F196025BC}"/>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64DDB71-0F60-E962-E1EA-9584A1BF8ED3}"/>
                </a:ext>
              </a:extLst>
            </p:cNvPr>
            <p:cNvSpPr txBox="1"/>
            <p:nvPr/>
          </p:nvSpPr>
          <p:spPr>
            <a:xfrm>
              <a:off x="645309" y="1231778"/>
              <a:ext cx="1066880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Thay lời chim én, nói lời nhắn nhủ tới các bạn nhỏ</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CEEF22C4-0780-D429-0029-A08250C59E19}"/>
              </a:ext>
            </a:extLst>
          </p:cNvPr>
          <p:cNvGrpSpPr/>
          <p:nvPr/>
        </p:nvGrpSpPr>
        <p:grpSpPr>
          <a:xfrm>
            <a:off x="1386840" y="3195680"/>
            <a:ext cx="10262701" cy="2396969"/>
            <a:chOff x="3901440" y="3830770"/>
            <a:chExt cx="7934460" cy="2396969"/>
          </a:xfrm>
        </p:grpSpPr>
        <p:grpSp>
          <p:nvGrpSpPr>
            <p:cNvPr id="13" name="Đồ họa 19">
              <a:extLst>
                <a:ext uri="{FF2B5EF4-FFF2-40B4-BE49-F238E27FC236}">
                  <a16:creationId xmlns:a16="http://schemas.microsoft.com/office/drawing/2014/main" id="{B7DE5F33-8862-E338-5708-B7C92B09D5BA}"/>
                </a:ext>
              </a:extLst>
            </p:cNvPr>
            <p:cNvGrpSpPr/>
            <p:nvPr/>
          </p:nvGrpSpPr>
          <p:grpSpPr>
            <a:xfrm>
              <a:off x="3901440" y="3830770"/>
              <a:ext cx="7934460" cy="2396969"/>
              <a:chOff x="4963160" y="3751897"/>
              <a:chExt cx="6872740" cy="2396969"/>
            </a:xfrm>
          </p:grpSpPr>
          <p:sp>
            <p:nvSpPr>
              <p:cNvPr id="15" name="Hình tự do: Hình 14">
                <a:extLst>
                  <a:ext uri="{FF2B5EF4-FFF2-40B4-BE49-F238E27FC236}">
                    <a16:creationId xmlns:a16="http://schemas.microsoft.com/office/drawing/2014/main" id="{D7B7D11F-2900-48E2-9B13-CEC8C4DEC4CD}"/>
                  </a:ext>
                </a:extLst>
              </p:cNvPr>
              <p:cNvSpPr/>
              <p:nvPr/>
            </p:nvSpPr>
            <p:spPr>
              <a:xfrm>
                <a:off x="5062732" y="3895252"/>
                <a:ext cx="6773168" cy="2253614"/>
              </a:xfrm>
              <a:custGeom>
                <a:avLst/>
                <a:gdLst>
                  <a:gd name="connsiteX0" fmla="*/ 6773169 w 6773168"/>
                  <a:gd name="connsiteY0" fmla="*/ 922020 h 2253614"/>
                  <a:gd name="connsiteX1" fmla="*/ 5955565 w 6773168"/>
                  <a:gd name="connsiteY1" fmla="*/ 2253615 h 2253614"/>
                  <a:gd name="connsiteX2" fmla="*/ 0 w 6773168"/>
                  <a:gd name="connsiteY2" fmla="*/ 2210753 h 2253614"/>
                  <a:gd name="connsiteX3" fmla="*/ 14383 w 6773168"/>
                  <a:gd name="connsiteY3" fmla="*/ 0 h 2253614"/>
                  <a:gd name="connsiteX4" fmla="*/ 5669016 w 6773168"/>
                  <a:gd name="connsiteY4" fmla="*/ 11430 h 2253614"/>
                  <a:gd name="connsiteX5" fmla="*/ 6773169 w 6773168"/>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3614">
                    <a:moveTo>
                      <a:pt x="6773169" y="922020"/>
                    </a:moveTo>
                    <a:lnTo>
                      <a:pt x="5955565" y="2253615"/>
                    </a:lnTo>
                    <a:cubicBezTo>
                      <a:pt x="3961895" y="2251710"/>
                      <a:pt x="1993671" y="2211705"/>
                      <a:pt x="0" y="2210753"/>
                    </a:cubicBezTo>
                    <a:cubicBezTo>
                      <a:pt x="15489" y="1474470"/>
                      <a:pt x="-1106" y="736283"/>
                      <a:pt x="14383" y="0"/>
                    </a:cubicBezTo>
                    <a:cubicBezTo>
                      <a:pt x="1899629" y="3810"/>
                      <a:pt x="3783770" y="7620"/>
                      <a:pt x="5669016" y="11430"/>
                    </a:cubicBezTo>
                    <a:cubicBezTo>
                      <a:pt x="6038543" y="302895"/>
                      <a:pt x="6403643" y="629603"/>
                      <a:pt x="6773169" y="922020"/>
                    </a:cubicBezTo>
                    <a:close/>
                  </a:path>
                </a:pathLst>
              </a:custGeom>
              <a:solidFill>
                <a:srgbClr val="CCCCCC"/>
              </a:solidFill>
              <a:ln w="1105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5721CCB7-1763-690B-6099-F82798C4ED2A}"/>
                  </a:ext>
                </a:extLst>
              </p:cNvPr>
              <p:cNvSpPr/>
              <p:nvPr/>
            </p:nvSpPr>
            <p:spPr>
              <a:xfrm>
                <a:off x="4989712" y="3774757"/>
                <a:ext cx="6773168" cy="2254567"/>
              </a:xfrm>
              <a:custGeom>
                <a:avLst/>
                <a:gdLst>
                  <a:gd name="connsiteX0" fmla="*/ 6773169 w 6773168"/>
                  <a:gd name="connsiteY0" fmla="*/ 922973 h 2254567"/>
                  <a:gd name="connsiteX1" fmla="*/ 5955565 w 6773168"/>
                  <a:gd name="connsiteY1" fmla="*/ 2254568 h 2254567"/>
                  <a:gd name="connsiteX2" fmla="*/ 0 w 6773168"/>
                  <a:gd name="connsiteY2" fmla="*/ 2211705 h 2254567"/>
                  <a:gd name="connsiteX3" fmla="*/ 14383 w 6773168"/>
                  <a:gd name="connsiteY3" fmla="*/ 0 h 2254567"/>
                  <a:gd name="connsiteX4" fmla="*/ 5669016 w 6773168"/>
                  <a:gd name="connsiteY4" fmla="*/ 11430 h 2254567"/>
                  <a:gd name="connsiteX5" fmla="*/ 6773169 w 6773168"/>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3168" h="2254567">
                    <a:moveTo>
                      <a:pt x="6773169" y="922973"/>
                    </a:moveTo>
                    <a:lnTo>
                      <a:pt x="5955565" y="2254568"/>
                    </a:lnTo>
                    <a:cubicBezTo>
                      <a:pt x="3961895" y="2252663"/>
                      <a:pt x="1993671" y="2212658"/>
                      <a:pt x="0" y="2211705"/>
                    </a:cubicBezTo>
                    <a:cubicBezTo>
                      <a:pt x="15489" y="1475423"/>
                      <a:pt x="-1106" y="736283"/>
                      <a:pt x="14383" y="0"/>
                    </a:cubicBezTo>
                    <a:cubicBezTo>
                      <a:pt x="1899629" y="3810"/>
                      <a:pt x="3783770" y="7620"/>
                      <a:pt x="5669016" y="11430"/>
                    </a:cubicBezTo>
                    <a:cubicBezTo>
                      <a:pt x="6038543" y="303848"/>
                      <a:pt x="6403643" y="630555"/>
                      <a:pt x="6773169" y="922973"/>
                    </a:cubicBezTo>
                    <a:close/>
                  </a:path>
                </a:pathLst>
              </a:custGeom>
              <a:solidFill>
                <a:srgbClr val="FEEDE6"/>
              </a:solidFill>
              <a:ln w="1105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4F93C786-62F8-D044-82FC-93FCBDE7E457}"/>
                  </a:ext>
                </a:extLst>
              </p:cNvPr>
              <p:cNvSpPr/>
              <p:nvPr/>
            </p:nvSpPr>
            <p:spPr>
              <a:xfrm>
                <a:off x="4963160" y="3751897"/>
                <a:ext cx="6824864" cy="2300287"/>
              </a:xfrm>
              <a:custGeom>
                <a:avLst/>
                <a:gdLst>
                  <a:gd name="connsiteX0" fmla="*/ 5982118 w 6824864"/>
                  <a:gd name="connsiteY0" fmla="*/ 2300288 h 2300287"/>
                  <a:gd name="connsiteX1" fmla="*/ 5982118 w 6824864"/>
                  <a:gd name="connsiteY1" fmla="*/ 2300288 h 2300287"/>
                  <a:gd name="connsiteX2" fmla="*/ 3000463 w 6824864"/>
                  <a:gd name="connsiteY2" fmla="*/ 2278380 h 2300287"/>
                  <a:gd name="connsiteX3" fmla="*/ 26553 w 6824864"/>
                  <a:gd name="connsiteY3" fmla="*/ 2257425 h 2300287"/>
                  <a:gd name="connsiteX4" fmla="*/ 7745 w 6824864"/>
                  <a:gd name="connsiteY4" fmla="*/ 2250758 h 2300287"/>
                  <a:gd name="connsiteX5" fmla="*/ 0 w 6824864"/>
                  <a:gd name="connsiteY5" fmla="*/ 2234565 h 2300287"/>
                  <a:gd name="connsiteX6" fmla="*/ 6638 w 6824864"/>
                  <a:gd name="connsiteY6" fmla="*/ 1127760 h 2300287"/>
                  <a:gd name="connsiteX7" fmla="*/ 13276 w 6824864"/>
                  <a:gd name="connsiteY7" fmla="*/ 23813 h 2300287"/>
                  <a:gd name="connsiteX8" fmla="*/ 40936 w 6824864"/>
                  <a:gd name="connsiteY8" fmla="*/ 0 h 2300287"/>
                  <a:gd name="connsiteX9" fmla="*/ 40936 w 6824864"/>
                  <a:gd name="connsiteY9" fmla="*/ 0 h 2300287"/>
                  <a:gd name="connsiteX10" fmla="*/ 5695569 w 6824864"/>
                  <a:gd name="connsiteY10" fmla="*/ 11430 h 2300287"/>
                  <a:gd name="connsiteX11" fmla="*/ 5713271 w 6824864"/>
                  <a:gd name="connsiteY11" fmla="*/ 17145 h 2300287"/>
                  <a:gd name="connsiteX12" fmla="*/ 6265347 w 6824864"/>
                  <a:gd name="connsiteY12" fmla="*/ 473393 h 2300287"/>
                  <a:gd name="connsiteX13" fmla="*/ 6816317 w 6824864"/>
                  <a:gd name="connsiteY13" fmla="*/ 928688 h 2300287"/>
                  <a:gd name="connsiteX14" fmla="*/ 6821849 w 6824864"/>
                  <a:gd name="connsiteY14" fmla="*/ 956310 h 2300287"/>
                  <a:gd name="connsiteX15" fmla="*/ 6004245 w 6824864"/>
                  <a:gd name="connsiteY15" fmla="*/ 2287905 h 2300287"/>
                  <a:gd name="connsiteX16" fmla="*/ 5982118 w 6824864"/>
                  <a:gd name="connsiteY16" fmla="*/ 2300288 h 2300287"/>
                  <a:gd name="connsiteX17" fmla="*/ 54212 w 6824864"/>
                  <a:gd name="connsiteY17" fmla="*/ 2210753 h 2300287"/>
                  <a:gd name="connsiteX18" fmla="*/ 3001569 w 6824864"/>
                  <a:gd name="connsiteY18" fmla="*/ 2232660 h 2300287"/>
                  <a:gd name="connsiteX19" fmla="*/ 5966629 w 6824864"/>
                  <a:gd name="connsiteY19" fmla="*/ 2254568 h 2300287"/>
                  <a:gd name="connsiteX20" fmla="*/ 6766531 w 6824864"/>
                  <a:gd name="connsiteY20" fmla="*/ 951548 h 2300287"/>
                  <a:gd name="connsiteX21" fmla="*/ 6228837 w 6824864"/>
                  <a:gd name="connsiteY21" fmla="*/ 507683 h 2300287"/>
                  <a:gd name="connsiteX22" fmla="*/ 5685612 w 6824864"/>
                  <a:gd name="connsiteY22" fmla="*/ 59055 h 2300287"/>
                  <a:gd name="connsiteX23" fmla="*/ 67488 w 6824864"/>
                  <a:gd name="connsiteY23" fmla="*/ 46673 h 2300287"/>
                  <a:gd name="connsiteX24" fmla="*/ 60850 w 6824864"/>
                  <a:gd name="connsiteY24" fmla="*/ 1126808 h 2300287"/>
                  <a:gd name="connsiteX25" fmla="*/ 54212 w 6824864"/>
                  <a:gd name="connsiteY25" fmla="*/ 2210753 h 23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24864" h="2300287">
                    <a:moveTo>
                      <a:pt x="5982118" y="2300288"/>
                    </a:moveTo>
                    <a:cubicBezTo>
                      <a:pt x="5982118" y="2300288"/>
                      <a:pt x="5982118" y="2300288"/>
                      <a:pt x="5982118" y="2300288"/>
                    </a:cubicBezTo>
                    <a:cubicBezTo>
                      <a:pt x="4984176" y="2299335"/>
                      <a:pt x="3975171" y="2288858"/>
                      <a:pt x="3000463" y="2278380"/>
                    </a:cubicBezTo>
                    <a:cubicBezTo>
                      <a:pt x="2027968" y="2268855"/>
                      <a:pt x="1022282" y="2257425"/>
                      <a:pt x="26553" y="2257425"/>
                    </a:cubicBezTo>
                    <a:cubicBezTo>
                      <a:pt x="19915" y="2257425"/>
                      <a:pt x="12170" y="2254568"/>
                      <a:pt x="7745" y="2250758"/>
                    </a:cubicBezTo>
                    <a:cubicBezTo>
                      <a:pt x="2213" y="2245995"/>
                      <a:pt x="0" y="2240280"/>
                      <a:pt x="0" y="2234565"/>
                    </a:cubicBezTo>
                    <a:cubicBezTo>
                      <a:pt x="7745" y="1865948"/>
                      <a:pt x="7745" y="1490663"/>
                      <a:pt x="6638" y="1127760"/>
                    </a:cubicBezTo>
                    <a:cubicBezTo>
                      <a:pt x="6638" y="765810"/>
                      <a:pt x="6638" y="391478"/>
                      <a:pt x="13276" y="23813"/>
                    </a:cubicBezTo>
                    <a:cubicBezTo>
                      <a:pt x="14383" y="10478"/>
                      <a:pt x="26553" y="0"/>
                      <a:pt x="40936" y="0"/>
                    </a:cubicBezTo>
                    <a:cubicBezTo>
                      <a:pt x="40936" y="0"/>
                      <a:pt x="40936" y="0"/>
                      <a:pt x="40936" y="0"/>
                    </a:cubicBezTo>
                    <a:lnTo>
                      <a:pt x="5695569" y="11430"/>
                    </a:lnTo>
                    <a:cubicBezTo>
                      <a:pt x="5702208" y="11430"/>
                      <a:pt x="5708846" y="13335"/>
                      <a:pt x="5713271" y="17145"/>
                    </a:cubicBezTo>
                    <a:cubicBezTo>
                      <a:pt x="5898034" y="163830"/>
                      <a:pt x="6085010" y="320993"/>
                      <a:pt x="6265347" y="473393"/>
                    </a:cubicBezTo>
                    <a:cubicBezTo>
                      <a:pt x="6445685" y="625793"/>
                      <a:pt x="6632661" y="782955"/>
                      <a:pt x="6816317" y="928688"/>
                    </a:cubicBezTo>
                    <a:cubicBezTo>
                      <a:pt x="6825169" y="935355"/>
                      <a:pt x="6827381" y="946785"/>
                      <a:pt x="6821849" y="956310"/>
                    </a:cubicBezTo>
                    <a:lnTo>
                      <a:pt x="6004245" y="2287905"/>
                    </a:lnTo>
                    <a:cubicBezTo>
                      <a:pt x="6002032" y="2295525"/>
                      <a:pt x="5992075" y="2300288"/>
                      <a:pt x="5982118" y="2300288"/>
                    </a:cubicBezTo>
                    <a:close/>
                    <a:moveTo>
                      <a:pt x="54212" y="2210753"/>
                    </a:moveTo>
                    <a:cubicBezTo>
                      <a:pt x="1041090" y="2211705"/>
                      <a:pt x="2037925" y="2222183"/>
                      <a:pt x="3001569" y="2232660"/>
                    </a:cubicBezTo>
                    <a:cubicBezTo>
                      <a:pt x="3971852" y="2243138"/>
                      <a:pt x="4974219" y="2253615"/>
                      <a:pt x="5966629" y="2254568"/>
                    </a:cubicBezTo>
                    <a:lnTo>
                      <a:pt x="6766531" y="951548"/>
                    </a:lnTo>
                    <a:cubicBezTo>
                      <a:pt x="6586193" y="808673"/>
                      <a:pt x="6404750" y="655320"/>
                      <a:pt x="6228837" y="507683"/>
                    </a:cubicBezTo>
                    <a:cubicBezTo>
                      <a:pt x="6050713" y="358140"/>
                      <a:pt x="5867056" y="202883"/>
                      <a:pt x="5685612" y="59055"/>
                    </a:cubicBezTo>
                    <a:lnTo>
                      <a:pt x="67488" y="46673"/>
                    </a:lnTo>
                    <a:cubicBezTo>
                      <a:pt x="59744" y="405765"/>
                      <a:pt x="60850" y="772478"/>
                      <a:pt x="60850" y="1126808"/>
                    </a:cubicBezTo>
                    <a:cubicBezTo>
                      <a:pt x="60850" y="1482090"/>
                      <a:pt x="60850" y="1849755"/>
                      <a:pt x="54212" y="2210753"/>
                    </a:cubicBezTo>
                    <a:close/>
                  </a:path>
                </a:pathLst>
              </a:custGeom>
              <a:solidFill>
                <a:srgbClr val="454E5F"/>
              </a:solidFill>
              <a:ln w="11051" cap="flat">
                <a:noFill/>
                <a:prstDash val="solid"/>
                <a:miter/>
              </a:ln>
            </p:spPr>
            <p:txBody>
              <a:bodyPr rtlCol="0" anchor="ctr"/>
              <a:lstStyle/>
              <a:p>
                <a:endParaRPr lang="vi-VN"/>
              </a:p>
            </p:txBody>
          </p:sp>
          <p:grpSp>
            <p:nvGrpSpPr>
              <p:cNvPr id="18" name="Đồ họa 19">
                <a:extLst>
                  <a:ext uri="{FF2B5EF4-FFF2-40B4-BE49-F238E27FC236}">
                    <a16:creationId xmlns:a16="http://schemas.microsoft.com/office/drawing/2014/main" id="{B39E6FEB-E131-F921-1791-F637CE3AAF75}"/>
                  </a:ext>
                </a:extLst>
              </p:cNvPr>
              <p:cNvGrpSpPr/>
              <p:nvPr/>
            </p:nvGrpSpPr>
            <p:grpSpPr>
              <a:xfrm>
                <a:off x="5072690" y="3844289"/>
                <a:ext cx="6584783" cy="2115502"/>
                <a:chOff x="5072690" y="3844289"/>
                <a:chExt cx="6584783" cy="2115502"/>
              </a:xfrm>
              <a:solidFill>
                <a:srgbClr val="454E5F"/>
              </a:solidFill>
            </p:grpSpPr>
            <p:sp>
              <p:nvSpPr>
                <p:cNvPr id="19" name="Hình tự do: Hình 18">
                  <a:extLst>
                    <a:ext uri="{FF2B5EF4-FFF2-40B4-BE49-F238E27FC236}">
                      <a16:creationId xmlns:a16="http://schemas.microsoft.com/office/drawing/2014/main" id="{0A641DDD-41B9-EE8E-0722-111BC0A2BCA7}"/>
                    </a:ext>
                  </a:extLst>
                </p:cNvPr>
                <p:cNvSpPr/>
                <p:nvPr/>
              </p:nvSpPr>
              <p:spPr>
                <a:xfrm>
                  <a:off x="10828002" y="5893348"/>
                  <a:ext cx="92665" cy="66443"/>
                </a:xfrm>
                <a:custGeom>
                  <a:avLst/>
                  <a:gdLst>
                    <a:gd name="connsiteX0" fmla="*/ 53106 w 92665"/>
                    <a:gd name="connsiteY0" fmla="*/ 66443 h 66443"/>
                    <a:gd name="connsiteX1" fmla="*/ 53106 w 92665"/>
                    <a:gd name="connsiteY1" fmla="*/ 66443 h 66443"/>
                    <a:gd name="connsiteX2" fmla="*/ 26553 w 92665"/>
                    <a:gd name="connsiteY2" fmla="*/ 66443 h 66443"/>
                    <a:gd name="connsiteX3" fmla="*/ 0 w 92665"/>
                    <a:gd name="connsiteY3" fmla="*/ 43583 h 66443"/>
                    <a:gd name="connsiteX4" fmla="*/ 26553 w 92665"/>
                    <a:gd name="connsiteY4" fmla="*/ 20723 h 66443"/>
                    <a:gd name="connsiteX5" fmla="*/ 26553 w 92665"/>
                    <a:gd name="connsiteY5" fmla="*/ 20723 h 66443"/>
                    <a:gd name="connsiteX6" fmla="*/ 37617 w 92665"/>
                    <a:gd name="connsiteY6" fmla="*/ 20723 h 66443"/>
                    <a:gd name="connsiteX7" fmla="*/ 42042 w 92665"/>
                    <a:gd name="connsiteY7" fmla="*/ 12151 h 66443"/>
                    <a:gd name="connsiteX8" fmla="*/ 78552 w 92665"/>
                    <a:gd name="connsiteY8" fmla="*/ 2626 h 66443"/>
                    <a:gd name="connsiteX9" fmla="*/ 89616 w 92665"/>
                    <a:gd name="connsiteY9" fmla="*/ 34058 h 66443"/>
                    <a:gd name="connsiteX10" fmla="*/ 77446 w 92665"/>
                    <a:gd name="connsiteY10" fmla="*/ 54061 h 66443"/>
                    <a:gd name="connsiteX11" fmla="*/ 53106 w 92665"/>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65" h="66443">
                      <a:moveTo>
                        <a:pt x="53106" y="66443"/>
                      </a:moveTo>
                      <a:cubicBezTo>
                        <a:pt x="53106" y="66443"/>
                        <a:pt x="53106" y="66443"/>
                        <a:pt x="53106" y="66443"/>
                      </a:cubicBezTo>
                      <a:lnTo>
                        <a:pt x="26553" y="66443"/>
                      </a:lnTo>
                      <a:cubicBezTo>
                        <a:pt x="12170" y="66443"/>
                        <a:pt x="0" y="55966"/>
                        <a:pt x="0" y="43583"/>
                      </a:cubicBezTo>
                      <a:cubicBezTo>
                        <a:pt x="0" y="31201"/>
                        <a:pt x="12170" y="20723"/>
                        <a:pt x="26553" y="20723"/>
                      </a:cubicBezTo>
                      <a:cubicBezTo>
                        <a:pt x="26553" y="20723"/>
                        <a:pt x="26553" y="20723"/>
                        <a:pt x="26553" y="20723"/>
                      </a:cubicBezTo>
                      <a:lnTo>
                        <a:pt x="37617" y="20723"/>
                      </a:lnTo>
                      <a:lnTo>
                        <a:pt x="42042" y="12151"/>
                      </a:lnTo>
                      <a:cubicBezTo>
                        <a:pt x="48680" y="721"/>
                        <a:pt x="65276" y="-3089"/>
                        <a:pt x="78552" y="2626"/>
                      </a:cubicBezTo>
                      <a:cubicBezTo>
                        <a:pt x="91829" y="8341"/>
                        <a:pt x="96254" y="22628"/>
                        <a:pt x="89616" y="34058"/>
                      </a:cubicBezTo>
                      <a:lnTo>
                        <a:pt x="77446" y="54061"/>
                      </a:lnTo>
                      <a:cubicBezTo>
                        <a:pt x="71914" y="61681"/>
                        <a:pt x="63063" y="66443"/>
                        <a:pt x="53106" y="66443"/>
                      </a:cubicBezTo>
                      <a:close/>
                    </a:path>
                  </a:pathLst>
                </a:custGeom>
                <a:solidFill>
                  <a:srgbClr val="454E5F"/>
                </a:solidFill>
                <a:ln w="11051"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406D1F8C-9C5C-CBCA-D7AB-31B25CD956B5}"/>
                    </a:ext>
                  </a:extLst>
                </p:cNvPr>
                <p:cNvSpPr/>
                <p:nvPr/>
              </p:nvSpPr>
              <p:spPr>
                <a:xfrm>
                  <a:off x="5206560" y="5871209"/>
                  <a:ext cx="5567230" cy="88582"/>
                </a:xfrm>
                <a:custGeom>
                  <a:avLst/>
                  <a:gdLst>
                    <a:gd name="connsiteX0" fmla="*/ 5540678 w 5567230"/>
                    <a:gd name="connsiteY0" fmla="*/ 88583 h 88582"/>
                    <a:gd name="connsiteX1" fmla="*/ 5540678 w 5567230"/>
                    <a:gd name="connsiteY1" fmla="*/ 88583 h 88582"/>
                    <a:gd name="connsiteX2" fmla="*/ 5487573 w 5567230"/>
                    <a:gd name="connsiteY2" fmla="*/ 88583 h 88582"/>
                    <a:gd name="connsiteX3" fmla="*/ 5461020 w 5567230"/>
                    <a:gd name="connsiteY3" fmla="*/ 65722 h 88582"/>
                    <a:gd name="connsiteX4" fmla="*/ 5487573 w 5567230"/>
                    <a:gd name="connsiteY4" fmla="*/ 42863 h 88582"/>
                    <a:gd name="connsiteX5" fmla="*/ 5487573 w 5567230"/>
                    <a:gd name="connsiteY5" fmla="*/ 42863 h 88582"/>
                    <a:gd name="connsiteX6" fmla="*/ 5540678 w 5567230"/>
                    <a:gd name="connsiteY6" fmla="*/ 42863 h 88582"/>
                    <a:gd name="connsiteX7" fmla="*/ 5567231 w 5567230"/>
                    <a:gd name="connsiteY7" fmla="*/ 65722 h 88582"/>
                    <a:gd name="connsiteX8" fmla="*/ 5540678 w 5567230"/>
                    <a:gd name="connsiteY8" fmla="*/ 88583 h 88582"/>
                    <a:gd name="connsiteX9" fmla="*/ 5380255 w 5567230"/>
                    <a:gd name="connsiteY9" fmla="*/ 87630 h 88582"/>
                    <a:gd name="connsiteX10" fmla="*/ 5380255 w 5567230"/>
                    <a:gd name="connsiteY10" fmla="*/ 87630 h 88582"/>
                    <a:gd name="connsiteX11" fmla="*/ 5327150 w 5567230"/>
                    <a:gd name="connsiteY11" fmla="*/ 87630 h 88582"/>
                    <a:gd name="connsiteX12" fmla="*/ 5300597 w 5567230"/>
                    <a:gd name="connsiteY12" fmla="*/ 64770 h 88582"/>
                    <a:gd name="connsiteX13" fmla="*/ 5327150 w 5567230"/>
                    <a:gd name="connsiteY13" fmla="*/ 41910 h 88582"/>
                    <a:gd name="connsiteX14" fmla="*/ 5327150 w 5567230"/>
                    <a:gd name="connsiteY14" fmla="*/ 41910 h 88582"/>
                    <a:gd name="connsiteX15" fmla="*/ 5380255 w 5567230"/>
                    <a:gd name="connsiteY15" fmla="*/ 41910 h 88582"/>
                    <a:gd name="connsiteX16" fmla="*/ 5406808 w 5567230"/>
                    <a:gd name="connsiteY16" fmla="*/ 64770 h 88582"/>
                    <a:gd name="connsiteX17" fmla="*/ 5380255 w 5567230"/>
                    <a:gd name="connsiteY17" fmla="*/ 87630 h 88582"/>
                    <a:gd name="connsiteX18" fmla="*/ 5219832 w 5567230"/>
                    <a:gd name="connsiteY18" fmla="*/ 87630 h 88582"/>
                    <a:gd name="connsiteX19" fmla="*/ 5219832 w 5567230"/>
                    <a:gd name="connsiteY19" fmla="*/ 87630 h 88582"/>
                    <a:gd name="connsiteX20" fmla="*/ 5165620 w 5567230"/>
                    <a:gd name="connsiteY20" fmla="*/ 87630 h 88582"/>
                    <a:gd name="connsiteX21" fmla="*/ 5139067 w 5567230"/>
                    <a:gd name="connsiteY21" fmla="*/ 64770 h 88582"/>
                    <a:gd name="connsiteX22" fmla="*/ 5165620 w 5567230"/>
                    <a:gd name="connsiteY22" fmla="*/ 41910 h 88582"/>
                    <a:gd name="connsiteX23" fmla="*/ 5218726 w 5567230"/>
                    <a:gd name="connsiteY23" fmla="*/ 41910 h 88582"/>
                    <a:gd name="connsiteX24" fmla="*/ 5245279 w 5567230"/>
                    <a:gd name="connsiteY24" fmla="*/ 64770 h 88582"/>
                    <a:gd name="connsiteX25" fmla="*/ 5219832 w 5567230"/>
                    <a:gd name="connsiteY25" fmla="*/ 87630 h 88582"/>
                    <a:gd name="connsiteX26" fmla="*/ 5058303 w 5567230"/>
                    <a:gd name="connsiteY26" fmla="*/ 86678 h 88582"/>
                    <a:gd name="connsiteX27" fmla="*/ 5058303 w 5567230"/>
                    <a:gd name="connsiteY27" fmla="*/ 86678 h 88582"/>
                    <a:gd name="connsiteX28" fmla="*/ 5004091 w 5567230"/>
                    <a:gd name="connsiteY28" fmla="*/ 86678 h 88582"/>
                    <a:gd name="connsiteX29" fmla="*/ 4977538 w 5567230"/>
                    <a:gd name="connsiteY29" fmla="*/ 63817 h 88582"/>
                    <a:gd name="connsiteX30" fmla="*/ 5004091 w 5567230"/>
                    <a:gd name="connsiteY30" fmla="*/ 40958 h 88582"/>
                    <a:gd name="connsiteX31" fmla="*/ 5004091 w 5567230"/>
                    <a:gd name="connsiteY31" fmla="*/ 40958 h 88582"/>
                    <a:gd name="connsiteX32" fmla="*/ 5057196 w 5567230"/>
                    <a:gd name="connsiteY32" fmla="*/ 40958 h 88582"/>
                    <a:gd name="connsiteX33" fmla="*/ 5083749 w 5567230"/>
                    <a:gd name="connsiteY33" fmla="*/ 63817 h 88582"/>
                    <a:gd name="connsiteX34" fmla="*/ 5058303 w 5567230"/>
                    <a:gd name="connsiteY34" fmla="*/ 86678 h 88582"/>
                    <a:gd name="connsiteX35" fmla="*/ 4897880 w 5567230"/>
                    <a:gd name="connsiteY35" fmla="*/ 85725 h 88582"/>
                    <a:gd name="connsiteX36" fmla="*/ 4897880 w 5567230"/>
                    <a:gd name="connsiteY36" fmla="*/ 85725 h 88582"/>
                    <a:gd name="connsiteX37" fmla="*/ 4843668 w 5567230"/>
                    <a:gd name="connsiteY37" fmla="*/ 85725 h 88582"/>
                    <a:gd name="connsiteX38" fmla="*/ 4817115 w 5567230"/>
                    <a:gd name="connsiteY38" fmla="*/ 62865 h 88582"/>
                    <a:gd name="connsiteX39" fmla="*/ 4843668 w 5567230"/>
                    <a:gd name="connsiteY39" fmla="*/ 40005 h 88582"/>
                    <a:gd name="connsiteX40" fmla="*/ 4843668 w 5567230"/>
                    <a:gd name="connsiteY40" fmla="*/ 40005 h 88582"/>
                    <a:gd name="connsiteX41" fmla="*/ 4896774 w 5567230"/>
                    <a:gd name="connsiteY41" fmla="*/ 40005 h 88582"/>
                    <a:gd name="connsiteX42" fmla="*/ 4923326 w 5567230"/>
                    <a:gd name="connsiteY42" fmla="*/ 62865 h 88582"/>
                    <a:gd name="connsiteX43" fmla="*/ 4897880 w 5567230"/>
                    <a:gd name="connsiteY43" fmla="*/ 85725 h 88582"/>
                    <a:gd name="connsiteX44" fmla="*/ 4737457 w 5567230"/>
                    <a:gd name="connsiteY44" fmla="*/ 84772 h 88582"/>
                    <a:gd name="connsiteX45" fmla="*/ 4737457 w 5567230"/>
                    <a:gd name="connsiteY45" fmla="*/ 84772 h 88582"/>
                    <a:gd name="connsiteX46" fmla="*/ 4683245 w 5567230"/>
                    <a:gd name="connsiteY46" fmla="*/ 84772 h 88582"/>
                    <a:gd name="connsiteX47" fmla="*/ 4656692 w 5567230"/>
                    <a:gd name="connsiteY47" fmla="*/ 61913 h 88582"/>
                    <a:gd name="connsiteX48" fmla="*/ 4683245 w 5567230"/>
                    <a:gd name="connsiteY48" fmla="*/ 39053 h 88582"/>
                    <a:gd name="connsiteX49" fmla="*/ 4736351 w 5567230"/>
                    <a:gd name="connsiteY49" fmla="*/ 39053 h 88582"/>
                    <a:gd name="connsiteX50" fmla="*/ 4762903 w 5567230"/>
                    <a:gd name="connsiteY50" fmla="*/ 61913 h 88582"/>
                    <a:gd name="connsiteX51" fmla="*/ 4737457 w 5567230"/>
                    <a:gd name="connsiteY51" fmla="*/ 84772 h 88582"/>
                    <a:gd name="connsiteX52" fmla="*/ 4577034 w 5567230"/>
                    <a:gd name="connsiteY52" fmla="*/ 83820 h 88582"/>
                    <a:gd name="connsiteX53" fmla="*/ 4577034 w 5567230"/>
                    <a:gd name="connsiteY53" fmla="*/ 83820 h 88582"/>
                    <a:gd name="connsiteX54" fmla="*/ 4522822 w 5567230"/>
                    <a:gd name="connsiteY54" fmla="*/ 83820 h 88582"/>
                    <a:gd name="connsiteX55" fmla="*/ 4496269 w 5567230"/>
                    <a:gd name="connsiteY55" fmla="*/ 60960 h 88582"/>
                    <a:gd name="connsiteX56" fmla="*/ 4522822 w 5567230"/>
                    <a:gd name="connsiteY56" fmla="*/ 38100 h 88582"/>
                    <a:gd name="connsiteX57" fmla="*/ 4575928 w 5567230"/>
                    <a:gd name="connsiteY57" fmla="*/ 38100 h 88582"/>
                    <a:gd name="connsiteX58" fmla="*/ 4602480 w 5567230"/>
                    <a:gd name="connsiteY58" fmla="*/ 60960 h 88582"/>
                    <a:gd name="connsiteX59" fmla="*/ 4577034 w 5567230"/>
                    <a:gd name="connsiteY59" fmla="*/ 83820 h 88582"/>
                    <a:gd name="connsiteX60" fmla="*/ 4416611 w 5567230"/>
                    <a:gd name="connsiteY60" fmla="*/ 82867 h 88582"/>
                    <a:gd name="connsiteX61" fmla="*/ 4416611 w 5567230"/>
                    <a:gd name="connsiteY61" fmla="*/ 82867 h 88582"/>
                    <a:gd name="connsiteX62" fmla="*/ 4362399 w 5567230"/>
                    <a:gd name="connsiteY62" fmla="*/ 82867 h 88582"/>
                    <a:gd name="connsiteX63" fmla="*/ 4335846 w 5567230"/>
                    <a:gd name="connsiteY63" fmla="*/ 60008 h 88582"/>
                    <a:gd name="connsiteX64" fmla="*/ 4362399 w 5567230"/>
                    <a:gd name="connsiteY64" fmla="*/ 37147 h 88582"/>
                    <a:gd name="connsiteX65" fmla="*/ 4362399 w 5567230"/>
                    <a:gd name="connsiteY65" fmla="*/ 37147 h 88582"/>
                    <a:gd name="connsiteX66" fmla="*/ 4415505 w 5567230"/>
                    <a:gd name="connsiteY66" fmla="*/ 37147 h 88582"/>
                    <a:gd name="connsiteX67" fmla="*/ 4442057 w 5567230"/>
                    <a:gd name="connsiteY67" fmla="*/ 60008 h 88582"/>
                    <a:gd name="connsiteX68" fmla="*/ 4416611 w 5567230"/>
                    <a:gd name="connsiteY68" fmla="*/ 82867 h 88582"/>
                    <a:gd name="connsiteX69" fmla="*/ 4255082 w 5567230"/>
                    <a:gd name="connsiteY69" fmla="*/ 80963 h 88582"/>
                    <a:gd name="connsiteX70" fmla="*/ 4255082 w 5567230"/>
                    <a:gd name="connsiteY70" fmla="*/ 80963 h 88582"/>
                    <a:gd name="connsiteX71" fmla="*/ 4200870 w 5567230"/>
                    <a:gd name="connsiteY71" fmla="*/ 80963 h 88582"/>
                    <a:gd name="connsiteX72" fmla="*/ 4174317 w 5567230"/>
                    <a:gd name="connsiteY72" fmla="*/ 58103 h 88582"/>
                    <a:gd name="connsiteX73" fmla="*/ 4200870 w 5567230"/>
                    <a:gd name="connsiteY73" fmla="*/ 35242 h 88582"/>
                    <a:gd name="connsiteX74" fmla="*/ 4253975 w 5567230"/>
                    <a:gd name="connsiteY74" fmla="*/ 35242 h 88582"/>
                    <a:gd name="connsiteX75" fmla="*/ 4280528 w 5567230"/>
                    <a:gd name="connsiteY75" fmla="*/ 58103 h 88582"/>
                    <a:gd name="connsiteX76" fmla="*/ 4255082 w 5567230"/>
                    <a:gd name="connsiteY76" fmla="*/ 80963 h 88582"/>
                    <a:gd name="connsiteX77" fmla="*/ 4094658 w 5567230"/>
                    <a:gd name="connsiteY77" fmla="*/ 80010 h 88582"/>
                    <a:gd name="connsiteX78" fmla="*/ 4094658 w 5567230"/>
                    <a:gd name="connsiteY78" fmla="*/ 80010 h 88582"/>
                    <a:gd name="connsiteX79" fmla="*/ 4040447 w 5567230"/>
                    <a:gd name="connsiteY79" fmla="*/ 80010 h 88582"/>
                    <a:gd name="connsiteX80" fmla="*/ 4013894 w 5567230"/>
                    <a:gd name="connsiteY80" fmla="*/ 57150 h 88582"/>
                    <a:gd name="connsiteX81" fmla="*/ 4040447 w 5567230"/>
                    <a:gd name="connsiteY81" fmla="*/ 34290 h 88582"/>
                    <a:gd name="connsiteX82" fmla="*/ 4040447 w 5567230"/>
                    <a:gd name="connsiteY82" fmla="*/ 34290 h 88582"/>
                    <a:gd name="connsiteX83" fmla="*/ 4093552 w 5567230"/>
                    <a:gd name="connsiteY83" fmla="*/ 34290 h 88582"/>
                    <a:gd name="connsiteX84" fmla="*/ 4120105 w 5567230"/>
                    <a:gd name="connsiteY84" fmla="*/ 57150 h 88582"/>
                    <a:gd name="connsiteX85" fmla="*/ 4094658 w 5567230"/>
                    <a:gd name="connsiteY85" fmla="*/ 80010 h 88582"/>
                    <a:gd name="connsiteX86" fmla="*/ 3934236 w 5567230"/>
                    <a:gd name="connsiteY86" fmla="*/ 79058 h 88582"/>
                    <a:gd name="connsiteX87" fmla="*/ 3934236 w 5567230"/>
                    <a:gd name="connsiteY87" fmla="*/ 79058 h 88582"/>
                    <a:gd name="connsiteX88" fmla="*/ 3880024 w 5567230"/>
                    <a:gd name="connsiteY88" fmla="*/ 78105 h 88582"/>
                    <a:gd name="connsiteX89" fmla="*/ 3853471 w 5567230"/>
                    <a:gd name="connsiteY89" fmla="*/ 55245 h 88582"/>
                    <a:gd name="connsiteX90" fmla="*/ 3880024 w 5567230"/>
                    <a:gd name="connsiteY90" fmla="*/ 32385 h 88582"/>
                    <a:gd name="connsiteX91" fmla="*/ 3933129 w 5567230"/>
                    <a:gd name="connsiteY91" fmla="*/ 33338 h 88582"/>
                    <a:gd name="connsiteX92" fmla="*/ 3959682 w 5567230"/>
                    <a:gd name="connsiteY92" fmla="*/ 56197 h 88582"/>
                    <a:gd name="connsiteX93" fmla="*/ 3934236 w 5567230"/>
                    <a:gd name="connsiteY93" fmla="*/ 79058 h 88582"/>
                    <a:gd name="connsiteX94" fmla="*/ 3773813 w 5567230"/>
                    <a:gd name="connsiteY94" fmla="*/ 77153 h 88582"/>
                    <a:gd name="connsiteX95" fmla="*/ 3773813 w 5567230"/>
                    <a:gd name="connsiteY95" fmla="*/ 77153 h 88582"/>
                    <a:gd name="connsiteX96" fmla="*/ 3719601 w 5567230"/>
                    <a:gd name="connsiteY96" fmla="*/ 76200 h 88582"/>
                    <a:gd name="connsiteX97" fmla="*/ 3693048 w 5567230"/>
                    <a:gd name="connsiteY97" fmla="*/ 52388 h 88582"/>
                    <a:gd name="connsiteX98" fmla="*/ 3719601 w 5567230"/>
                    <a:gd name="connsiteY98" fmla="*/ 29528 h 88582"/>
                    <a:gd name="connsiteX99" fmla="*/ 3719601 w 5567230"/>
                    <a:gd name="connsiteY99" fmla="*/ 29528 h 88582"/>
                    <a:gd name="connsiteX100" fmla="*/ 3772706 w 5567230"/>
                    <a:gd name="connsiteY100" fmla="*/ 30480 h 88582"/>
                    <a:gd name="connsiteX101" fmla="*/ 3799259 w 5567230"/>
                    <a:gd name="connsiteY101" fmla="*/ 54292 h 88582"/>
                    <a:gd name="connsiteX102" fmla="*/ 3773813 w 5567230"/>
                    <a:gd name="connsiteY102" fmla="*/ 77153 h 88582"/>
                    <a:gd name="connsiteX103" fmla="*/ 3613390 w 5567230"/>
                    <a:gd name="connsiteY103" fmla="*/ 75247 h 88582"/>
                    <a:gd name="connsiteX104" fmla="*/ 3613390 w 5567230"/>
                    <a:gd name="connsiteY104" fmla="*/ 75247 h 88582"/>
                    <a:gd name="connsiteX105" fmla="*/ 3559178 w 5567230"/>
                    <a:gd name="connsiteY105" fmla="*/ 74295 h 88582"/>
                    <a:gd name="connsiteX106" fmla="*/ 3532625 w 5567230"/>
                    <a:gd name="connsiteY106" fmla="*/ 50483 h 88582"/>
                    <a:gd name="connsiteX107" fmla="*/ 3560284 w 5567230"/>
                    <a:gd name="connsiteY107" fmla="*/ 27622 h 88582"/>
                    <a:gd name="connsiteX108" fmla="*/ 3613390 w 5567230"/>
                    <a:gd name="connsiteY108" fmla="*/ 28575 h 88582"/>
                    <a:gd name="connsiteX109" fmla="*/ 3639942 w 5567230"/>
                    <a:gd name="connsiteY109" fmla="*/ 52388 h 88582"/>
                    <a:gd name="connsiteX110" fmla="*/ 3613390 w 5567230"/>
                    <a:gd name="connsiteY110" fmla="*/ 75247 h 88582"/>
                    <a:gd name="connsiteX111" fmla="*/ 3451860 w 5567230"/>
                    <a:gd name="connsiteY111" fmla="*/ 74295 h 88582"/>
                    <a:gd name="connsiteX112" fmla="*/ 3451860 w 5567230"/>
                    <a:gd name="connsiteY112" fmla="*/ 74295 h 88582"/>
                    <a:gd name="connsiteX113" fmla="*/ 3397648 w 5567230"/>
                    <a:gd name="connsiteY113" fmla="*/ 73342 h 88582"/>
                    <a:gd name="connsiteX114" fmla="*/ 3371096 w 5567230"/>
                    <a:gd name="connsiteY114" fmla="*/ 49530 h 88582"/>
                    <a:gd name="connsiteX115" fmla="*/ 3398755 w 5567230"/>
                    <a:gd name="connsiteY115" fmla="*/ 26670 h 88582"/>
                    <a:gd name="connsiteX116" fmla="*/ 3451860 w 5567230"/>
                    <a:gd name="connsiteY116" fmla="*/ 27622 h 88582"/>
                    <a:gd name="connsiteX117" fmla="*/ 3478413 w 5567230"/>
                    <a:gd name="connsiteY117" fmla="*/ 51435 h 88582"/>
                    <a:gd name="connsiteX118" fmla="*/ 3451860 w 5567230"/>
                    <a:gd name="connsiteY118" fmla="*/ 74295 h 88582"/>
                    <a:gd name="connsiteX119" fmla="*/ 3291437 w 5567230"/>
                    <a:gd name="connsiteY119" fmla="*/ 72390 h 88582"/>
                    <a:gd name="connsiteX120" fmla="*/ 3291437 w 5567230"/>
                    <a:gd name="connsiteY120" fmla="*/ 72390 h 88582"/>
                    <a:gd name="connsiteX121" fmla="*/ 3237225 w 5567230"/>
                    <a:gd name="connsiteY121" fmla="*/ 71438 h 88582"/>
                    <a:gd name="connsiteX122" fmla="*/ 3210673 w 5567230"/>
                    <a:gd name="connsiteY122" fmla="*/ 47625 h 88582"/>
                    <a:gd name="connsiteX123" fmla="*/ 3237225 w 5567230"/>
                    <a:gd name="connsiteY123" fmla="*/ 24765 h 88582"/>
                    <a:gd name="connsiteX124" fmla="*/ 3237225 w 5567230"/>
                    <a:gd name="connsiteY124" fmla="*/ 24765 h 88582"/>
                    <a:gd name="connsiteX125" fmla="*/ 3290331 w 5567230"/>
                    <a:gd name="connsiteY125" fmla="*/ 25717 h 88582"/>
                    <a:gd name="connsiteX126" fmla="*/ 3316883 w 5567230"/>
                    <a:gd name="connsiteY126" fmla="*/ 49530 h 88582"/>
                    <a:gd name="connsiteX127" fmla="*/ 3291437 w 5567230"/>
                    <a:gd name="connsiteY127" fmla="*/ 72390 h 88582"/>
                    <a:gd name="connsiteX128" fmla="*/ 3131014 w 5567230"/>
                    <a:gd name="connsiteY128" fmla="*/ 70485 h 88582"/>
                    <a:gd name="connsiteX129" fmla="*/ 3131014 w 5567230"/>
                    <a:gd name="connsiteY129" fmla="*/ 70485 h 88582"/>
                    <a:gd name="connsiteX130" fmla="*/ 3076802 w 5567230"/>
                    <a:gd name="connsiteY130" fmla="*/ 69533 h 88582"/>
                    <a:gd name="connsiteX131" fmla="*/ 3050250 w 5567230"/>
                    <a:gd name="connsiteY131" fmla="*/ 45720 h 88582"/>
                    <a:gd name="connsiteX132" fmla="*/ 3076802 w 5567230"/>
                    <a:gd name="connsiteY132" fmla="*/ 22860 h 88582"/>
                    <a:gd name="connsiteX133" fmla="*/ 3076802 w 5567230"/>
                    <a:gd name="connsiteY133" fmla="*/ 22860 h 88582"/>
                    <a:gd name="connsiteX134" fmla="*/ 3129908 w 5567230"/>
                    <a:gd name="connsiteY134" fmla="*/ 23813 h 88582"/>
                    <a:gd name="connsiteX135" fmla="*/ 3156460 w 5567230"/>
                    <a:gd name="connsiteY135" fmla="*/ 47625 h 88582"/>
                    <a:gd name="connsiteX136" fmla="*/ 3131014 w 5567230"/>
                    <a:gd name="connsiteY136" fmla="*/ 70485 h 88582"/>
                    <a:gd name="connsiteX137" fmla="*/ 2969485 w 5567230"/>
                    <a:gd name="connsiteY137" fmla="*/ 69533 h 88582"/>
                    <a:gd name="connsiteX138" fmla="*/ 2969485 w 5567230"/>
                    <a:gd name="connsiteY138" fmla="*/ 69533 h 88582"/>
                    <a:gd name="connsiteX139" fmla="*/ 2915273 w 5567230"/>
                    <a:gd name="connsiteY139" fmla="*/ 68580 h 88582"/>
                    <a:gd name="connsiteX140" fmla="*/ 2888720 w 5567230"/>
                    <a:gd name="connsiteY140" fmla="*/ 44767 h 88582"/>
                    <a:gd name="connsiteX141" fmla="*/ 2915273 w 5567230"/>
                    <a:gd name="connsiteY141" fmla="*/ 21908 h 88582"/>
                    <a:gd name="connsiteX142" fmla="*/ 2915273 w 5567230"/>
                    <a:gd name="connsiteY142" fmla="*/ 21908 h 88582"/>
                    <a:gd name="connsiteX143" fmla="*/ 2968378 w 5567230"/>
                    <a:gd name="connsiteY143" fmla="*/ 22860 h 88582"/>
                    <a:gd name="connsiteX144" fmla="*/ 2994931 w 5567230"/>
                    <a:gd name="connsiteY144" fmla="*/ 46672 h 88582"/>
                    <a:gd name="connsiteX145" fmla="*/ 2969485 w 5567230"/>
                    <a:gd name="connsiteY145" fmla="*/ 69533 h 88582"/>
                    <a:gd name="connsiteX146" fmla="*/ 2809062 w 5567230"/>
                    <a:gd name="connsiteY146" fmla="*/ 67628 h 88582"/>
                    <a:gd name="connsiteX147" fmla="*/ 2809062 w 5567230"/>
                    <a:gd name="connsiteY147" fmla="*/ 67628 h 88582"/>
                    <a:gd name="connsiteX148" fmla="*/ 2754850 w 5567230"/>
                    <a:gd name="connsiteY148" fmla="*/ 66675 h 88582"/>
                    <a:gd name="connsiteX149" fmla="*/ 2728297 w 5567230"/>
                    <a:gd name="connsiteY149" fmla="*/ 43815 h 88582"/>
                    <a:gd name="connsiteX150" fmla="*/ 2754850 w 5567230"/>
                    <a:gd name="connsiteY150" fmla="*/ 20955 h 88582"/>
                    <a:gd name="connsiteX151" fmla="*/ 2754850 w 5567230"/>
                    <a:gd name="connsiteY151" fmla="*/ 20955 h 88582"/>
                    <a:gd name="connsiteX152" fmla="*/ 2807955 w 5567230"/>
                    <a:gd name="connsiteY152" fmla="*/ 21908 h 88582"/>
                    <a:gd name="connsiteX153" fmla="*/ 2834508 w 5567230"/>
                    <a:gd name="connsiteY153" fmla="*/ 45720 h 88582"/>
                    <a:gd name="connsiteX154" fmla="*/ 2809062 w 5567230"/>
                    <a:gd name="connsiteY154" fmla="*/ 67628 h 88582"/>
                    <a:gd name="connsiteX155" fmla="*/ 2648639 w 5567230"/>
                    <a:gd name="connsiteY155" fmla="*/ 65722 h 88582"/>
                    <a:gd name="connsiteX156" fmla="*/ 2648639 w 5567230"/>
                    <a:gd name="connsiteY156" fmla="*/ 65722 h 88582"/>
                    <a:gd name="connsiteX157" fmla="*/ 2594427 w 5567230"/>
                    <a:gd name="connsiteY157" fmla="*/ 64770 h 88582"/>
                    <a:gd name="connsiteX158" fmla="*/ 2567874 w 5567230"/>
                    <a:gd name="connsiteY158" fmla="*/ 40958 h 88582"/>
                    <a:gd name="connsiteX159" fmla="*/ 2595533 w 5567230"/>
                    <a:gd name="connsiteY159" fmla="*/ 18097 h 88582"/>
                    <a:gd name="connsiteX160" fmla="*/ 2648639 w 5567230"/>
                    <a:gd name="connsiteY160" fmla="*/ 19050 h 88582"/>
                    <a:gd name="connsiteX161" fmla="*/ 2675191 w 5567230"/>
                    <a:gd name="connsiteY161" fmla="*/ 42863 h 88582"/>
                    <a:gd name="connsiteX162" fmla="*/ 2648639 w 5567230"/>
                    <a:gd name="connsiteY162" fmla="*/ 65722 h 88582"/>
                    <a:gd name="connsiteX163" fmla="*/ 2488216 w 5567230"/>
                    <a:gd name="connsiteY163" fmla="*/ 63817 h 88582"/>
                    <a:gd name="connsiteX164" fmla="*/ 2488216 w 5567230"/>
                    <a:gd name="connsiteY164" fmla="*/ 63817 h 88582"/>
                    <a:gd name="connsiteX165" fmla="*/ 2434004 w 5567230"/>
                    <a:gd name="connsiteY165" fmla="*/ 62865 h 88582"/>
                    <a:gd name="connsiteX166" fmla="*/ 2407451 w 5567230"/>
                    <a:gd name="connsiteY166" fmla="*/ 39053 h 88582"/>
                    <a:gd name="connsiteX167" fmla="*/ 2435110 w 5567230"/>
                    <a:gd name="connsiteY167" fmla="*/ 16192 h 88582"/>
                    <a:gd name="connsiteX168" fmla="*/ 2488216 w 5567230"/>
                    <a:gd name="connsiteY168" fmla="*/ 17145 h 88582"/>
                    <a:gd name="connsiteX169" fmla="*/ 2514769 w 5567230"/>
                    <a:gd name="connsiteY169" fmla="*/ 40958 h 88582"/>
                    <a:gd name="connsiteX170" fmla="*/ 2488216 w 5567230"/>
                    <a:gd name="connsiteY170" fmla="*/ 63817 h 88582"/>
                    <a:gd name="connsiteX171" fmla="*/ 2327793 w 5567230"/>
                    <a:gd name="connsiteY171" fmla="*/ 62865 h 88582"/>
                    <a:gd name="connsiteX172" fmla="*/ 2327793 w 5567230"/>
                    <a:gd name="connsiteY172" fmla="*/ 62865 h 88582"/>
                    <a:gd name="connsiteX173" fmla="*/ 2273581 w 5567230"/>
                    <a:gd name="connsiteY173" fmla="*/ 61913 h 88582"/>
                    <a:gd name="connsiteX174" fmla="*/ 2247028 w 5567230"/>
                    <a:gd name="connsiteY174" fmla="*/ 38100 h 88582"/>
                    <a:gd name="connsiteX175" fmla="*/ 2274687 w 5567230"/>
                    <a:gd name="connsiteY175" fmla="*/ 15240 h 88582"/>
                    <a:gd name="connsiteX176" fmla="*/ 2327793 w 5567230"/>
                    <a:gd name="connsiteY176" fmla="*/ 16192 h 88582"/>
                    <a:gd name="connsiteX177" fmla="*/ 2354346 w 5567230"/>
                    <a:gd name="connsiteY177" fmla="*/ 40005 h 88582"/>
                    <a:gd name="connsiteX178" fmla="*/ 2327793 w 5567230"/>
                    <a:gd name="connsiteY178" fmla="*/ 62865 h 88582"/>
                    <a:gd name="connsiteX179" fmla="*/ 2167370 w 5567230"/>
                    <a:gd name="connsiteY179" fmla="*/ 60960 h 88582"/>
                    <a:gd name="connsiteX180" fmla="*/ 2167370 w 5567230"/>
                    <a:gd name="connsiteY180" fmla="*/ 60960 h 88582"/>
                    <a:gd name="connsiteX181" fmla="*/ 2113158 w 5567230"/>
                    <a:gd name="connsiteY181" fmla="*/ 60008 h 88582"/>
                    <a:gd name="connsiteX182" fmla="*/ 2086605 w 5567230"/>
                    <a:gd name="connsiteY182" fmla="*/ 36195 h 88582"/>
                    <a:gd name="connsiteX183" fmla="*/ 2114264 w 5567230"/>
                    <a:gd name="connsiteY183" fmla="*/ 13335 h 88582"/>
                    <a:gd name="connsiteX184" fmla="*/ 2167370 w 5567230"/>
                    <a:gd name="connsiteY184" fmla="*/ 14288 h 88582"/>
                    <a:gd name="connsiteX185" fmla="*/ 2193923 w 5567230"/>
                    <a:gd name="connsiteY185" fmla="*/ 38100 h 88582"/>
                    <a:gd name="connsiteX186" fmla="*/ 2167370 w 5567230"/>
                    <a:gd name="connsiteY186" fmla="*/ 60960 h 88582"/>
                    <a:gd name="connsiteX187" fmla="*/ 2006947 w 5567230"/>
                    <a:gd name="connsiteY187" fmla="*/ 59055 h 88582"/>
                    <a:gd name="connsiteX188" fmla="*/ 2006947 w 5567230"/>
                    <a:gd name="connsiteY188" fmla="*/ 59055 h 88582"/>
                    <a:gd name="connsiteX189" fmla="*/ 1952735 w 5567230"/>
                    <a:gd name="connsiteY189" fmla="*/ 58103 h 88582"/>
                    <a:gd name="connsiteX190" fmla="*/ 1926182 w 5567230"/>
                    <a:gd name="connsiteY190" fmla="*/ 34290 h 88582"/>
                    <a:gd name="connsiteX191" fmla="*/ 1952735 w 5567230"/>
                    <a:gd name="connsiteY191" fmla="*/ 11430 h 88582"/>
                    <a:gd name="connsiteX192" fmla="*/ 1952735 w 5567230"/>
                    <a:gd name="connsiteY192" fmla="*/ 11430 h 88582"/>
                    <a:gd name="connsiteX193" fmla="*/ 2005841 w 5567230"/>
                    <a:gd name="connsiteY193" fmla="*/ 12383 h 88582"/>
                    <a:gd name="connsiteX194" fmla="*/ 2032393 w 5567230"/>
                    <a:gd name="connsiteY194" fmla="*/ 36195 h 88582"/>
                    <a:gd name="connsiteX195" fmla="*/ 2006947 w 5567230"/>
                    <a:gd name="connsiteY195" fmla="*/ 59055 h 88582"/>
                    <a:gd name="connsiteX196" fmla="*/ 1846524 w 5567230"/>
                    <a:gd name="connsiteY196" fmla="*/ 58103 h 88582"/>
                    <a:gd name="connsiteX197" fmla="*/ 1846524 w 5567230"/>
                    <a:gd name="connsiteY197" fmla="*/ 58103 h 88582"/>
                    <a:gd name="connsiteX198" fmla="*/ 1792312 w 5567230"/>
                    <a:gd name="connsiteY198" fmla="*/ 57150 h 88582"/>
                    <a:gd name="connsiteX199" fmla="*/ 1765759 w 5567230"/>
                    <a:gd name="connsiteY199" fmla="*/ 34290 h 88582"/>
                    <a:gd name="connsiteX200" fmla="*/ 1792312 w 5567230"/>
                    <a:gd name="connsiteY200" fmla="*/ 11430 h 88582"/>
                    <a:gd name="connsiteX201" fmla="*/ 1792312 w 5567230"/>
                    <a:gd name="connsiteY201" fmla="*/ 11430 h 88582"/>
                    <a:gd name="connsiteX202" fmla="*/ 1845418 w 5567230"/>
                    <a:gd name="connsiteY202" fmla="*/ 12383 h 88582"/>
                    <a:gd name="connsiteX203" fmla="*/ 1871970 w 5567230"/>
                    <a:gd name="connsiteY203" fmla="*/ 36195 h 88582"/>
                    <a:gd name="connsiteX204" fmla="*/ 1846524 w 5567230"/>
                    <a:gd name="connsiteY204" fmla="*/ 58103 h 88582"/>
                    <a:gd name="connsiteX205" fmla="*/ 1686101 w 5567230"/>
                    <a:gd name="connsiteY205" fmla="*/ 56197 h 88582"/>
                    <a:gd name="connsiteX206" fmla="*/ 1686101 w 5567230"/>
                    <a:gd name="connsiteY206" fmla="*/ 56197 h 88582"/>
                    <a:gd name="connsiteX207" fmla="*/ 1631889 w 5567230"/>
                    <a:gd name="connsiteY207" fmla="*/ 55245 h 88582"/>
                    <a:gd name="connsiteX208" fmla="*/ 1605336 w 5567230"/>
                    <a:gd name="connsiteY208" fmla="*/ 32385 h 88582"/>
                    <a:gd name="connsiteX209" fmla="*/ 1631889 w 5567230"/>
                    <a:gd name="connsiteY209" fmla="*/ 9525 h 88582"/>
                    <a:gd name="connsiteX210" fmla="*/ 1684995 w 5567230"/>
                    <a:gd name="connsiteY210" fmla="*/ 10478 h 88582"/>
                    <a:gd name="connsiteX211" fmla="*/ 1711547 w 5567230"/>
                    <a:gd name="connsiteY211" fmla="*/ 33338 h 88582"/>
                    <a:gd name="connsiteX212" fmla="*/ 1686101 w 5567230"/>
                    <a:gd name="connsiteY212" fmla="*/ 56197 h 88582"/>
                    <a:gd name="connsiteX213" fmla="*/ 1525678 w 5567230"/>
                    <a:gd name="connsiteY213" fmla="*/ 54292 h 88582"/>
                    <a:gd name="connsiteX214" fmla="*/ 1525678 w 5567230"/>
                    <a:gd name="connsiteY214" fmla="*/ 54292 h 88582"/>
                    <a:gd name="connsiteX215" fmla="*/ 1471466 w 5567230"/>
                    <a:gd name="connsiteY215" fmla="*/ 54292 h 88582"/>
                    <a:gd name="connsiteX216" fmla="*/ 1444913 w 5567230"/>
                    <a:gd name="connsiteY216" fmla="*/ 31433 h 88582"/>
                    <a:gd name="connsiteX217" fmla="*/ 1471466 w 5567230"/>
                    <a:gd name="connsiteY217" fmla="*/ 8572 h 88582"/>
                    <a:gd name="connsiteX218" fmla="*/ 1524572 w 5567230"/>
                    <a:gd name="connsiteY218" fmla="*/ 8572 h 88582"/>
                    <a:gd name="connsiteX219" fmla="*/ 1551124 w 5567230"/>
                    <a:gd name="connsiteY219" fmla="*/ 31433 h 88582"/>
                    <a:gd name="connsiteX220" fmla="*/ 1525678 w 5567230"/>
                    <a:gd name="connsiteY220" fmla="*/ 54292 h 88582"/>
                    <a:gd name="connsiteX221" fmla="*/ 1364149 w 5567230"/>
                    <a:gd name="connsiteY221" fmla="*/ 53340 h 88582"/>
                    <a:gd name="connsiteX222" fmla="*/ 1364149 w 5567230"/>
                    <a:gd name="connsiteY222" fmla="*/ 53340 h 88582"/>
                    <a:gd name="connsiteX223" fmla="*/ 1309937 w 5567230"/>
                    <a:gd name="connsiteY223" fmla="*/ 53340 h 88582"/>
                    <a:gd name="connsiteX224" fmla="*/ 1283384 w 5567230"/>
                    <a:gd name="connsiteY224" fmla="*/ 30480 h 88582"/>
                    <a:gd name="connsiteX225" fmla="*/ 1309937 w 5567230"/>
                    <a:gd name="connsiteY225" fmla="*/ 7620 h 88582"/>
                    <a:gd name="connsiteX226" fmla="*/ 1309937 w 5567230"/>
                    <a:gd name="connsiteY226" fmla="*/ 7620 h 88582"/>
                    <a:gd name="connsiteX227" fmla="*/ 1363042 w 5567230"/>
                    <a:gd name="connsiteY227" fmla="*/ 7620 h 88582"/>
                    <a:gd name="connsiteX228" fmla="*/ 1389595 w 5567230"/>
                    <a:gd name="connsiteY228" fmla="*/ 30480 h 88582"/>
                    <a:gd name="connsiteX229" fmla="*/ 1364149 w 5567230"/>
                    <a:gd name="connsiteY229" fmla="*/ 53340 h 88582"/>
                    <a:gd name="connsiteX230" fmla="*/ 1203726 w 5567230"/>
                    <a:gd name="connsiteY230" fmla="*/ 52388 h 88582"/>
                    <a:gd name="connsiteX231" fmla="*/ 1203726 w 5567230"/>
                    <a:gd name="connsiteY231" fmla="*/ 52388 h 88582"/>
                    <a:gd name="connsiteX232" fmla="*/ 1149514 w 5567230"/>
                    <a:gd name="connsiteY232" fmla="*/ 52388 h 88582"/>
                    <a:gd name="connsiteX233" fmla="*/ 1122961 w 5567230"/>
                    <a:gd name="connsiteY233" fmla="*/ 29528 h 88582"/>
                    <a:gd name="connsiteX234" fmla="*/ 1149514 w 5567230"/>
                    <a:gd name="connsiteY234" fmla="*/ 6667 h 88582"/>
                    <a:gd name="connsiteX235" fmla="*/ 1202619 w 5567230"/>
                    <a:gd name="connsiteY235" fmla="*/ 6667 h 88582"/>
                    <a:gd name="connsiteX236" fmla="*/ 1229172 w 5567230"/>
                    <a:gd name="connsiteY236" fmla="*/ 29528 h 88582"/>
                    <a:gd name="connsiteX237" fmla="*/ 1203726 w 5567230"/>
                    <a:gd name="connsiteY237" fmla="*/ 52388 h 88582"/>
                    <a:gd name="connsiteX238" fmla="*/ 1043303 w 5567230"/>
                    <a:gd name="connsiteY238" fmla="*/ 50483 h 88582"/>
                    <a:gd name="connsiteX239" fmla="*/ 1043303 w 5567230"/>
                    <a:gd name="connsiteY239" fmla="*/ 50483 h 88582"/>
                    <a:gd name="connsiteX240" fmla="*/ 989091 w 5567230"/>
                    <a:gd name="connsiteY240" fmla="*/ 50483 h 88582"/>
                    <a:gd name="connsiteX241" fmla="*/ 962538 w 5567230"/>
                    <a:gd name="connsiteY241" fmla="*/ 27622 h 88582"/>
                    <a:gd name="connsiteX242" fmla="*/ 989091 w 5567230"/>
                    <a:gd name="connsiteY242" fmla="*/ 4763 h 88582"/>
                    <a:gd name="connsiteX243" fmla="*/ 1042196 w 5567230"/>
                    <a:gd name="connsiteY243" fmla="*/ 4763 h 88582"/>
                    <a:gd name="connsiteX244" fmla="*/ 1068749 w 5567230"/>
                    <a:gd name="connsiteY244" fmla="*/ 27622 h 88582"/>
                    <a:gd name="connsiteX245" fmla="*/ 1043303 w 5567230"/>
                    <a:gd name="connsiteY245" fmla="*/ 50483 h 88582"/>
                    <a:gd name="connsiteX246" fmla="*/ 882880 w 5567230"/>
                    <a:gd name="connsiteY246" fmla="*/ 49530 h 88582"/>
                    <a:gd name="connsiteX247" fmla="*/ 882880 w 5567230"/>
                    <a:gd name="connsiteY247" fmla="*/ 49530 h 88582"/>
                    <a:gd name="connsiteX248" fmla="*/ 828668 w 5567230"/>
                    <a:gd name="connsiteY248" fmla="*/ 49530 h 88582"/>
                    <a:gd name="connsiteX249" fmla="*/ 802115 w 5567230"/>
                    <a:gd name="connsiteY249" fmla="*/ 26670 h 88582"/>
                    <a:gd name="connsiteX250" fmla="*/ 828668 w 5567230"/>
                    <a:gd name="connsiteY250" fmla="*/ 3810 h 88582"/>
                    <a:gd name="connsiteX251" fmla="*/ 881773 w 5567230"/>
                    <a:gd name="connsiteY251" fmla="*/ 3810 h 88582"/>
                    <a:gd name="connsiteX252" fmla="*/ 908326 w 5567230"/>
                    <a:gd name="connsiteY252" fmla="*/ 26670 h 88582"/>
                    <a:gd name="connsiteX253" fmla="*/ 882880 w 5567230"/>
                    <a:gd name="connsiteY253" fmla="*/ 49530 h 88582"/>
                    <a:gd name="connsiteX254" fmla="*/ 722457 w 5567230"/>
                    <a:gd name="connsiteY254" fmla="*/ 48578 h 88582"/>
                    <a:gd name="connsiteX255" fmla="*/ 722457 w 5567230"/>
                    <a:gd name="connsiteY255" fmla="*/ 48578 h 88582"/>
                    <a:gd name="connsiteX256" fmla="*/ 668245 w 5567230"/>
                    <a:gd name="connsiteY256" fmla="*/ 48578 h 88582"/>
                    <a:gd name="connsiteX257" fmla="*/ 641692 w 5567230"/>
                    <a:gd name="connsiteY257" fmla="*/ 25717 h 88582"/>
                    <a:gd name="connsiteX258" fmla="*/ 668245 w 5567230"/>
                    <a:gd name="connsiteY258" fmla="*/ 2858 h 88582"/>
                    <a:gd name="connsiteX259" fmla="*/ 668245 w 5567230"/>
                    <a:gd name="connsiteY259" fmla="*/ 2858 h 88582"/>
                    <a:gd name="connsiteX260" fmla="*/ 721350 w 5567230"/>
                    <a:gd name="connsiteY260" fmla="*/ 2858 h 88582"/>
                    <a:gd name="connsiteX261" fmla="*/ 747903 w 5567230"/>
                    <a:gd name="connsiteY261" fmla="*/ 25717 h 88582"/>
                    <a:gd name="connsiteX262" fmla="*/ 722457 w 5567230"/>
                    <a:gd name="connsiteY262" fmla="*/ 48578 h 88582"/>
                    <a:gd name="connsiteX263" fmla="*/ 562034 w 5567230"/>
                    <a:gd name="connsiteY263" fmla="*/ 47625 h 88582"/>
                    <a:gd name="connsiteX264" fmla="*/ 562034 w 5567230"/>
                    <a:gd name="connsiteY264" fmla="*/ 47625 h 88582"/>
                    <a:gd name="connsiteX265" fmla="*/ 507822 w 5567230"/>
                    <a:gd name="connsiteY265" fmla="*/ 47625 h 88582"/>
                    <a:gd name="connsiteX266" fmla="*/ 481269 w 5567230"/>
                    <a:gd name="connsiteY266" fmla="*/ 24765 h 88582"/>
                    <a:gd name="connsiteX267" fmla="*/ 507822 w 5567230"/>
                    <a:gd name="connsiteY267" fmla="*/ 1905 h 88582"/>
                    <a:gd name="connsiteX268" fmla="*/ 560927 w 5567230"/>
                    <a:gd name="connsiteY268" fmla="*/ 1905 h 88582"/>
                    <a:gd name="connsiteX269" fmla="*/ 587480 w 5567230"/>
                    <a:gd name="connsiteY269" fmla="*/ 24765 h 88582"/>
                    <a:gd name="connsiteX270" fmla="*/ 562034 w 5567230"/>
                    <a:gd name="connsiteY270" fmla="*/ 47625 h 88582"/>
                    <a:gd name="connsiteX271" fmla="*/ 401611 w 5567230"/>
                    <a:gd name="connsiteY271" fmla="*/ 46672 h 88582"/>
                    <a:gd name="connsiteX272" fmla="*/ 401611 w 5567230"/>
                    <a:gd name="connsiteY272" fmla="*/ 46672 h 88582"/>
                    <a:gd name="connsiteX273" fmla="*/ 347399 w 5567230"/>
                    <a:gd name="connsiteY273" fmla="*/ 46672 h 88582"/>
                    <a:gd name="connsiteX274" fmla="*/ 320846 w 5567230"/>
                    <a:gd name="connsiteY274" fmla="*/ 23813 h 88582"/>
                    <a:gd name="connsiteX275" fmla="*/ 347399 w 5567230"/>
                    <a:gd name="connsiteY275" fmla="*/ 953 h 88582"/>
                    <a:gd name="connsiteX276" fmla="*/ 400504 w 5567230"/>
                    <a:gd name="connsiteY276" fmla="*/ 953 h 88582"/>
                    <a:gd name="connsiteX277" fmla="*/ 427057 w 5567230"/>
                    <a:gd name="connsiteY277" fmla="*/ 23813 h 88582"/>
                    <a:gd name="connsiteX278" fmla="*/ 401611 w 5567230"/>
                    <a:gd name="connsiteY278" fmla="*/ 46672 h 88582"/>
                    <a:gd name="connsiteX279" fmla="*/ 240081 w 5567230"/>
                    <a:gd name="connsiteY279" fmla="*/ 46672 h 88582"/>
                    <a:gd name="connsiteX280" fmla="*/ 240081 w 5567230"/>
                    <a:gd name="connsiteY280" fmla="*/ 46672 h 88582"/>
                    <a:gd name="connsiteX281" fmla="*/ 186976 w 5567230"/>
                    <a:gd name="connsiteY281" fmla="*/ 46672 h 88582"/>
                    <a:gd name="connsiteX282" fmla="*/ 186976 w 5567230"/>
                    <a:gd name="connsiteY282" fmla="*/ 23813 h 88582"/>
                    <a:gd name="connsiteX283" fmla="*/ 186976 w 5567230"/>
                    <a:gd name="connsiteY283" fmla="*/ 953 h 88582"/>
                    <a:gd name="connsiteX284" fmla="*/ 240081 w 5567230"/>
                    <a:gd name="connsiteY284" fmla="*/ 953 h 88582"/>
                    <a:gd name="connsiteX285" fmla="*/ 266634 w 5567230"/>
                    <a:gd name="connsiteY285" fmla="*/ 23813 h 88582"/>
                    <a:gd name="connsiteX286" fmla="*/ 240081 w 5567230"/>
                    <a:gd name="connsiteY286" fmla="*/ 46672 h 88582"/>
                    <a:gd name="connsiteX287" fmla="*/ 79658 w 5567230"/>
                    <a:gd name="connsiteY287" fmla="*/ 45720 h 88582"/>
                    <a:gd name="connsiteX288" fmla="*/ 79658 w 5567230"/>
                    <a:gd name="connsiteY288" fmla="*/ 45720 h 88582"/>
                    <a:gd name="connsiteX289" fmla="*/ 26553 w 5567230"/>
                    <a:gd name="connsiteY289" fmla="*/ 45720 h 88582"/>
                    <a:gd name="connsiteX290" fmla="*/ 0 w 5567230"/>
                    <a:gd name="connsiteY290" fmla="*/ 22860 h 88582"/>
                    <a:gd name="connsiteX291" fmla="*/ 26553 w 5567230"/>
                    <a:gd name="connsiteY291" fmla="*/ 0 h 88582"/>
                    <a:gd name="connsiteX292" fmla="*/ 26553 w 5567230"/>
                    <a:gd name="connsiteY292" fmla="*/ 0 h 88582"/>
                    <a:gd name="connsiteX293" fmla="*/ 79658 w 5567230"/>
                    <a:gd name="connsiteY293" fmla="*/ 0 h 88582"/>
                    <a:gd name="connsiteX294" fmla="*/ 106211 w 5567230"/>
                    <a:gd name="connsiteY294" fmla="*/ 22860 h 88582"/>
                    <a:gd name="connsiteX295" fmla="*/ 79658 w 5567230"/>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5567230" h="88582">
                      <a:moveTo>
                        <a:pt x="5540678" y="88583"/>
                      </a:moveTo>
                      <a:cubicBezTo>
                        <a:pt x="5540678" y="88583"/>
                        <a:pt x="5540678" y="88583"/>
                        <a:pt x="5540678" y="88583"/>
                      </a:cubicBezTo>
                      <a:lnTo>
                        <a:pt x="5487573" y="88583"/>
                      </a:lnTo>
                      <a:cubicBezTo>
                        <a:pt x="5473190" y="88583"/>
                        <a:pt x="5461020" y="78105"/>
                        <a:pt x="5461020" y="65722"/>
                      </a:cubicBezTo>
                      <a:cubicBezTo>
                        <a:pt x="5461020" y="53340"/>
                        <a:pt x="5473190" y="42863"/>
                        <a:pt x="5487573" y="42863"/>
                      </a:cubicBezTo>
                      <a:cubicBezTo>
                        <a:pt x="5487573" y="42863"/>
                        <a:pt x="5487573" y="42863"/>
                        <a:pt x="5487573" y="42863"/>
                      </a:cubicBezTo>
                      <a:lnTo>
                        <a:pt x="5540678" y="42863"/>
                      </a:lnTo>
                      <a:cubicBezTo>
                        <a:pt x="5555061" y="42863"/>
                        <a:pt x="5567231" y="53340"/>
                        <a:pt x="5567231" y="65722"/>
                      </a:cubicBezTo>
                      <a:cubicBezTo>
                        <a:pt x="5567231" y="78105"/>
                        <a:pt x="5555061" y="88583"/>
                        <a:pt x="5540678" y="88583"/>
                      </a:cubicBezTo>
                      <a:close/>
                      <a:moveTo>
                        <a:pt x="5380255" y="87630"/>
                      </a:moveTo>
                      <a:cubicBezTo>
                        <a:pt x="5380255" y="87630"/>
                        <a:pt x="5380255" y="87630"/>
                        <a:pt x="5380255" y="87630"/>
                      </a:cubicBezTo>
                      <a:lnTo>
                        <a:pt x="5327150" y="87630"/>
                      </a:lnTo>
                      <a:cubicBezTo>
                        <a:pt x="5312767" y="87630"/>
                        <a:pt x="5300597" y="77153"/>
                        <a:pt x="5300597" y="64770"/>
                      </a:cubicBezTo>
                      <a:cubicBezTo>
                        <a:pt x="5300597" y="52388"/>
                        <a:pt x="5312767" y="41910"/>
                        <a:pt x="5327150" y="41910"/>
                      </a:cubicBezTo>
                      <a:cubicBezTo>
                        <a:pt x="5327150" y="41910"/>
                        <a:pt x="5327150" y="41910"/>
                        <a:pt x="5327150" y="41910"/>
                      </a:cubicBezTo>
                      <a:lnTo>
                        <a:pt x="5380255" y="41910"/>
                      </a:lnTo>
                      <a:cubicBezTo>
                        <a:pt x="5394638" y="41910"/>
                        <a:pt x="5406808" y="52388"/>
                        <a:pt x="5406808" y="64770"/>
                      </a:cubicBezTo>
                      <a:cubicBezTo>
                        <a:pt x="5406808" y="77153"/>
                        <a:pt x="5394638" y="87630"/>
                        <a:pt x="5380255" y="87630"/>
                      </a:cubicBezTo>
                      <a:close/>
                      <a:moveTo>
                        <a:pt x="5219832" y="87630"/>
                      </a:moveTo>
                      <a:cubicBezTo>
                        <a:pt x="5219832" y="87630"/>
                        <a:pt x="5219832" y="87630"/>
                        <a:pt x="5219832" y="87630"/>
                      </a:cubicBezTo>
                      <a:lnTo>
                        <a:pt x="5165620" y="87630"/>
                      </a:lnTo>
                      <a:cubicBezTo>
                        <a:pt x="5151238" y="87630"/>
                        <a:pt x="5139067" y="77153"/>
                        <a:pt x="5139067" y="64770"/>
                      </a:cubicBezTo>
                      <a:cubicBezTo>
                        <a:pt x="5139067" y="52388"/>
                        <a:pt x="5151238" y="41910"/>
                        <a:pt x="5165620" y="41910"/>
                      </a:cubicBezTo>
                      <a:lnTo>
                        <a:pt x="5218726" y="41910"/>
                      </a:lnTo>
                      <a:cubicBezTo>
                        <a:pt x="5233109" y="41910"/>
                        <a:pt x="5245279" y="52388"/>
                        <a:pt x="5245279" y="64770"/>
                      </a:cubicBezTo>
                      <a:cubicBezTo>
                        <a:pt x="5246385" y="77153"/>
                        <a:pt x="5234215" y="87630"/>
                        <a:pt x="5219832" y="87630"/>
                      </a:cubicBezTo>
                      <a:close/>
                      <a:moveTo>
                        <a:pt x="5058303" y="86678"/>
                      </a:moveTo>
                      <a:cubicBezTo>
                        <a:pt x="5058303" y="86678"/>
                        <a:pt x="5058303" y="86678"/>
                        <a:pt x="5058303" y="86678"/>
                      </a:cubicBezTo>
                      <a:lnTo>
                        <a:pt x="5004091" y="86678"/>
                      </a:lnTo>
                      <a:cubicBezTo>
                        <a:pt x="4989708" y="86678"/>
                        <a:pt x="4977538" y="76200"/>
                        <a:pt x="4977538" y="63817"/>
                      </a:cubicBezTo>
                      <a:cubicBezTo>
                        <a:pt x="4977538" y="51435"/>
                        <a:pt x="4989708" y="40958"/>
                        <a:pt x="5004091" y="40958"/>
                      </a:cubicBezTo>
                      <a:cubicBezTo>
                        <a:pt x="5004091" y="40958"/>
                        <a:pt x="5004091" y="40958"/>
                        <a:pt x="5004091" y="40958"/>
                      </a:cubicBezTo>
                      <a:lnTo>
                        <a:pt x="5057196" y="40958"/>
                      </a:lnTo>
                      <a:cubicBezTo>
                        <a:pt x="5071579" y="40958"/>
                        <a:pt x="5083749" y="51435"/>
                        <a:pt x="5083749" y="63817"/>
                      </a:cubicBezTo>
                      <a:cubicBezTo>
                        <a:pt x="5085962" y="76200"/>
                        <a:pt x="5073792" y="86678"/>
                        <a:pt x="5058303" y="86678"/>
                      </a:cubicBezTo>
                      <a:close/>
                      <a:moveTo>
                        <a:pt x="4897880" y="85725"/>
                      </a:moveTo>
                      <a:cubicBezTo>
                        <a:pt x="4897880" y="85725"/>
                        <a:pt x="4897880" y="85725"/>
                        <a:pt x="4897880" y="85725"/>
                      </a:cubicBezTo>
                      <a:lnTo>
                        <a:pt x="4843668" y="85725"/>
                      </a:lnTo>
                      <a:cubicBezTo>
                        <a:pt x="4829285" y="85725"/>
                        <a:pt x="4817115" y="75247"/>
                        <a:pt x="4817115" y="62865"/>
                      </a:cubicBezTo>
                      <a:cubicBezTo>
                        <a:pt x="4817115" y="50483"/>
                        <a:pt x="4829285" y="40005"/>
                        <a:pt x="4843668" y="40005"/>
                      </a:cubicBezTo>
                      <a:cubicBezTo>
                        <a:pt x="4843668" y="40005"/>
                        <a:pt x="4843668" y="40005"/>
                        <a:pt x="4843668" y="40005"/>
                      </a:cubicBezTo>
                      <a:lnTo>
                        <a:pt x="4896774" y="40005"/>
                      </a:lnTo>
                      <a:cubicBezTo>
                        <a:pt x="4911156" y="40005"/>
                        <a:pt x="4923326" y="50483"/>
                        <a:pt x="4923326" y="62865"/>
                      </a:cubicBezTo>
                      <a:cubicBezTo>
                        <a:pt x="4924433" y="75247"/>
                        <a:pt x="4913369" y="85725"/>
                        <a:pt x="4897880" y="85725"/>
                      </a:cubicBezTo>
                      <a:close/>
                      <a:moveTo>
                        <a:pt x="4737457" y="84772"/>
                      </a:moveTo>
                      <a:cubicBezTo>
                        <a:pt x="4737457" y="84772"/>
                        <a:pt x="4737457" y="84772"/>
                        <a:pt x="4737457" y="84772"/>
                      </a:cubicBezTo>
                      <a:lnTo>
                        <a:pt x="4683245" y="84772"/>
                      </a:lnTo>
                      <a:cubicBezTo>
                        <a:pt x="4668862" y="84772"/>
                        <a:pt x="4656692" y="74295"/>
                        <a:pt x="4656692" y="61913"/>
                      </a:cubicBezTo>
                      <a:cubicBezTo>
                        <a:pt x="4656692" y="49530"/>
                        <a:pt x="4668862" y="39053"/>
                        <a:pt x="4683245" y="39053"/>
                      </a:cubicBezTo>
                      <a:lnTo>
                        <a:pt x="4736351" y="39053"/>
                      </a:lnTo>
                      <a:cubicBezTo>
                        <a:pt x="4750733" y="39053"/>
                        <a:pt x="4762903" y="49530"/>
                        <a:pt x="4762903" y="61913"/>
                      </a:cubicBezTo>
                      <a:cubicBezTo>
                        <a:pt x="4764010" y="74295"/>
                        <a:pt x="4751840" y="84772"/>
                        <a:pt x="4737457" y="84772"/>
                      </a:cubicBezTo>
                      <a:close/>
                      <a:moveTo>
                        <a:pt x="4577034" y="83820"/>
                      </a:moveTo>
                      <a:cubicBezTo>
                        <a:pt x="4577034" y="83820"/>
                        <a:pt x="4577034" y="83820"/>
                        <a:pt x="4577034" y="83820"/>
                      </a:cubicBezTo>
                      <a:lnTo>
                        <a:pt x="4522822" y="83820"/>
                      </a:lnTo>
                      <a:cubicBezTo>
                        <a:pt x="4508439" y="83820"/>
                        <a:pt x="4496269" y="73342"/>
                        <a:pt x="4496269" y="60960"/>
                      </a:cubicBezTo>
                      <a:cubicBezTo>
                        <a:pt x="4496269" y="48578"/>
                        <a:pt x="4508439" y="38100"/>
                        <a:pt x="4522822" y="38100"/>
                      </a:cubicBezTo>
                      <a:lnTo>
                        <a:pt x="4575928" y="38100"/>
                      </a:lnTo>
                      <a:cubicBezTo>
                        <a:pt x="4590310" y="38100"/>
                        <a:pt x="4602480" y="48578"/>
                        <a:pt x="4602480" y="60960"/>
                      </a:cubicBezTo>
                      <a:cubicBezTo>
                        <a:pt x="4603587" y="73342"/>
                        <a:pt x="4591417" y="83820"/>
                        <a:pt x="4577034" y="83820"/>
                      </a:cubicBezTo>
                      <a:close/>
                      <a:moveTo>
                        <a:pt x="4416611" y="82867"/>
                      </a:moveTo>
                      <a:cubicBezTo>
                        <a:pt x="4416611" y="82867"/>
                        <a:pt x="4416611" y="82867"/>
                        <a:pt x="4416611" y="82867"/>
                      </a:cubicBezTo>
                      <a:lnTo>
                        <a:pt x="4362399" y="82867"/>
                      </a:lnTo>
                      <a:cubicBezTo>
                        <a:pt x="4348016" y="82867"/>
                        <a:pt x="4335846" y="72390"/>
                        <a:pt x="4335846" y="60008"/>
                      </a:cubicBezTo>
                      <a:cubicBezTo>
                        <a:pt x="4335846" y="47625"/>
                        <a:pt x="4348016" y="37147"/>
                        <a:pt x="4362399" y="37147"/>
                      </a:cubicBezTo>
                      <a:cubicBezTo>
                        <a:pt x="4362399" y="37147"/>
                        <a:pt x="4362399" y="37147"/>
                        <a:pt x="4362399" y="37147"/>
                      </a:cubicBezTo>
                      <a:lnTo>
                        <a:pt x="4415505" y="37147"/>
                      </a:lnTo>
                      <a:cubicBezTo>
                        <a:pt x="4429887" y="37147"/>
                        <a:pt x="4442057" y="47625"/>
                        <a:pt x="4442057" y="60008"/>
                      </a:cubicBezTo>
                      <a:cubicBezTo>
                        <a:pt x="4443164" y="72390"/>
                        <a:pt x="4430994" y="82867"/>
                        <a:pt x="4416611" y="82867"/>
                      </a:cubicBezTo>
                      <a:close/>
                      <a:moveTo>
                        <a:pt x="4255082" y="80963"/>
                      </a:moveTo>
                      <a:cubicBezTo>
                        <a:pt x="4255082" y="80963"/>
                        <a:pt x="4255082" y="80963"/>
                        <a:pt x="4255082" y="80963"/>
                      </a:cubicBezTo>
                      <a:lnTo>
                        <a:pt x="4200870" y="80963"/>
                      </a:lnTo>
                      <a:cubicBezTo>
                        <a:pt x="4186487" y="80963"/>
                        <a:pt x="4174317" y="70485"/>
                        <a:pt x="4174317" y="58103"/>
                      </a:cubicBezTo>
                      <a:cubicBezTo>
                        <a:pt x="4174317" y="45720"/>
                        <a:pt x="4186487" y="35242"/>
                        <a:pt x="4200870" y="35242"/>
                      </a:cubicBezTo>
                      <a:lnTo>
                        <a:pt x="4253975" y="35242"/>
                      </a:lnTo>
                      <a:cubicBezTo>
                        <a:pt x="4268358" y="35242"/>
                        <a:pt x="4280528" y="45720"/>
                        <a:pt x="4280528" y="58103"/>
                      </a:cubicBezTo>
                      <a:cubicBezTo>
                        <a:pt x="4282741" y="71438"/>
                        <a:pt x="4270571" y="80963"/>
                        <a:pt x="4255082" y="80963"/>
                      </a:cubicBezTo>
                      <a:close/>
                      <a:moveTo>
                        <a:pt x="4094658" y="80010"/>
                      </a:moveTo>
                      <a:cubicBezTo>
                        <a:pt x="4094658" y="80010"/>
                        <a:pt x="4094658" y="80010"/>
                        <a:pt x="4094658" y="80010"/>
                      </a:cubicBezTo>
                      <a:lnTo>
                        <a:pt x="4040447" y="80010"/>
                      </a:lnTo>
                      <a:cubicBezTo>
                        <a:pt x="4026064" y="80010"/>
                        <a:pt x="4013894" y="69533"/>
                        <a:pt x="4013894" y="57150"/>
                      </a:cubicBezTo>
                      <a:cubicBezTo>
                        <a:pt x="4013894" y="44767"/>
                        <a:pt x="4026064" y="34290"/>
                        <a:pt x="4040447" y="34290"/>
                      </a:cubicBezTo>
                      <a:cubicBezTo>
                        <a:pt x="4040447" y="34290"/>
                        <a:pt x="4040447" y="34290"/>
                        <a:pt x="4040447" y="34290"/>
                      </a:cubicBezTo>
                      <a:lnTo>
                        <a:pt x="4093552" y="34290"/>
                      </a:lnTo>
                      <a:cubicBezTo>
                        <a:pt x="4107935" y="34290"/>
                        <a:pt x="4120105" y="44767"/>
                        <a:pt x="4120105" y="57150"/>
                      </a:cubicBezTo>
                      <a:cubicBezTo>
                        <a:pt x="4121211" y="69533"/>
                        <a:pt x="4110148" y="80010"/>
                        <a:pt x="4094658" y="80010"/>
                      </a:cubicBezTo>
                      <a:close/>
                      <a:moveTo>
                        <a:pt x="3934236" y="79058"/>
                      </a:moveTo>
                      <a:cubicBezTo>
                        <a:pt x="3934236" y="79058"/>
                        <a:pt x="3934236" y="79058"/>
                        <a:pt x="3934236" y="79058"/>
                      </a:cubicBezTo>
                      <a:lnTo>
                        <a:pt x="3880024" y="78105"/>
                      </a:lnTo>
                      <a:cubicBezTo>
                        <a:pt x="3865641" y="78105"/>
                        <a:pt x="3853471" y="67628"/>
                        <a:pt x="3853471" y="55245"/>
                      </a:cubicBezTo>
                      <a:cubicBezTo>
                        <a:pt x="3853471" y="42863"/>
                        <a:pt x="3865641" y="32385"/>
                        <a:pt x="3880024" y="32385"/>
                      </a:cubicBezTo>
                      <a:lnTo>
                        <a:pt x="3933129" y="33338"/>
                      </a:lnTo>
                      <a:cubicBezTo>
                        <a:pt x="3947512" y="33338"/>
                        <a:pt x="3959682" y="43815"/>
                        <a:pt x="3959682" y="56197"/>
                      </a:cubicBezTo>
                      <a:cubicBezTo>
                        <a:pt x="3960788" y="68580"/>
                        <a:pt x="3948618" y="79058"/>
                        <a:pt x="3934236" y="79058"/>
                      </a:cubicBezTo>
                      <a:close/>
                      <a:moveTo>
                        <a:pt x="3773813" y="77153"/>
                      </a:moveTo>
                      <a:cubicBezTo>
                        <a:pt x="3773813" y="77153"/>
                        <a:pt x="3773813" y="77153"/>
                        <a:pt x="3773813" y="77153"/>
                      </a:cubicBezTo>
                      <a:lnTo>
                        <a:pt x="3719601" y="76200"/>
                      </a:lnTo>
                      <a:cubicBezTo>
                        <a:pt x="3705218" y="76200"/>
                        <a:pt x="3693048" y="65722"/>
                        <a:pt x="3693048" y="52388"/>
                      </a:cubicBezTo>
                      <a:cubicBezTo>
                        <a:pt x="3693048" y="40005"/>
                        <a:pt x="3705218" y="29528"/>
                        <a:pt x="3719601" y="29528"/>
                      </a:cubicBezTo>
                      <a:cubicBezTo>
                        <a:pt x="3719601" y="29528"/>
                        <a:pt x="3719601" y="29528"/>
                        <a:pt x="3719601" y="29528"/>
                      </a:cubicBezTo>
                      <a:lnTo>
                        <a:pt x="3772706" y="30480"/>
                      </a:lnTo>
                      <a:cubicBezTo>
                        <a:pt x="3787089" y="30480"/>
                        <a:pt x="3799259" y="40958"/>
                        <a:pt x="3799259" y="54292"/>
                      </a:cubicBezTo>
                      <a:cubicBezTo>
                        <a:pt x="3800365" y="66675"/>
                        <a:pt x="3788195" y="77153"/>
                        <a:pt x="3773813" y="77153"/>
                      </a:cubicBezTo>
                      <a:close/>
                      <a:moveTo>
                        <a:pt x="3613390" y="75247"/>
                      </a:moveTo>
                      <a:cubicBezTo>
                        <a:pt x="3612283" y="75247"/>
                        <a:pt x="3612283" y="75247"/>
                        <a:pt x="3613390" y="75247"/>
                      </a:cubicBezTo>
                      <a:lnTo>
                        <a:pt x="3559178" y="74295"/>
                      </a:lnTo>
                      <a:cubicBezTo>
                        <a:pt x="3544795" y="74295"/>
                        <a:pt x="3532625" y="63817"/>
                        <a:pt x="3532625" y="50483"/>
                      </a:cubicBezTo>
                      <a:cubicBezTo>
                        <a:pt x="3532625" y="38100"/>
                        <a:pt x="3544795" y="27622"/>
                        <a:pt x="3560284" y="27622"/>
                      </a:cubicBezTo>
                      <a:lnTo>
                        <a:pt x="3613390" y="28575"/>
                      </a:lnTo>
                      <a:cubicBezTo>
                        <a:pt x="3627772" y="28575"/>
                        <a:pt x="3639942" y="39053"/>
                        <a:pt x="3639942" y="52388"/>
                      </a:cubicBezTo>
                      <a:cubicBezTo>
                        <a:pt x="3639942" y="65722"/>
                        <a:pt x="3627772" y="75247"/>
                        <a:pt x="3613390" y="75247"/>
                      </a:cubicBezTo>
                      <a:close/>
                      <a:moveTo>
                        <a:pt x="3451860" y="74295"/>
                      </a:moveTo>
                      <a:cubicBezTo>
                        <a:pt x="3451860" y="74295"/>
                        <a:pt x="3451860" y="74295"/>
                        <a:pt x="3451860" y="74295"/>
                      </a:cubicBezTo>
                      <a:lnTo>
                        <a:pt x="3397648" y="73342"/>
                      </a:lnTo>
                      <a:cubicBezTo>
                        <a:pt x="3383265" y="73342"/>
                        <a:pt x="3371096" y="62865"/>
                        <a:pt x="3371096" y="49530"/>
                      </a:cubicBezTo>
                      <a:cubicBezTo>
                        <a:pt x="3371096" y="37147"/>
                        <a:pt x="3383265" y="26670"/>
                        <a:pt x="3398755" y="26670"/>
                      </a:cubicBezTo>
                      <a:lnTo>
                        <a:pt x="3451860" y="27622"/>
                      </a:lnTo>
                      <a:cubicBezTo>
                        <a:pt x="3466243" y="27622"/>
                        <a:pt x="3478413" y="38100"/>
                        <a:pt x="3478413" y="51435"/>
                      </a:cubicBezTo>
                      <a:cubicBezTo>
                        <a:pt x="3478413" y="63817"/>
                        <a:pt x="3467349" y="74295"/>
                        <a:pt x="3451860" y="74295"/>
                      </a:cubicBezTo>
                      <a:close/>
                      <a:moveTo>
                        <a:pt x="3291437" y="72390"/>
                      </a:moveTo>
                      <a:cubicBezTo>
                        <a:pt x="3291437" y="72390"/>
                        <a:pt x="3291437" y="72390"/>
                        <a:pt x="3291437" y="72390"/>
                      </a:cubicBezTo>
                      <a:lnTo>
                        <a:pt x="3237225" y="71438"/>
                      </a:lnTo>
                      <a:cubicBezTo>
                        <a:pt x="3222842" y="71438"/>
                        <a:pt x="3210673" y="60960"/>
                        <a:pt x="3210673" y="47625"/>
                      </a:cubicBezTo>
                      <a:cubicBezTo>
                        <a:pt x="3210673" y="35242"/>
                        <a:pt x="3222842" y="24765"/>
                        <a:pt x="3237225" y="24765"/>
                      </a:cubicBezTo>
                      <a:cubicBezTo>
                        <a:pt x="3237225" y="24765"/>
                        <a:pt x="3237225" y="24765"/>
                        <a:pt x="3237225" y="24765"/>
                      </a:cubicBezTo>
                      <a:lnTo>
                        <a:pt x="3290331" y="25717"/>
                      </a:lnTo>
                      <a:cubicBezTo>
                        <a:pt x="3304714" y="25717"/>
                        <a:pt x="3316883" y="36195"/>
                        <a:pt x="3316883" y="49530"/>
                      </a:cubicBezTo>
                      <a:cubicBezTo>
                        <a:pt x="3317990" y="61913"/>
                        <a:pt x="3305820" y="72390"/>
                        <a:pt x="3291437" y="72390"/>
                      </a:cubicBezTo>
                      <a:close/>
                      <a:moveTo>
                        <a:pt x="3131014" y="70485"/>
                      </a:moveTo>
                      <a:cubicBezTo>
                        <a:pt x="3131014" y="70485"/>
                        <a:pt x="3131014" y="70485"/>
                        <a:pt x="3131014" y="70485"/>
                      </a:cubicBezTo>
                      <a:lnTo>
                        <a:pt x="3076802" y="69533"/>
                      </a:lnTo>
                      <a:cubicBezTo>
                        <a:pt x="3062419" y="69533"/>
                        <a:pt x="3050250" y="59055"/>
                        <a:pt x="3050250" y="45720"/>
                      </a:cubicBezTo>
                      <a:cubicBezTo>
                        <a:pt x="3050250" y="33338"/>
                        <a:pt x="3062419" y="22860"/>
                        <a:pt x="3076802" y="22860"/>
                      </a:cubicBezTo>
                      <a:cubicBezTo>
                        <a:pt x="3076802" y="22860"/>
                        <a:pt x="3076802" y="22860"/>
                        <a:pt x="3076802" y="22860"/>
                      </a:cubicBezTo>
                      <a:lnTo>
                        <a:pt x="3129908" y="23813"/>
                      </a:lnTo>
                      <a:cubicBezTo>
                        <a:pt x="3144291" y="23813"/>
                        <a:pt x="3156460" y="34290"/>
                        <a:pt x="3156460" y="47625"/>
                      </a:cubicBezTo>
                      <a:cubicBezTo>
                        <a:pt x="3157567" y="60960"/>
                        <a:pt x="3145397" y="70485"/>
                        <a:pt x="3131014" y="70485"/>
                      </a:cubicBezTo>
                      <a:close/>
                      <a:moveTo>
                        <a:pt x="2969485" y="69533"/>
                      </a:moveTo>
                      <a:cubicBezTo>
                        <a:pt x="2969485" y="69533"/>
                        <a:pt x="2969485" y="69533"/>
                        <a:pt x="2969485" y="69533"/>
                      </a:cubicBezTo>
                      <a:lnTo>
                        <a:pt x="2915273" y="68580"/>
                      </a:lnTo>
                      <a:cubicBezTo>
                        <a:pt x="2900890" y="68580"/>
                        <a:pt x="2888720" y="58103"/>
                        <a:pt x="2888720" y="44767"/>
                      </a:cubicBezTo>
                      <a:cubicBezTo>
                        <a:pt x="2888720" y="32385"/>
                        <a:pt x="2900890" y="21908"/>
                        <a:pt x="2915273" y="21908"/>
                      </a:cubicBezTo>
                      <a:cubicBezTo>
                        <a:pt x="2915273" y="21908"/>
                        <a:pt x="2915273" y="21908"/>
                        <a:pt x="2915273" y="21908"/>
                      </a:cubicBezTo>
                      <a:lnTo>
                        <a:pt x="2968378" y="22860"/>
                      </a:lnTo>
                      <a:cubicBezTo>
                        <a:pt x="2982761" y="22860"/>
                        <a:pt x="2994931" y="33338"/>
                        <a:pt x="2994931" y="46672"/>
                      </a:cubicBezTo>
                      <a:cubicBezTo>
                        <a:pt x="2997144" y="59055"/>
                        <a:pt x="2984974" y="69533"/>
                        <a:pt x="2969485" y="69533"/>
                      </a:cubicBezTo>
                      <a:close/>
                      <a:moveTo>
                        <a:pt x="2809062" y="67628"/>
                      </a:moveTo>
                      <a:cubicBezTo>
                        <a:pt x="2809062" y="67628"/>
                        <a:pt x="2809062" y="67628"/>
                        <a:pt x="2809062" y="67628"/>
                      </a:cubicBezTo>
                      <a:lnTo>
                        <a:pt x="2754850" y="66675"/>
                      </a:lnTo>
                      <a:cubicBezTo>
                        <a:pt x="2740467" y="66675"/>
                        <a:pt x="2728297" y="56197"/>
                        <a:pt x="2728297" y="43815"/>
                      </a:cubicBezTo>
                      <a:cubicBezTo>
                        <a:pt x="2728297" y="31433"/>
                        <a:pt x="2740467" y="20955"/>
                        <a:pt x="2754850" y="20955"/>
                      </a:cubicBezTo>
                      <a:cubicBezTo>
                        <a:pt x="2754850" y="20955"/>
                        <a:pt x="2754850" y="20955"/>
                        <a:pt x="2754850" y="20955"/>
                      </a:cubicBezTo>
                      <a:lnTo>
                        <a:pt x="2807955" y="21908"/>
                      </a:lnTo>
                      <a:cubicBezTo>
                        <a:pt x="2822338" y="21908"/>
                        <a:pt x="2834508" y="32385"/>
                        <a:pt x="2834508" y="45720"/>
                      </a:cubicBezTo>
                      <a:cubicBezTo>
                        <a:pt x="2835614" y="57150"/>
                        <a:pt x="2823445" y="67628"/>
                        <a:pt x="2809062" y="67628"/>
                      </a:cubicBezTo>
                      <a:close/>
                      <a:moveTo>
                        <a:pt x="2648639" y="65722"/>
                      </a:moveTo>
                      <a:cubicBezTo>
                        <a:pt x="2648639" y="65722"/>
                        <a:pt x="2648639" y="65722"/>
                        <a:pt x="2648639" y="65722"/>
                      </a:cubicBezTo>
                      <a:lnTo>
                        <a:pt x="2594427" y="64770"/>
                      </a:lnTo>
                      <a:cubicBezTo>
                        <a:pt x="2580044" y="64770"/>
                        <a:pt x="2567874" y="54292"/>
                        <a:pt x="2567874" y="40958"/>
                      </a:cubicBezTo>
                      <a:cubicBezTo>
                        <a:pt x="2567874" y="28575"/>
                        <a:pt x="2580044" y="18097"/>
                        <a:pt x="2595533" y="18097"/>
                      </a:cubicBezTo>
                      <a:lnTo>
                        <a:pt x="2648639" y="19050"/>
                      </a:lnTo>
                      <a:cubicBezTo>
                        <a:pt x="2663022" y="19050"/>
                        <a:pt x="2675191" y="29528"/>
                        <a:pt x="2675191" y="42863"/>
                      </a:cubicBezTo>
                      <a:cubicBezTo>
                        <a:pt x="2675191" y="55245"/>
                        <a:pt x="2663022" y="65722"/>
                        <a:pt x="2648639" y="65722"/>
                      </a:cubicBezTo>
                      <a:close/>
                      <a:moveTo>
                        <a:pt x="2488216" y="63817"/>
                      </a:moveTo>
                      <a:cubicBezTo>
                        <a:pt x="2488216" y="63817"/>
                        <a:pt x="2488216" y="63817"/>
                        <a:pt x="2488216" y="63817"/>
                      </a:cubicBezTo>
                      <a:lnTo>
                        <a:pt x="2434004" y="62865"/>
                      </a:lnTo>
                      <a:cubicBezTo>
                        <a:pt x="2419621" y="62865"/>
                        <a:pt x="2407451" y="52388"/>
                        <a:pt x="2407451" y="39053"/>
                      </a:cubicBezTo>
                      <a:cubicBezTo>
                        <a:pt x="2407451" y="26670"/>
                        <a:pt x="2419621" y="16192"/>
                        <a:pt x="2435110" y="16192"/>
                      </a:cubicBezTo>
                      <a:lnTo>
                        <a:pt x="2488216" y="17145"/>
                      </a:lnTo>
                      <a:cubicBezTo>
                        <a:pt x="2502599" y="17145"/>
                        <a:pt x="2514769" y="27622"/>
                        <a:pt x="2514769" y="40958"/>
                      </a:cubicBezTo>
                      <a:cubicBezTo>
                        <a:pt x="2514769" y="54292"/>
                        <a:pt x="2502599" y="63817"/>
                        <a:pt x="2488216" y="63817"/>
                      </a:cubicBezTo>
                      <a:close/>
                      <a:moveTo>
                        <a:pt x="2327793" y="62865"/>
                      </a:moveTo>
                      <a:cubicBezTo>
                        <a:pt x="2327793" y="62865"/>
                        <a:pt x="2327793" y="62865"/>
                        <a:pt x="2327793" y="62865"/>
                      </a:cubicBezTo>
                      <a:lnTo>
                        <a:pt x="2273581" y="61913"/>
                      </a:lnTo>
                      <a:cubicBezTo>
                        <a:pt x="2259198" y="61913"/>
                        <a:pt x="2247028" y="51435"/>
                        <a:pt x="2247028" y="38100"/>
                      </a:cubicBezTo>
                      <a:cubicBezTo>
                        <a:pt x="2247028" y="25717"/>
                        <a:pt x="2259198" y="15240"/>
                        <a:pt x="2274687" y="15240"/>
                      </a:cubicBezTo>
                      <a:lnTo>
                        <a:pt x="2327793" y="16192"/>
                      </a:lnTo>
                      <a:cubicBezTo>
                        <a:pt x="2342176" y="16192"/>
                        <a:pt x="2354346" y="26670"/>
                        <a:pt x="2354346" y="40005"/>
                      </a:cubicBezTo>
                      <a:cubicBezTo>
                        <a:pt x="2354346" y="52388"/>
                        <a:pt x="2342176" y="62865"/>
                        <a:pt x="2327793" y="62865"/>
                      </a:cubicBezTo>
                      <a:close/>
                      <a:moveTo>
                        <a:pt x="2167370" y="60960"/>
                      </a:moveTo>
                      <a:cubicBezTo>
                        <a:pt x="2167370" y="60960"/>
                        <a:pt x="2167370" y="60960"/>
                        <a:pt x="2167370" y="60960"/>
                      </a:cubicBezTo>
                      <a:lnTo>
                        <a:pt x="2113158" y="60008"/>
                      </a:lnTo>
                      <a:cubicBezTo>
                        <a:pt x="2098775" y="60008"/>
                        <a:pt x="2086605" y="49530"/>
                        <a:pt x="2086605" y="36195"/>
                      </a:cubicBezTo>
                      <a:cubicBezTo>
                        <a:pt x="2086605" y="23813"/>
                        <a:pt x="2098775" y="13335"/>
                        <a:pt x="2114264" y="13335"/>
                      </a:cubicBezTo>
                      <a:lnTo>
                        <a:pt x="2167370" y="14288"/>
                      </a:lnTo>
                      <a:cubicBezTo>
                        <a:pt x="2181753" y="14288"/>
                        <a:pt x="2193923" y="24765"/>
                        <a:pt x="2193923" y="38100"/>
                      </a:cubicBezTo>
                      <a:cubicBezTo>
                        <a:pt x="2193923" y="50483"/>
                        <a:pt x="2181753" y="60960"/>
                        <a:pt x="2167370" y="60960"/>
                      </a:cubicBezTo>
                      <a:close/>
                      <a:moveTo>
                        <a:pt x="2006947" y="59055"/>
                      </a:moveTo>
                      <a:cubicBezTo>
                        <a:pt x="2006947" y="59055"/>
                        <a:pt x="2006947" y="59055"/>
                        <a:pt x="2006947" y="59055"/>
                      </a:cubicBezTo>
                      <a:lnTo>
                        <a:pt x="1952735" y="58103"/>
                      </a:lnTo>
                      <a:cubicBezTo>
                        <a:pt x="1938352" y="58103"/>
                        <a:pt x="1926182" y="47625"/>
                        <a:pt x="1926182" y="34290"/>
                      </a:cubicBezTo>
                      <a:cubicBezTo>
                        <a:pt x="1926182" y="21908"/>
                        <a:pt x="1938352" y="11430"/>
                        <a:pt x="1952735" y="11430"/>
                      </a:cubicBezTo>
                      <a:cubicBezTo>
                        <a:pt x="1952735" y="11430"/>
                        <a:pt x="1952735" y="11430"/>
                        <a:pt x="1952735" y="11430"/>
                      </a:cubicBezTo>
                      <a:lnTo>
                        <a:pt x="2005841" y="12383"/>
                      </a:lnTo>
                      <a:cubicBezTo>
                        <a:pt x="2020223" y="12383"/>
                        <a:pt x="2032393" y="22860"/>
                        <a:pt x="2032393" y="36195"/>
                      </a:cubicBezTo>
                      <a:cubicBezTo>
                        <a:pt x="2033500" y="49530"/>
                        <a:pt x="2021330" y="59055"/>
                        <a:pt x="2006947" y="59055"/>
                      </a:cubicBezTo>
                      <a:close/>
                      <a:moveTo>
                        <a:pt x="1846524" y="58103"/>
                      </a:moveTo>
                      <a:cubicBezTo>
                        <a:pt x="1846524" y="58103"/>
                        <a:pt x="1846524" y="58103"/>
                        <a:pt x="1846524" y="58103"/>
                      </a:cubicBezTo>
                      <a:lnTo>
                        <a:pt x="1792312" y="57150"/>
                      </a:lnTo>
                      <a:cubicBezTo>
                        <a:pt x="1777929" y="57150"/>
                        <a:pt x="1765759" y="46672"/>
                        <a:pt x="1765759" y="34290"/>
                      </a:cubicBezTo>
                      <a:cubicBezTo>
                        <a:pt x="1765759" y="21908"/>
                        <a:pt x="1777929" y="11430"/>
                        <a:pt x="1792312" y="11430"/>
                      </a:cubicBezTo>
                      <a:cubicBezTo>
                        <a:pt x="1792312" y="11430"/>
                        <a:pt x="1792312" y="11430"/>
                        <a:pt x="1792312" y="11430"/>
                      </a:cubicBezTo>
                      <a:lnTo>
                        <a:pt x="1845418" y="12383"/>
                      </a:lnTo>
                      <a:cubicBezTo>
                        <a:pt x="1859800" y="12383"/>
                        <a:pt x="1871970" y="22860"/>
                        <a:pt x="1871970" y="36195"/>
                      </a:cubicBezTo>
                      <a:cubicBezTo>
                        <a:pt x="1873077" y="47625"/>
                        <a:pt x="1860907" y="58103"/>
                        <a:pt x="1846524" y="58103"/>
                      </a:cubicBezTo>
                      <a:close/>
                      <a:moveTo>
                        <a:pt x="1686101" y="56197"/>
                      </a:moveTo>
                      <a:cubicBezTo>
                        <a:pt x="1686101" y="56197"/>
                        <a:pt x="1684995" y="56197"/>
                        <a:pt x="1686101" y="56197"/>
                      </a:cubicBezTo>
                      <a:lnTo>
                        <a:pt x="1631889" y="55245"/>
                      </a:lnTo>
                      <a:cubicBezTo>
                        <a:pt x="1617506" y="55245"/>
                        <a:pt x="1605336" y="44767"/>
                        <a:pt x="1605336" y="32385"/>
                      </a:cubicBezTo>
                      <a:cubicBezTo>
                        <a:pt x="1605336" y="20003"/>
                        <a:pt x="1617506" y="9525"/>
                        <a:pt x="1631889" y="9525"/>
                      </a:cubicBezTo>
                      <a:lnTo>
                        <a:pt x="1684995" y="10478"/>
                      </a:lnTo>
                      <a:cubicBezTo>
                        <a:pt x="1699377" y="10478"/>
                        <a:pt x="1711547" y="20955"/>
                        <a:pt x="1711547" y="33338"/>
                      </a:cubicBezTo>
                      <a:cubicBezTo>
                        <a:pt x="1712654" y="45720"/>
                        <a:pt x="1700484" y="56197"/>
                        <a:pt x="1686101" y="56197"/>
                      </a:cubicBezTo>
                      <a:close/>
                      <a:moveTo>
                        <a:pt x="1525678" y="54292"/>
                      </a:moveTo>
                      <a:cubicBezTo>
                        <a:pt x="1524572" y="54292"/>
                        <a:pt x="1524572" y="54292"/>
                        <a:pt x="1525678" y="54292"/>
                      </a:cubicBezTo>
                      <a:lnTo>
                        <a:pt x="1471466" y="54292"/>
                      </a:lnTo>
                      <a:cubicBezTo>
                        <a:pt x="1457083" y="54292"/>
                        <a:pt x="1444913" y="43815"/>
                        <a:pt x="1444913" y="31433"/>
                      </a:cubicBezTo>
                      <a:cubicBezTo>
                        <a:pt x="1444913" y="19050"/>
                        <a:pt x="1457083" y="8572"/>
                        <a:pt x="1471466" y="8572"/>
                      </a:cubicBezTo>
                      <a:lnTo>
                        <a:pt x="1524572" y="8572"/>
                      </a:lnTo>
                      <a:cubicBezTo>
                        <a:pt x="1538954" y="8572"/>
                        <a:pt x="1551124" y="19050"/>
                        <a:pt x="1551124" y="31433"/>
                      </a:cubicBezTo>
                      <a:cubicBezTo>
                        <a:pt x="1552231" y="44767"/>
                        <a:pt x="1540061" y="54292"/>
                        <a:pt x="1525678" y="54292"/>
                      </a:cubicBezTo>
                      <a:close/>
                      <a:moveTo>
                        <a:pt x="1364149" y="53340"/>
                      </a:moveTo>
                      <a:cubicBezTo>
                        <a:pt x="1364149" y="53340"/>
                        <a:pt x="1364149" y="53340"/>
                        <a:pt x="1364149" y="53340"/>
                      </a:cubicBezTo>
                      <a:lnTo>
                        <a:pt x="1309937" y="53340"/>
                      </a:lnTo>
                      <a:cubicBezTo>
                        <a:pt x="1295554" y="53340"/>
                        <a:pt x="1283384" y="42863"/>
                        <a:pt x="1283384" y="30480"/>
                      </a:cubicBezTo>
                      <a:cubicBezTo>
                        <a:pt x="1283384" y="18097"/>
                        <a:pt x="1295554" y="7620"/>
                        <a:pt x="1309937" y="7620"/>
                      </a:cubicBezTo>
                      <a:cubicBezTo>
                        <a:pt x="1309937" y="7620"/>
                        <a:pt x="1309937" y="7620"/>
                        <a:pt x="1309937" y="7620"/>
                      </a:cubicBezTo>
                      <a:lnTo>
                        <a:pt x="1363042" y="7620"/>
                      </a:lnTo>
                      <a:cubicBezTo>
                        <a:pt x="1377425" y="7620"/>
                        <a:pt x="1389595" y="18097"/>
                        <a:pt x="1389595" y="30480"/>
                      </a:cubicBezTo>
                      <a:cubicBezTo>
                        <a:pt x="1391808" y="42863"/>
                        <a:pt x="1379638" y="53340"/>
                        <a:pt x="1364149" y="53340"/>
                      </a:cubicBezTo>
                      <a:close/>
                      <a:moveTo>
                        <a:pt x="1203726" y="52388"/>
                      </a:moveTo>
                      <a:cubicBezTo>
                        <a:pt x="1203726" y="52388"/>
                        <a:pt x="1203726" y="52388"/>
                        <a:pt x="1203726" y="52388"/>
                      </a:cubicBezTo>
                      <a:lnTo>
                        <a:pt x="1149514" y="52388"/>
                      </a:lnTo>
                      <a:cubicBezTo>
                        <a:pt x="1135131" y="52388"/>
                        <a:pt x="1122961" y="41910"/>
                        <a:pt x="1122961" y="29528"/>
                      </a:cubicBezTo>
                      <a:cubicBezTo>
                        <a:pt x="1122961" y="17145"/>
                        <a:pt x="1135131" y="6667"/>
                        <a:pt x="1149514" y="6667"/>
                      </a:cubicBezTo>
                      <a:lnTo>
                        <a:pt x="1202619" y="6667"/>
                      </a:lnTo>
                      <a:cubicBezTo>
                        <a:pt x="1217002" y="6667"/>
                        <a:pt x="1229172" y="17145"/>
                        <a:pt x="1229172" y="29528"/>
                      </a:cubicBezTo>
                      <a:cubicBezTo>
                        <a:pt x="1230278" y="41910"/>
                        <a:pt x="1219215" y="52388"/>
                        <a:pt x="1203726" y="52388"/>
                      </a:cubicBezTo>
                      <a:close/>
                      <a:moveTo>
                        <a:pt x="1043303" y="50483"/>
                      </a:moveTo>
                      <a:cubicBezTo>
                        <a:pt x="1043303" y="50483"/>
                        <a:pt x="1043303" y="50483"/>
                        <a:pt x="1043303" y="50483"/>
                      </a:cubicBezTo>
                      <a:lnTo>
                        <a:pt x="989091" y="50483"/>
                      </a:lnTo>
                      <a:cubicBezTo>
                        <a:pt x="974708" y="50483"/>
                        <a:pt x="962538" y="40005"/>
                        <a:pt x="962538" y="27622"/>
                      </a:cubicBezTo>
                      <a:cubicBezTo>
                        <a:pt x="962538" y="15240"/>
                        <a:pt x="974708" y="4763"/>
                        <a:pt x="989091" y="4763"/>
                      </a:cubicBezTo>
                      <a:lnTo>
                        <a:pt x="1042196" y="4763"/>
                      </a:lnTo>
                      <a:cubicBezTo>
                        <a:pt x="1056579" y="4763"/>
                        <a:pt x="1068749" y="15240"/>
                        <a:pt x="1068749" y="27622"/>
                      </a:cubicBezTo>
                      <a:cubicBezTo>
                        <a:pt x="1069855" y="40958"/>
                        <a:pt x="1057685" y="50483"/>
                        <a:pt x="1043303" y="50483"/>
                      </a:cubicBezTo>
                      <a:close/>
                      <a:moveTo>
                        <a:pt x="882880" y="49530"/>
                      </a:moveTo>
                      <a:cubicBezTo>
                        <a:pt x="882880" y="49530"/>
                        <a:pt x="882880" y="49530"/>
                        <a:pt x="882880" y="49530"/>
                      </a:cubicBezTo>
                      <a:lnTo>
                        <a:pt x="828668" y="49530"/>
                      </a:lnTo>
                      <a:cubicBezTo>
                        <a:pt x="814285" y="49530"/>
                        <a:pt x="802115" y="39053"/>
                        <a:pt x="802115" y="26670"/>
                      </a:cubicBezTo>
                      <a:cubicBezTo>
                        <a:pt x="802115" y="14288"/>
                        <a:pt x="814285" y="2858"/>
                        <a:pt x="828668" y="3810"/>
                      </a:cubicBezTo>
                      <a:lnTo>
                        <a:pt x="881773" y="3810"/>
                      </a:lnTo>
                      <a:cubicBezTo>
                        <a:pt x="896156" y="3810"/>
                        <a:pt x="908326" y="14288"/>
                        <a:pt x="908326" y="26670"/>
                      </a:cubicBezTo>
                      <a:cubicBezTo>
                        <a:pt x="909432" y="39053"/>
                        <a:pt x="897262" y="49530"/>
                        <a:pt x="882880" y="49530"/>
                      </a:cubicBezTo>
                      <a:close/>
                      <a:moveTo>
                        <a:pt x="722457" y="48578"/>
                      </a:moveTo>
                      <a:cubicBezTo>
                        <a:pt x="722457" y="48578"/>
                        <a:pt x="722457" y="48578"/>
                        <a:pt x="722457" y="48578"/>
                      </a:cubicBezTo>
                      <a:lnTo>
                        <a:pt x="668245" y="48578"/>
                      </a:lnTo>
                      <a:cubicBezTo>
                        <a:pt x="653862" y="48578"/>
                        <a:pt x="641692" y="38100"/>
                        <a:pt x="641692" y="25717"/>
                      </a:cubicBezTo>
                      <a:cubicBezTo>
                        <a:pt x="641692" y="13335"/>
                        <a:pt x="653862" y="2858"/>
                        <a:pt x="668245" y="2858"/>
                      </a:cubicBezTo>
                      <a:cubicBezTo>
                        <a:pt x="668245" y="2858"/>
                        <a:pt x="668245" y="2858"/>
                        <a:pt x="668245" y="2858"/>
                      </a:cubicBezTo>
                      <a:lnTo>
                        <a:pt x="721350" y="2858"/>
                      </a:lnTo>
                      <a:cubicBezTo>
                        <a:pt x="735733" y="2858"/>
                        <a:pt x="747903" y="13335"/>
                        <a:pt x="747903" y="25717"/>
                      </a:cubicBezTo>
                      <a:cubicBezTo>
                        <a:pt x="749009" y="38100"/>
                        <a:pt x="736839" y="48578"/>
                        <a:pt x="722457" y="48578"/>
                      </a:cubicBezTo>
                      <a:close/>
                      <a:moveTo>
                        <a:pt x="562034" y="47625"/>
                      </a:moveTo>
                      <a:cubicBezTo>
                        <a:pt x="562034" y="47625"/>
                        <a:pt x="562034" y="47625"/>
                        <a:pt x="562034" y="47625"/>
                      </a:cubicBezTo>
                      <a:lnTo>
                        <a:pt x="507822" y="47625"/>
                      </a:lnTo>
                      <a:cubicBezTo>
                        <a:pt x="493439" y="47625"/>
                        <a:pt x="481269" y="37147"/>
                        <a:pt x="481269" y="24765"/>
                      </a:cubicBezTo>
                      <a:cubicBezTo>
                        <a:pt x="481269" y="12383"/>
                        <a:pt x="493439" y="1905"/>
                        <a:pt x="507822" y="1905"/>
                      </a:cubicBezTo>
                      <a:lnTo>
                        <a:pt x="560927" y="1905"/>
                      </a:lnTo>
                      <a:cubicBezTo>
                        <a:pt x="575310" y="1905"/>
                        <a:pt x="587480" y="12383"/>
                        <a:pt x="587480" y="24765"/>
                      </a:cubicBezTo>
                      <a:cubicBezTo>
                        <a:pt x="588586" y="37147"/>
                        <a:pt x="576416" y="47625"/>
                        <a:pt x="562034" y="47625"/>
                      </a:cubicBezTo>
                      <a:close/>
                      <a:moveTo>
                        <a:pt x="401611" y="46672"/>
                      </a:moveTo>
                      <a:cubicBezTo>
                        <a:pt x="400504" y="46672"/>
                        <a:pt x="400504" y="46672"/>
                        <a:pt x="401611" y="46672"/>
                      </a:cubicBezTo>
                      <a:lnTo>
                        <a:pt x="347399" y="46672"/>
                      </a:lnTo>
                      <a:cubicBezTo>
                        <a:pt x="333016" y="46672"/>
                        <a:pt x="320846" y="36195"/>
                        <a:pt x="320846" y="23813"/>
                      </a:cubicBezTo>
                      <a:cubicBezTo>
                        <a:pt x="320846" y="11430"/>
                        <a:pt x="333016" y="953"/>
                        <a:pt x="347399" y="953"/>
                      </a:cubicBezTo>
                      <a:lnTo>
                        <a:pt x="400504" y="953"/>
                      </a:lnTo>
                      <a:cubicBezTo>
                        <a:pt x="414887" y="953"/>
                        <a:pt x="427057" y="11430"/>
                        <a:pt x="427057" y="23813"/>
                      </a:cubicBezTo>
                      <a:cubicBezTo>
                        <a:pt x="428163" y="37147"/>
                        <a:pt x="415993" y="46672"/>
                        <a:pt x="401611" y="46672"/>
                      </a:cubicBezTo>
                      <a:close/>
                      <a:moveTo>
                        <a:pt x="240081" y="46672"/>
                      </a:moveTo>
                      <a:cubicBezTo>
                        <a:pt x="240081" y="46672"/>
                        <a:pt x="240081" y="46672"/>
                        <a:pt x="240081" y="46672"/>
                      </a:cubicBezTo>
                      <a:lnTo>
                        <a:pt x="186976" y="46672"/>
                      </a:lnTo>
                      <a:lnTo>
                        <a:pt x="186976" y="23813"/>
                      </a:lnTo>
                      <a:lnTo>
                        <a:pt x="186976" y="953"/>
                      </a:lnTo>
                      <a:lnTo>
                        <a:pt x="240081" y="953"/>
                      </a:lnTo>
                      <a:cubicBezTo>
                        <a:pt x="254464" y="953"/>
                        <a:pt x="266634" y="11430"/>
                        <a:pt x="266634" y="23813"/>
                      </a:cubicBezTo>
                      <a:cubicBezTo>
                        <a:pt x="267740" y="36195"/>
                        <a:pt x="255570" y="46672"/>
                        <a:pt x="240081" y="46672"/>
                      </a:cubicBezTo>
                      <a:close/>
                      <a:moveTo>
                        <a:pt x="79658" y="45720"/>
                      </a:moveTo>
                      <a:cubicBezTo>
                        <a:pt x="79658" y="45720"/>
                        <a:pt x="79658" y="45720"/>
                        <a:pt x="79658" y="45720"/>
                      </a:cubicBezTo>
                      <a:lnTo>
                        <a:pt x="26553" y="45720"/>
                      </a:lnTo>
                      <a:cubicBezTo>
                        <a:pt x="12170" y="45720"/>
                        <a:pt x="0" y="35242"/>
                        <a:pt x="0" y="22860"/>
                      </a:cubicBezTo>
                      <a:cubicBezTo>
                        <a:pt x="0" y="10478"/>
                        <a:pt x="12170" y="0"/>
                        <a:pt x="26553" y="0"/>
                      </a:cubicBezTo>
                      <a:cubicBezTo>
                        <a:pt x="26553" y="0"/>
                        <a:pt x="26553" y="0"/>
                        <a:pt x="26553" y="0"/>
                      </a:cubicBezTo>
                      <a:lnTo>
                        <a:pt x="79658" y="0"/>
                      </a:lnTo>
                      <a:cubicBezTo>
                        <a:pt x="94041" y="0"/>
                        <a:pt x="106211" y="10478"/>
                        <a:pt x="106211" y="22860"/>
                      </a:cubicBezTo>
                      <a:cubicBezTo>
                        <a:pt x="106211" y="35242"/>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0E25609E-0084-DA4A-8CF0-261FAFBBC922}"/>
                    </a:ext>
                  </a:extLst>
                </p:cNvPr>
                <p:cNvSpPr/>
                <p:nvPr/>
              </p:nvSpPr>
              <p:spPr>
                <a:xfrm>
                  <a:off x="5072690" y="5848349"/>
                  <a:ext cx="79658" cy="68579"/>
                </a:xfrm>
                <a:custGeom>
                  <a:avLst/>
                  <a:gdLst>
                    <a:gd name="connsiteX0" fmla="*/ 53106 w 79658"/>
                    <a:gd name="connsiteY0" fmla="*/ 68580 h 68579"/>
                    <a:gd name="connsiteX1" fmla="*/ 53106 w 79658"/>
                    <a:gd name="connsiteY1" fmla="*/ 68580 h 68579"/>
                    <a:gd name="connsiteX2" fmla="*/ 26553 w 79658"/>
                    <a:gd name="connsiteY2" fmla="*/ 68580 h 68579"/>
                    <a:gd name="connsiteX3" fmla="*/ 7745 w 79658"/>
                    <a:gd name="connsiteY3" fmla="*/ 61913 h 68579"/>
                    <a:gd name="connsiteX4" fmla="*/ 0 w 79658"/>
                    <a:gd name="connsiteY4" fmla="*/ 45720 h 68579"/>
                    <a:gd name="connsiteX5" fmla="*/ 0 w 79658"/>
                    <a:gd name="connsiteY5" fmla="*/ 22860 h 68579"/>
                    <a:gd name="connsiteX6" fmla="*/ 26553 w 79658"/>
                    <a:gd name="connsiteY6" fmla="*/ 0 h 68579"/>
                    <a:gd name="connsiteX7" fmla="*/ 26553 w 79658"/>
                    <a:gd name="connsiteY7" fmla="*/ 0 h 68579"/>
                    <a:gd name="connsiteX8" fmla="*/ 53106 w 79658"/>
                    <a:gd name="connsiteY8" fmla="*/ 22860 h 68579"/>
                    <a:gd name="connsiteX9" fmla="*/ 79658 w 79658"/>
                    <a:gd name="connsiteY9" fmla="*/ 45720 h 68579"/>
                    <a:gd name="connsiteX10" fmla="*/ 53106 w 7965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58" h="68579">
                      <a:moveTo>
                        <a:pt x="53106" y="68580"/>
                      </a:moveTo>
                      <a:cubicBezTo>
                        <a:pt x="53106" y="68580"/>
                        <a:pt x="53106" y="68580"/>
                        <a:pt x="53106" y="68580"/>
                      </a:cubicBezTo>
                      <a:lnTo>
                        <a:pt x="26553" y="68580"/>
                      </a:lnTo>
                      <a:cubicBezTo>
                        <a:pt x="19915" y="68580"/>
                        <a:pt x="12170" y="65722"/>
                        <a:pt x="7745" y="61913"/>
                      </a:cubicBezTo>
                      <a:cubicBezTo>
                        <a:pt x="2213" y="57150"/>
                        <a:pt x="0" y="51435"/>
                        <a:pt x="0" y="45720"/>
                      </a:cubicBezTo>
                      <a:lnTo>
                        <a:pt x="0" y="22860"/>
                      </a:lnTo>
                      <a:cubicBezTo>
                        <a:pt x="0" y="10477"/>
                        <a:pt x="12170" y="0"/>
                        <a:pt x="26553" y="0"/>
                      </a:cubicBezTo>
                      <a:cubicBezTo>
                        <a:pt x="26553" y="0"/>
                        <a:pt x="26553" y="0"/>
                        <a:pt x="26553" y="0"/>
                      </a:cubicBezTo>
                      <a:cubicBezTo>
                        <a:pt x="40936" y="0"/>
                        <a:pt x="53106" y="10477"/>
                        <a:pt x="53106" y="22860"/>
                      </a:cubicBezTo>
                      <a:cubicBezTo>
                        <a:pt x="67488" y="22860"/>
                        <a:pt x="79658" y="33338"/>
                        <a:pt x="79658" y="45720"/>
                      </a:cubicBezTo>
                      <a:cubicBezTo>
                        <a:pt x="79658" y="58102"/>
                        <a:pt x="67488" y="68580"/>
                        <a:pt x="53106" y="68580"/>
                      </a:cubicBezTo>
                      <a:close/>
                    </a:path>
                  </a:pathLst>
                </a:custGeom>
                <a:solidFill>
                  <a:srgbClr val="454E5F"/>
                </a:solidFill>
                <a:ln w="11051"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745A902-E470-9F78-816C-A7A016B294D8}"/>
                    </a:ext>
                  </a:extLst>
                </p:cNvPr>
                <p:cNvSpPr/>
                <p:nvPr/>
              </p:nvSpPr>
              <p:spPr>
                <a:xfrm>
                  <a:off x="5073796" y="3958589"/>
                  <a:ext cx="61956" cy="1844992"/>
                </a:xfrm>
                <a:custGeom>
                  <a:avLst/>
                  <a:gdLst>
                    <a:gd name="connsiteX0" fmla="*/ 26553 w 61956"/>
                    <a:gd name="connsiteY0" fmla="*/ 1844992 h 1844992"/>
                    <a:gd name="connsiteX1" fmla="*/ 26553 w 61956"/>
                    <a:gd name="connsiteY1" fmla="*/ 1844992 h 1844992"/>
                    <a:gd name="connsiteX2" fmla="*/ 0 w 61956"/>
                    <a:gd name="connsiteY2" fmla="*/ 1821180 h 1844992"/>
                    <a:gd name="connsiteX3" fmla="*/ 1106 w 61956"/>
                    <a:gd name="connsiteY3" fmla="*/ 1776413 h 1844992"/>
                    <a:gd name="connsiteX4" fmla="*/ 27659 w 61956"/>
                    <a:gd name="connsiteY4" fmla="*/ 1753553 h 1844992"/>
                    <a:gd name="connsiteX5" fmla="*/ 27659 w 61956"/>
                    <a:gd name="connsiteY5" fmla="*/ 1753553 h 1844992"/>
                    <a:gd name="connsiteX6" fmla="*/ 54212 w 61956"/>
                    <a:gd name="connsiteY6" fmla="*/ 1776413 h 1844992"/>
                    <a:gd name="connsiteX7" fmla="*/ 53106 w 61956"/>
                    <a:gd name="connsiteY7" fmla="*/ 1821180 h 1844992"/>
                    <a:gd name="connsiteX8" fmla="*/ 26553 w 61956"/>
                    <a:gd name="connsiteY8" fmla="*/ 1844992 h 1844992"/>
                    <a:gd name="connsiteX9" fmla="*/ 28766 w 61956"/>
                    <a:gd name="connsiteY9" fmla="*/ 1709738 h 1844992"/>
                    <a:gd name="connsiteX10" fmla="*/ 28766 w 61956"/>
                    <a:gd name="connsiteY10" fmla="*/ 1709738 h 1844992"/>
                    <a:gd name="connsiteX11" fmla="*/ 2213 w 61956"/>
                    <a:gd name="connsiteY11" fmla="*/ 1686878 h 1844992"/>
                    <a:gd name="connsiteX12" fmla="*/ 2213 w 61956"/>
                    <a:gd name="connsiteY12" fmla="*/ 1642110 h 1844992"/>
                    <a:gd name="connsiteX13" fmla="*/ 28766 w 61956"/>
                    <a:gd name="connsiteY13" fmla="*/ 1619250 h 1844992"/>
                    <a:gd name="connsiteX14" fmla="*/ 28766 w 61956"/>
                    <a:gd name="connsiteY14" fmla="*/ 1619250 h 1844992"/>
                    <a:gd name="connsiteX15" fmla="*/ 55318 w 61956"/>
                    <a:gd name="connsiteY15" fmla="*/ 1642110 h 1844992"/>
                    <a:gd name="connsiteX16" fmla="*/ 55318 w 61956"/>
                    <a:gd name="connsiteY16" fmla="*/ 1686878 h 1844992"/>
                    <a:gd name="connsiteX17" fmla="*/ 28766 w 61956"/>
                    <a:gd name="connsiteY17" fmla="*/ 1709738 h 1844992"/>
                    <a:gd name="connsiteX18" fmla="*/ 29872 w 61956"/>
                    <a:gd name="connsiteY18" fmla="*/ 1575435 h 1844992"/>
                    <a:gd name="connsiteX19" fmla="*/ 29872 w 61956"/>
                    <a:gd name="connsiteY19" fmla="*/ 1575435 h 1844992"/>
                    <a:gd name="connsiteX20" fmla="*/ 3319 w 61956"/>
                    <a:gd name="connsiteY20" fmla="*/ 1552575 h 1844992"/>
                    <a:gd name="connsiteX21" fmla="*/ 3319 w 61956"/>
                    <a:gd name="connsiteY21" fmla="*/ 1507808 h 1844992"/>
                    <a:gd name="connsiteX22" fmla="*/ 29872 w 61956"/>
                    <a:gd name="connsiteY22" fmla="*/ 1484948 h 1844992"/>
                    <a:gd name="connsiteX23" fmla="*/ 29872 w 61956"/>
                    <a:gd name="connsiteY23" fmla="*/ 1484948 h 1844992"/>
                    <a:gd name="connsiteX24" fmla="*/ 56425 w 61956"/>
                    <a:gd name="connsiteY24" fmla="*/ 1507808 h 1844992"/>
                    <a:gd name="connsiteX25" fmla="*/ 56425 w 61956"/>
                    <a:gd name="connsiteY25" fmla="*/ 1552575 h 1844992"/>
                    <a:gd name="connsiteX26" fmla="*/ 29872 w 61956"/>
                    <a:gd name="connsiteY26" fmla="*/ 1575435 h 1844992"/>
                    <a:gd name="connsiteX27" fmla="*/ 29872 w 61956"/>
                    <a:gd name="connsiteY27" fmla="*/ 1440180 h 1844992"/>
                    <a:gd name="connsiteX28" fmla="*/ 29872 w 61956"/>
                    <a:gd name="connsiteY28" fmla="*/ 1440180 h 1844992"/>
                    <a:gd name="connsiteX29" fmla="*/ 3319 w 61956"/>
                    <a:gd name="connsiteY29" fmla="*/ 1417320 h 1844992"/>
                    <a:gd name="connsiteX30" fmla="*/ 3319 w 61956"/>
                    <a:gd name="connsiteY30" fmla="*/ 1372553 h 1844992"/>
                    <a:gd name="connsiteX31" fmla="*/ 29872 w 61956"/>
                    <a:gd name="connsiteY31" fmla="*/ 1372553 h 1844992"/>
                    <a:gd name="connsiteX32" fmla="*/ 56425 w 61956"/>
                    <a:gd name="connsiteY32" fmla="*/ 1372553 h 1844992"/>
                    <a:gd name="connsiteX33" fmla="*/ 56425 w 61956"/>
                    <a:gd name="connsiteY33" fmla="*/ 1417320 h 1844992"/>
                    <a:gd name="connsiteX34" fmla="*/ 29872 w 61956"/>
                    <a:gd name="connsiteY34" fmla="*/ 1440180 h 1844992"/>
                    <a:gd name="connsiteX35" fmla="*/ 30978 w 61956"/>
                    <a:gd name="connsiteY35" fmla="*/ 1304925 h 1844992"/>
                    <a:gd name="connsiteX36" fmla="*/ 30978 w 61956"/>
                    <a:gd name="connsiteY36" fmla="*/ 1304925 h 1844992"/>
                    <a:gd name="connsiteX37" fmla="*/ 4425 w 61956"/>
                    <a:gd name="connsiteY37" fmla="*/ 1282065 h 1844992"/>
                    <a:gd name="connsiteX38" fmla="*/ 4425 w 61956"/>
                    <a:gd name="connsiteY38" fmla="*/ 1237298 h 1844992"/>
                    <a:gd name="connsiteX39" fmla="*/ 30978 w 61956"/>
                    <a:gd name="connsiteY39" fmla="*/ 1214438 h 1844992"/>
                    <a:gd name="connsiteX40" fmla="*/ 30978 w 61956"/>
                    <a:gd name="connsiteY40" fmla="*/ 1214438 h 1844992"/>
                    <a:gd name="connsiteX41" fmla="*/ 57531 w 61956"/>
                    <a:gd name="connsiteY41" fmla="*/ 1237298 h 1844992"/>
                    <a:gd name="connsiteX42" fmla="*/ 57531 w 61956"/>
                    <a:gd name="connsiteY42" fmla="*/ 1282065 h 1844992"/>
                    <a:gd name="connsiteX43" fmla="*/ 30978 w 61956"/>
                    <a:gd name="connsiteY43" fmla="*/ 1304925 h 1844992"/>
                    <a:gd name="connsiteX44" fmla="*/ 30978 w 61956"/>
                    <a:gd name="connsiteY44" fmla="*/ 1169670 h 1844992"/>
                    <a:gd name="connsiteX45" fmla="*/ 4425 w 61956"/>
                    <a:gd name="connsiteY45" fmla="*/ 1146810 h 1844992"/>
                    <a:gd name="connsiteX46" fmla="*/ 4425 w 61956"/>
                    <a:gd name="connsiteY46" fmla="*/ 1102042 h 1844992"/>
                    <a:gd name="connsiteX47" fmla="*/ 30978 w 61956"/>
                    <a:gd name="connsiteY47" fmla="*/ 1079183 h 1844992"/>
                    <a:gd name="connsiteX48" fmla="*/ 57531 w 61956"/>
                    <a:gd name="connsiteY48" fmla="*/ 1102042 h 1844992"/>
                    <a:gd name="connsiteX49" fmla="*/ 57531 w 61956"/>
                    <a:gd name="connsiteY49" fmla="*/ 1146810 h 1844992"/>
                    <a:gd name="connsiteX50" fmla="*/ 30978 w 61956"/>
                    <a:gd name="connsiteY50" fmla="*/ 1169670 h 1844992"/>
                    <a:gd name="connsiteX51" fmla="*/ 30978 w 61956"/>
                    <a:gd name="connsiteY51" fmla="*/ 1035367 h 1844992"/>
                    <a:gd name="connsiteX52" fmla="*/ 4425 w 61956"/>
                    <a:gd name="connsiteY52" fmla="*/ 1012508 h 1844992"/>
                    <a:gd name="connsiteX53" fmla="*/ 4425 w 61956"/>
                    <a:gd name="connsiteY53" fmla="*/ 967740 h 1844992"/>
                    <a:gd name="connsiteX54" fmla="*/ 30978 w 61956"/>
                    <a:gd name="connsiteY54" fmla="*/ 944880 h 1844992"/>
                    <a:gd name="connsiteX55" fmla="*/ 30978 w 61956"/>
                    <a:gd name="connsiteY55" fmla="*/ 944880 h 1844992"/>
                    <a:gd name="connsiteX56" fmla="*/ 57531 w 61956"/>
                    <a:gd name="connsiteY56" fmla="*/ 967740 h 1844992"/>
                    <a:gd name="connsiteX57" fmla="*/ 57531 w 61956"/>
                    <a:gd name="connsiteY57" fmla="*/ 1012508 h 1844992"/>
                    <a:gd name="connsiteX58" fmla="*/ 30978 w 61956"/>
                    <a:gd name="connsiteY58" fmla="*/ 1035367 h 1844992"/>
                    <a:gd name="connsiteX59" fmla="*/ 30978 w 61956"/>
                    <a:gd name="connsiteY59" fmla="*/ 1035367 h 1844992"/>
                    <a:gd name="connsiteX60" fmla="*/ 30978 w 61956"/>
                    <a:gd name="connsiteY60" fmla="*/ 900112 h 1844992"/>
                    <a:gd name="connsiteX61" fmla="*/ 4425 w 61956"/>
                    <a:gd name="connsiteY61" fmla="*/ 877253 h 1844992"/>
                    <a:gd name="connsiteX62" fmla="*/ 4425 w 61956"/>
                    <a:gd name="connsiteY62" fmla="*/ 832485 h 1844992"/>
                    <a:gd name="connsiteX63" fmla="*/ 30978 w 61956"/>
                    <a:gd name="connsiteY63" fmla="*/ 809625 h 1844992"/>
                    <a:gd name="connsiteX64" fmla="*/ 30978 w 61956"/>
                    <a:gd name="connsiteY64" fmla="*/ 809625 h 1844992"/>
                    <a:gd name="connsiteX65" fmla="*/ 57531 w 61956"/>
                    <a:gd name="connsiteY65" fmla="*/ 832485 h 1844992"/>
                    <a:gd name="connsiteX66" fmla="*/ 57531 w 61956"/>
                    <a:gd name="connsiteY66" fmla="*/ 877253 h 1844992"/>
                    <a:gd name="connsiteX67" fmla="*/ 30978 w 61956"/>
                    <a:gd name="connsiteY67" fmla="*/ 900112 h 1844992"/>
                    <a:gd name="connsiteX68" fmla="*/ 30978 w 61956"/>
                    <a:gd name="connsiteY68" fmla="*/ 900112 h 1844992"/>
                    <a:gd name="connsiteX69" fmla="*/ 30978 w 61956"/>
                    <a:gd name="connsiteY69" fmla="*/ 764858 h 1844992"/>
                    <a:gd name="connsiteX70" fmla="*/ 4425 w 61956"/>
                    <a:gd name="connsiteY70" fmla="*/ 741998 h 1844992"/>
                    <a:gd name="connsiteX71" fmla="*/ 4425 w 61956"/>
                    <a:gd name="connsiteY71" fmla="*/ 697230 h 1844992"/>
                    <a:gd name="connsiteX72" fmla="*/ 30978 w 61956"/>
                    <a:gd name="connsiteY72" fmla="*/ 674370 h 1844992"/>
                    <a:gd name="connsiteX73" fmla="*/ 57531 w 61956"/>
                    <a:gd name="connsiteY73" fmla="*/ 697230 h 1844992"/>
                    <a:gd name="connsiteX74" fmla="*/ 57531 w 61956"/>
                    <a:gd name="connsiteY74" fmla="*/ 741998 h 1844992"/>
                    <a:gd name="connsiteX75" fmla="*/ 30978 w 61956"/>
                    <a:gd name="connsiteY75" fmla="*/ 764858 h 1844992"/>
                    <a:gd name="connsiteX76" fmla="*/ 30978 w 61956"/>
                    <a:gd name="connsiteY76" fmla="*/ 630555 h 1844992"/>
                    <a:gd name="connsiteX77" fmla="*/ 30978 w 61956"/>
                    <a:gd name="connsiteY77" fmla="*/ 630555 h 1844992"/>
                    <a:gd name="connsiteX78" fmla="*/ 4425 w 61956"/>
                    <a:gd name="connsiteY78" fmla="*/ 607695 h 1844992"/>
                    <a:gd name="connsiteX79" fmla="*/ 4425 w 61956"/>
                    <a:gd name="connsiteY79" fmla="*/ 562928 h 1844992"/>
                    <a:gd name="connsiteX80" fmla="*/ 30978 w 61956"/>
                    <a:gd name="connsiteY80" fmla="*/ 540068 h 1844992"/>
                    <a:gd name="connsiteX81" fmla="*/ 30978 w 61956"/>
                    <a:gd name="connsiteY81" fmla="*/ 540068 h 1844992"/>
                    <a:gd name="connsiteX82" fmla="*/ 57531 w 61956"/>
                    <a:gd name="connsiteY82" fmla="*/ 562928 h 1844992"/>
                    <a:gd name="connsiteX83" fmla="*/ 57531 w 61956"/>
                    <a:gd name="connsiteY83" fmla="*/ 607695 h 1844992"/>
                    <a:gd name="connsiteX84" fmla="*/ 30978 w 61956"/>
                    <a:gd name="connsiteY84" fmla="*/ 630555 h 1844992"/>
                    <a:gd name="connsiteX85" fmla="*/ 30978 w 61956"/>
                    <a:gd name="connsiteY85" fmla="*/ 495300 h 1844992"/>
                    <a:gd name="connsiteX86" fmla="*/ 30978 w 61956"/>
                    <a:gd name="connsiteY86" fmla="*/ 495300 h 1844992"/>
                    <a:gd name="connsiteX87" fmla="*/ 4425 w 61956"/>
                    <a:gd name="connsiteY87" fmla="*/ 472440 h 1844992"/>
                    <a:gd name="connsiteX88" fmla="*/ 4425 w 61956"/>
                    <a:gd name="connsiteY88" fmla="*/ 427672 h 1844992"/>
                    <a:gd name="connsiteX89" fmla="*/ 30978 w 61956"/>
                    <a:gd name="connsiteY89" fmla="*/ 404812 h 1844992"/>
                    <a:gd name="connsiteX90" fmla="*/ 30978 w 61956"/>
                    <a:gd name="connsiteY90" fmla="*/ 404812 h 1844992"/>
                    <a:gd name="connsiteX91" fmla="*/ 57531 w 61956"/>
                    <a:gd name="connsiteY91" fmla="*/ 427672 h 1844992"/>
                    <a:gd name="connsiteX92" fmla="*/ 57531 w 61956"/>
                    <a:gd name="connsiteY92" fmla="*/ 472440 h 1844992"/>
                    <a:gd name="connsiteX93" fmla="*/ 30978 w 61956"/>
                    <a:gd name="connsiteY93" fmla="*/ 495300 h 1844992"/>
                    <a:gd name="connsiteX94" fmla="*/ 30978 w 61956"/>
                    <a:gd name="connsiteY94" fmla="*/ 360045 h 1844992"/>
                    <a:gd name="connsiteX95" fmla="*/ 30978 w 61956"/>
                    <a:gd name="connsiteY95" fmla="*/ 360045 h 1844992"/>
                    <a:gd name="connsiteX96" fmla="*/ 4425 w 61956"/>
                    <a:gd name="connsiteY96" fmla="*/ 337185 h 1844992"/>
                    <a:gd name="connsiteX97" fmla="*/ 4425 w 61956"/>
                    <a:gd name="connsiteY97" fmla="*/ 292418 h 1844992"/>
                    <a:gd name="connsiteX98" fmla="*/ 30978 w 61956"/>
                    <a:gd name="connsiteY98" fmla="*/ 269558 h 1844992"/>
                    <a:gd name="connsiteX99" fmla="*/ 30978 w 61956"/>
                    <a:gd name="connsiteY99" fmla="*/ 269558 h 1844992"/>
                    <a:gd name="connsiteX100" fmla="*/ 57531 w 61956"/>
                    <a:gd name="connsiteY100" fmla="*/ 292418 h 1844992"/>
                    <a:gd name="connsiteX101" fmla="*/ 57531 w 61956"/>
                    <a:gd name="connsiteY101" fmla="*/ 337185 h 1844992"/>
                    <a:gd name="connsiteX102" fmla="*/ 30978 w 61956"/>
                    <a:gd name="connsiteY102" fmla="*/ 360045 h 1844992"/>
                    <a:gd name="connsiteX103" fmla="*/ 32085 w 61956"/>
                    <a:gd name="connsiteY103" fmla="*/ 224790 h 1844992"/>
                    <a:gd name="connsiteX104" fmla="*/ 32085 w 61956"/>
                    <a:gd name="connsiteY104" fmla="*/ 224790 h 1844992"/>
                    <a:gd name="connsiteX105" fmla="*/ 5532 w 61956"/>
                    <a:gd name="connsiteY105" fmla="*/ 201930 h 1844992"/>
                    <a:gd name="connsiteX106" fmla="*/ 5532 w 61956"/>
                    <a:gd name="connsiteY106" fmla="*/ 157163 h 1844992"/>
                    <a:gd name="connsiteX107" fmla="*/ 32085 w 61956"/>
                    <a:gd name="connsiteY107" fmla="*/ 134302 h 1844992"/>
                    <a:gd name="connsiteX108" fmla="*/ 32085 w 61956"/>
                    <a:gd name="connsiteY108" fmla="*/ 134302 h 1844992"/>
                    <a:gd name="connsiteX109" fmla="*/ 58637 w 61956"/>
                    <a:gd name="connsiteY109" fmla="*/ 157163 h 1844992"/>
                    <a:gd name="connsiteX110" fmla="*/ 58637 w 61956"/>
                    <a:gd name="connsiteY110" fmla="*/ 201930 h 1844992"/>
                    <a:gd name="connsiteX111" fmla="*/ 32085 w 61956"/>
                    <a:gd name="connsiteY111" fmla="*/ 224790 h 1844992"/>
                    <a:gd name="connsiteX112" fmla="*/ 33191 w 61956"/>
                    <a:gd name="connsiteY112" fmla="*/ 90488 h 1844992"/>
                    <a:gd name="connsiteX113" fmla="*/ 33191 w 61956"/>
                    <a:gd name="connsiteY113" fmla="*/ 90488 h 1844992"/>
                    <a:gd name="connsiteX114" fmla="*/ 6638 w 61956"/>
                    <a:gd name="connsiteY114" fmla="*/ 67627 h 1844992"/>
                    <a:gd name="connsiteX115" fmla="*/ 7745 w 61956"/>
                    <a:gd name="connsiteY115" fmla="*/ 22860 h 1844992"/>
                    <a:gd name="connsiteX116" fmla="*/ 35404 w 61956"/>
                    <a:gd name="connsiteY116" fmla="*/ 0 h 1844992"/>
                    <a:gd name="connsiteX117" fmla="*/ 61956 w 61956"/>
                    <a:gd name="connsiteY117" fmla="*/ 23813 h 1844992"/>
                    <a:gd name="connsiteX118" fmla="*/ 60850 w 61956"/>
                    <a:gd name="connsiteY118" fmla="*/ 68580 h 1844992"/>
                    <a:gd name="connsiteX119" fmla="*/ 33191 w 61956"/>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1956" h="1844992">
                      <a:moveTo>
                        <a:pt x="26553" y="1844992"/>
                      </a:moveTo>
                      <a:cubicBezTo>
                        <a:pt x="26553" y="1844992"/>
                        <a:pt x="26553" y="1844992"/>
                        <a:pt x="26553" y="1844992"/>
                      </a:cubicBezTo>
                      <a:cubicBezTo>
                        <a:pt x="11064" y="1844992"/>
                        <a:pt x="0" y="1834515"/>
                        <a:pt x="0" y="1821180"/>
                      </a:cubicBezTo>
                      <a:lnTo>
                        <a:pt x="1106" y="1776413"/>
                      </a:lnTo>
                      <a:cubicBezTo>
                        <a:pt x="1106" y="1764030"/>
                        <a:pt x="13276" y="1753553"/>
                        <a:pt x="27659" y="1753553"/>
                      </a:cubicBezTo>
                      <a:cubicBezTo>
                        <a:pt x="27659" y="1753553"/>
                        <a:pt x="27659" y="1753553"/>
                        <a:pt x="27659" y="1753553"/>
                      </a:cubicBezTo>
                      <a:cubicBezTo>
                        <a:pt x="42042" y="1753553"/>
                        <a:pt x="54212" y="1764030"/>
                        <a:pt x="54212" y="1776413"/>
                      </a:cubicBezTo>
                      <a:lnTo>
                        <a:pt x="53106" y="1821180"/>
                      </a:lnTo>
                      <a:cubicBezTo>
                        <a:pt x="53106" y="1834515"/>
                        <a:pt x="42042" y="1844992"/>
                        <a:pt x="26553" y="1844992"/>
                      </a:cubicBezTo>
                      <a:close/>
                      <a:moveTo>
                        <a:pt x="28766" y="1709738"/>
                      </a:moveTo>
                      <a:cubicBezTo>
                        <a:pt x="28766" y="1709738"/>
                        <a:pt x="28766" y="1709738"/>
                        <a:pt x="28766" y="1709738"/>
                      </a:cubicBezTo>
                      <a:cubicBezTo>
                        <a:pt x="13276" y="1709738"/>
                        <a:pt x="2213" y="1699260"/>
                        <a:pt x="2213" y="1686878"/>
                      </a:cubicBezTo>
                      <a:lnTo>
                        <a:pt x="2213" y="1642110"/>
                      </a:lnTo>
                      <a:cubicBezTo>
                        <a:pt x="2213" y="1629728"/>
                        <a:pt x="14383" y="1619250"/>
                        <a:pt x="28766" y="1619250"/>
                      </a:cubicBezTo>
                      <a:cubicBezTo>
                        <a:pt x="28766" y="1619250"/>
                        <a:pt x="28766" y="1619250"/>
                        <a:pt x="28766" y="1619250"/>
                      </a:cubicBezTo>
                      <a:cubicBezTo>
                        <a:pt x="43148" y="1619250"/>
                        <a:pt x="55318" y="1629728"/>
                        <a:pt x="55318" y="1642110"/>
                      </a:cubicBezTo>
                      <a:lnTo>
                        <a:pt x="55318" y="1686878"/>
                      </a:lnTo>
                      <a:cubicBezTo>
                        <a:pt x="55318" y="1700213"/>
                        <a:pt x="43148" y="1709738"/>
                        <a:pt x="28766" y="1709738"/>
                      </a:cubicBezTo>
                      <a:close/>
                      <a:moveTo>
                        <a:pt x="29872" y="1575435"/>
                      </a:moveTo>
                      <a:cubicBezTo>
                        <a:pt x="29872" y="1575435"/>
                        <a:pt x="29872" y="1575435"/>
                        <a:pt x="29872" y="1575435"/>
                      </a:cubicBezTo>
                      <a:cubicBezTo>
                        <a:pt x="14383" y="1575435"/>
                        <a:pt x="3319" y="1564958"/>
                        <a:pt x="3319" y="1552575"/>
                      </a:cubicBezTo>
                      <a:lnTo>
                        <a:pt x="3319" y="1507808"/>
                      </a:lnTo>
                      <a:cubicBezTo>
                        <a:pt x="3319" y="1495425"/>
                        <a:pt x="15489" y="1484948"/>
                        <a:pt x="29872" y="1484948"/>
                      </a:cubicBezTo>
                      <a:cubicBezTo>
                        <a:pt x="29872" y="1484948"/>
                        <a:pt x="29872" y="1484948"/>
                        <a:pt x="29872" y="1484948"/>
                      </a:cubicBezTo>
                      <a:cubicBezTo>
                        <a:pt x="44255" y="1484948"/>
                        <a:pt x="56425" y="1495425"/>
                        <a:pt x="56425" y="1507808"/>
                      </a:cubicBezTo>
                      <a:lnTo>
                        <a:pt x="56425" y="1552575"/>
                      </a:lnTo>
                      <a:cubicBezTo>
                        <a:pt x="56425" y="1564958"/>
                        <a:pt x="44255" y="1575435"/>
                        <a:pt x="29872" y="1575435"/>
                      </a:cubicBezTo>
                      <a:close/>
                      <a:moveTo>
                        <a:pt x="29872" y="1440180"/>
                      </a:moveTo>
                      <a:cubicBezTo>
                        <a:pt x="29872" y="1440180"/>
                        <a:pt x="29872" y="1440180"/>
                        <a:pt x="29872" y="1440180"/>
                      </a:cubicBezTo>
                      <a:cubicBezTo>
                        <a:pt x="15489" y="1440180"/>
                        <a:pt x="3319" y="1429703"/>
                        <a:pt x="3319" y="1417320"/>
                      </a:cubicBezTo>
                      <a:lnTo>
                        <a:pt x="3319" y="1372553"/>
                      </a:lnTo>
                      <a:lnTo>
                        <a:pt x="29872" y="1372553"/>
                      </a:lnTo>
                      <a:lnTo>
                        <a:pt x="56425" y="1372553"/>
                      </a:lnTo>
                      <a:lnTo>
                        <a:pt x="56425" y="1417320"/>
                      </a:lnTo>
                      <a:cubicBezTo>
                        <a:pt x="56425" y="1429703"/>
                        <a:pt x="45361" y="1440180"/>
                        <a:pt x="29872" y="1440180"/>
                      </a:cubicBezTo>
                      <a:close/>
                      <a:moveTo>
                        <a:pt x="30978" y="1304925"/>
                      </a:moveTo>
                      <a:cubicBezTo>
                        <a:pt x="30978" y="1304925"/>
                        <a:pt x="30978" y="1304925"/>
                        <a:pt x="30978" y="1304925"/>
                      </a:cubicBezTo>
                      <a:cubicBezTo>
                        <a:pt x="16595" y="1304925"/>
                        <a:pt x="4425" y="1294448"/>
                        <a:pt x="4425" y="1282065"/>
                      </a:cubicBezTo>
                      <a:lnTo>
                        <a:pt x="4425" y="1237298"/>
                      </a:lnTo>
                      <a:cubicBezTo>
                        <a:pt x="4425" y="1224915"/>
                        <a:pt x="16595" y="1214438"/>
                        <a:pt x="30978" y="1214438"/>
                      </a:cubicBezTo>
                      <a:cubicBezTo>
                        <a:pt x="30978" y="1214438"/>
                        <a:pt x="30978" y="1214438"/>
                        <a:pt x="30978" y="1214438"/>
                      </a:cubicBezTo>
                      <a:cubicBezTo>
                        <a:pt x="45361" y="1214438"/>
                        <a:pt x="57531" y="1224915"/>
                        <a:pt x="57531" y="1237298"/>
                      </a:cubicBezTo>
                      <a:lnTo>
                        <a:pt x="57531" y="1282065"/>
                      </a:lnTo>
                      <a:cubicBezTo>
                        <a:pt x="57531" y="1294448"/>
                        <a:pt x="45361" y="1304925"/>
                        <a:pt x="30978" y="1304925"/>
                      </a:cubicBezTo>
                      <a:close/>
                      <a:moveTo>
                        <a:pt x="30978" y="1169670"/>
                      </a:moveTo>
                      <a:cubicBezTo>
                        <a:pt x="16595" y="1169670"/>
                        <a:pt x="4425" y="1159192"/>
                        <a:pt x="4425" y="1146810"/>
                      </a:cubicBezTo>
                      <a:lnTo>
                        <a:pt x="4425" y="1102042"/>
                      </a:lnTo>
                      <a:cubicBezTo>
                        <a:pt x="4425" y="1089660"/>
                        <a:pt x="16595" y="1079183"/>
                        <a:pt x="30978" y="1079183"/>
                      </a:cubicBezTo>
                      <a:cubicBezTo>
                        <a:pt x="45361" y="1079183"/>
                        <a:pt x="57531" y="1089660"/>
                        <a:pt x="57531" y="1102042"/>
                      </a:cubicBezTo>
                      <a:lnTo>
                        <a:pt x="57531" y="1146810"/>
                      </a:lnTo>
                      <a:cubicBezTo>
                        <a:pt x="57531" y="1160145"/>
                        <a:pt x="45361" y="1169670"/>
                        <a:pt x="30978" y="1169670"/>
                      </a:cubicBezTo>
                      <a:close/>
                      <a:moveTo>
                        <a:pt x="30978" y="1035367"/>
                      </a:moveTo>
                      <a:cubicBezTo>
                        <a:pt x="16595" y="1035367"/>
                        <a:pt x="4425" y="1024890"/>
                        <a:pt x="4425" y="1012508"/>
                      </a:cubicBezTo>
                      <a:lnTo>
                        <a:pt x="4425" y="967740"/>
                      </a:lnTo>
                      <a:cubicBezTo>
                        <a:pt x="4425" y="955358"/>
                        <a:pt x="16595" y="944880"/>
                        <a:pt x="30978" y="944880"/>
                      </a:cubicBezTo>
                      <a:cubicBezTo>
                        <a:pt x="30978" y="944880"/>
                        <a:pt x="30978" y="944880"/>
                        <a:pt x="30978" y="944880"/>
                      </a:cubicBezTo>
                      <a:cubicBezTo>
                        <a:pt x="45361" y="944880"/>
                        <a:pt x="57531" y="955358"/>
                        <a:pt x="57531" y="967740"/>
                      </a:cubicBezTo>
                      <a:lnTo>
                        <a:pt x="57531" y="1012508"/>
                      </a:lnTo>
                      <a:cubicBezTo>
                        <a:pt x="57531" y="1024890"/>
                        <a:pt x="45361" y="1035367"/>
                        <a:pt x="30978" y="1035367"/>
                      </a:cubicBezTo>
                      <a:cubicBezTo>
                        <a:pt x="30978" y="1035367"/>
                        <a:pt x="30978" y="1035367"/>
                        <a:pt x="30978" y="1035367"/>
                      </a:cubicBezTo>
                      <a:close/>
                      <a:moveTo>
                        <a:pt x="30978" y="900112"/>
                      </a:moveTo>
                      <a:cubicBezTo>
                        <a:pt x="16595" y="900112"/>
                        <a:pt x="4425" y="889635"/>
                        <a:pt x="4425" y="877253"/>
                      </a:cubicBezTo>
                      <a:lnTo>
                        <a:pt x="4425" y="832485"/>
                      </a:lnTo>
                      <a:cubicBezTo>
                        <a:pt x="4425" y="820103"/>
                        <a:pt x="16595" y="809625"/>
                        <a:pt x="30978" y="809625"/>
                      </a:cubicBezTo>
                      <a:cubicBezTo>
                        <a:pt x="30978" y="809625"/>
                        <a:pt x="30978" y="809625"/>
                        <a:pt x="30978" y="809625"/>
                      </a:cubicBezTo>
                      <a:cubicBezTo>
                        <a:pt x="45361" y="809625"/>
                        <a:pt x="57531" y="820103"/>
                        <a:pt x="57531" y="832485"/>
                      </a:cubicBezTo>
                      <a:lnTo>
                        <a:pt x="57531" y="877253"/>
                      </a:lnTo>
                      <a:cubicBezTo>
                        <a:pt x="57531" y="889635"/>
                        <a:pt x="45361" y="900112"/>
                        <a:pt x="30978" y="900112"/>
                      </a:cubicBezTo>
                      <a:cubicBezTo>
                        <a:pt x="30978" y="900112"/>
                        <a:pt x="30978" y="900112"/>
                        <a:pt x="30978" y="900112"/>
                      </a:cubicBezTo>
                      <a:close/>
                      <a:moveTo>
                        <a:pt x="30978" y="764858"/>
                      </a:moveTo>
                      <a:cubicBezTo>
                        <a:pt x="16595" y="764858"/>
                        <a:pt x="4425" y="754380"/>
                        <a:pt x="4425" y="741998"/>
                      </a:cubicBezTo>
                      <a:lnTo>
                        <a:pt x="4425" y="697230"/>
                      </a:lnTo>
                      <a:cubicBezTo>
                        <a:pt x="4425" y="684848"/>
                        <a:pt x="16595" y="674370"/>
                        <a:pt x="30978" y="674370"/>
                      </a:cubicBezTo>
                      <a:cubicBezTo>
                        <a:pt x="45361" y="674370"/>
                        <a:pt x="57531" y="684848"/>
                        <a:pt x="57531" y="697230"/>
                      </a:cubicBezTo>
                      <a:lnTo>
                        <a:pt x="57531" y="741998"/>
                      </a:lnTo>
                      <a:cubicBezTo>
                        <a:pt x="57531" y="754380"/>
                        <a:pt x="45361" y="764858"/>
                        <a:pt x="30978" y="764858"/>
                      </a:cubicBezTo>
                      <a:close/>
                      <a:moveTo>
                        <a:pt x="30978" y="630555"/>
                      </a:moveTo>
                      <a:cubicBezTo>
                        <a:pt x="30978" y="630555"/>
                        <a:pt x="30978" y="630555"/>
                        <a:pt x="30978" y="630555"/>
                      </a:cubicBezTo>
                      <a:cubicBezTo>
                        <a:pt x="16595" y="630555"/>
                        <a:pt x="4425" y="620078"/>
                        <a:pt x="4425" y="607695"/>
                      </a:cubicBezTo>
                      <a:lnTo>
                        <a:pt x="4425" y="562928"/>
                      </a:lnTo>
                      <a:cubicBezTo>
                        <a:pt x="4425" y="550545"/>
                        <a:pt x="16595" y="540068"/>
                        <a:pt x="30978" y="540068"/>
                      </a:cubicBezTo>
                      <a:cubicBezTo>
                        <a:pt x="30978" y="540068"/>
                        <a:pt x="30978" y="540068"/>
                        <a:pt x="30978" y="540068"/>
                      </a:cubicBezTo>
                      <a:cubicBezTo>
                        <a:pt x="45361" y="540068"/>
                        <a:pt x="57531" y="550545"/>
                        <a:pt x="57531" y="562928"/>
                      </a:cubicBezTo>
                      <a:lnTo>
                        <a:pt x="57531" y="607695"/>
                      </a:lnTo>
                      <a:cubicBezTo>
                        <a:pt x="57531" y="620078"/>
                        <a:pt x="45361" y="630555"/>
                        <a:pt x="30978" y="630555"/>
                      </a:cubicBezTo>
                      <a:close/>
                      <a:moveTo>
                        <a:pt x="30978" y="495300"/>
                      </a:moveTo>
                      <a:cubicBezTo>
                        <a:pt x="30978" y="495300"/>
                        <a:pt x="30978" y="495300"/>
                        <a:pt x="30978" y="495300"/>
                      </a:cubicBezTo>
                      <a:cubicBezTo>
                        <a:pt x="16595" y="495300"/>
                        <a:pt x="4425" y="484822"/>
                        <a:pt x="4425" y="472440"/>
                      </a:cubicBezTo>
                      <a:lnTo>
                        <a:pt x="4425" y="427672"/>
                      </a:lnTo>
                      <a:cubicBezTo>
                        <a:pt x="4425" y="415290"/>
                        <a:pt x="16595" y="404812"/>
                        <a:pt x="30978" y="404812"/>
                      </a:cubicBezTo>
                      <a:cubicBezTo>
                        <a:pt x="30978" y="404812"/>
                        <a:pt x="30978" y="404812"/>
                        <a:pt x="30978" y="404812"/>
                      </a:cubicBezTo>
                      <a:cubicBezTo>
                        <a:pt x="45361" y="404812"/>
                        <a:pt x="57531" y="415290"/>
                        <a:pt x="57531" y="427672"/>
                      </a:cubicBezTo>
                      <a:lnTo>
                        <a:pt x="57531" y="472440"/>
                      </a:lnTo>
                      <a:cubicBezTo>
                        <a:pt x="57531" y="484822"/>
                        <a:pt x="45361" y="495300"/>
                        <a:pt x="30978" y="495300"/>
                      </a:cubicBezTo>
                      <a:close/>
                      <a:moveTo>
                        <a:pt x="30978" y="360045"/>
                      </a:moveTo>
                      <a:cubicBezTo>
                        <a:pt x="30978" y="360045"/>
                        <a:pt x="30978" y="360045"/>
                        <a:pt x="30978" y="360045"/>
                      </a:cubicBezTo>
                      <a:cubicBezTo>
                        <a:pt x="16595" y="360045"/>
                        <a:pt x="4425" y="349568"/>
                        <a:pt x="4425" y="337185"/>
                      </a:cubicBezTo>
                      <a:lnTo>
                        <a:pt x="4425" y="292418"/>
                      </a:lnTo>
                      <a:cubicBezTo>
                        <a:pt x="4425" y="280035"/>
                        <a:pt x="16595" y="269558"/>
                        <a:pt x="30978" y="269558"/>
                      </a:cubicBezTo>
                      <a:cubicBezTo>
                        <a:pt x="30978" y="269558"/>
                        <a:pt x="30978" y="269558"/>
                        <a:pt x="30978" y="269558"/>
                      </a:cubicBezTo>
                      <a:cubicBezTo>
                        <a:pt x="45361" y="269558"/>
                        <a:pt x="57531" y="280035"/>
                        <a:pt x="57531" y="292418"/>
                      </a:cubicBezTo>
                      <a:lnTo>
                        <a:pt x="57531" y="337185"/>
                      </a:lnTo>
                      <a:cubicBezTo>
                        <a:pt x="58637" y="349568"/>
                        <a:pt x="46467" y="360045"/>
                        <a:pt x="30978" y="360045"/>
                      </a:cubicBezTo>
                      <a:close/>
                      <a:moveTo>
                        <a:pt x="32085" y="224790"/>
                      </a:moveTo>
                      <a:cubicBezTo>
                        <a:pt x="32085" y="224790"/>
                        <a:pt x="32085" y="224790"/>
                        <a:pt x="32085" y="224790"/>
                      </a:cubicBezTo>
                      <a:cubicBezTo>
                        <a:pt x="16595" y="224790"/>
                        <a:pt x="5532" y="214313"/>
                        <a:pt x="5532" y="201930"/>
                      </a:cubicBezTo>
                      <a:lnTo>
                        <a:pt x="5532" y="157163"/>
                      </a:lnTo>
                      <a:cubicBezTo>
                        <a:pt x="5532" y="144780"/>
                        <a:pt x="17702" y="134302"/>
                        <a:pt x="32085" y="134302"/>
                      </a:cubicBezTo>
                      <a:cubicBezTo>
                        <a:pt x="32085" y="134302"/>
                        <a:pt x="32085" y="134302"/>
                        <a:pt x="32085" y="134302"/>
                      </a:cubicBezTo>
                      <a:cubicBezTo>
                        <a:pt x="46467" y="134302"/>
                        <a:pt x="58637" y="144780"/>
                        <a:pt x="58637" y="157163"/>
                      </a:cubicBezTo>
                      <a:lnTo>
                        <a:pt x="58637" y="201930"/>
                      </a:lnTo>
                      <a:cubicBezTo>
                        <a:pt x="58637" y="215265"/>
                        <a:pt x="46467" y="224790"/>
                        <a:pt x="32085" y="224790"/>
                      </a:cubicBezTo>
                      <a:close/>
                      <a:moveTo>
                        <a:pt x="33191" y="90488"/>
                      </a:moveTo>
                      <a:cubicBezTo>
                        <a:pt x="33191" y="90488"/>
                        <a:pt x="33191" y="90488"/>
                        <a:pt x="33191" y="90488"/>
                      </a:cubicBezTo>
                      <a:cubicBezTo>
                        <a:pt x="17702" y="90488"/>
                        <a:pt x="6638" y="80010"/>
                        <a:pt x="6638" y="67627"/>
                      </a:cubicBezTo>
                      <a:lnTo>
                        <a:pt x="7745" y="22860"/>
                      </a:lnTo>
                      <a:cubicBezTo>
                        <a:pt x="7745" y="10477"/>
                        <a:pt x="19915" y="0"/>
                        <a:pt x="35404" y="0"/>
                      </a:cubicBezTo>
                      <a:cubicBezTo>
                        <a:pt x="49786" y="0"/>
                        <a:pt x="61956" y="10477"/>
                        <a:pt x="61956" y="23813"/>
                      </a:cubicBezTo>
                      <a:lnTo>
                        <a:pt x="60850" y="68580"/>
                      </a:lnTo>
                      <a:cubicBezTo>
                        <a:pt x="59744" y="80010"/>
                        <a:pt x="48680" y="90488"/>
                        <a:pt x="33191" y="90488"/>
                      </a:cubicBezTo>
                      <a:close/>
                    </a:path>
                  </a:pathLst>
                </a:custGeom>
                <a:solidFill>
                  <a:srgbClr val="454E5F"/>
                </a:solidFill>
                <a:ln w="1105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9C12D40C-89CD-3C2C-4963-2E38F8F199F3}"/>
                    </a:ext>
                  </a:extLst>
                </p:cNvPr>
                <p:cNvSpPr/>
                <p:nvPr/>
              </p:nvSpPr>
              <p:spPr>
                <a:xfrm>
                  <a:off x="5082647" y="3844289"/>
                  <a:ext cx="79658" cy="69532"/>
                </a:xfrm>
                <a:custGeom>
                  <a:avLst/>
                  <a:gdLst>
                    <a:gd name="connsiteX0" fmla="*/ 26553 w 79658"/>
                    <a:gd name="connsiteY0" fmla="*/ 69533 h 69532"/>
                    <a:gd name="connsiteX1" fmla="*/ 26553 w 79658"/>
                    <a:gd name="connsiteY1" fmla="*/ 69533 h 69532"/>
                    <a:gd name="connsiteX2" fmla="*/ 0 w 79658"/>
                    <a:gd name="connsiteY2" fmla="*/ 45720 h 69532"/>
                    <a:gd name="connsiteX3" fmla="*/ 0 w 79658"/>
                    <a:gd name="connsiteY3" fmla="*/ 22860 h 69532"/>
                    <a:gd name="connsiteX4" fmla="*/ 26553 w 79658"/>
                    <a:gd name="connsiteY4" fmla="*/ 0 h 69532"/>
                    <a:gd name="connsiteX5" fmla="*/ 26553 w 79658"/>
                    <a:gd name="connsiteY5" fmla="*/ 0 h 69532"/>
                    <a:gd name="connsiteX6" fmla="*/ 53106 w 79658"/>
                    <a:gd name="connsiteY6" fmla="*/ 0 h 69532"/>
                    <a:gd name="connsiteX7" fmla="*/ 79658 w 79658"/>
                    <a:gd name="connsiteY7" fmla="*/ 22860 h 69532"/>
                    <a:gd name="connsiteX8" fmla="*/ 53106 w 79658"/>
                    <a:gd name="connsiteY8" fmla="*/ 45720 h 69532"/>
                    <a:gd name="connsiteX9" fmla="*/ 53106 w 79658"/>
                    <a:gd name="connsiteY9" fmla="*/ 45720 h 69532"/>
                    <a:gd name="connsiteX10" fmla="*/ 53106 w 79658"/>
                    <a:gd name="connsiteY10" fmla="*/ 45720 h 69532"/>
                    <a:gd name="connsiteX11" fmla="*/ 26553 w 7965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58" h="69532">
                      <a:moveTo>
                        <a:pt x="26553" y="69533"/>
                      </a:moveTo>
                      <a:cubicBezTo>
                        <a:pt x="26553" y="69533"/>
                        <a:pt x="26553" y="69533"/>
                        <a:pt x="26553" y="69533"/>
                      </a:cubicBezTo>
                      <a:cubicBezTo>
                        <a:pt x="11064" y="69533"/>
                        <a:pt x="0" y="59055"/>
                        <a:pt x="0" y="45720"/>
                      </a:cubicBezTo>
                      <a:lnTo>
                        <a:pt x="0" y="22860"/>
                      </a:lnTo>
                      <a:cubicBezTo>
                        <a:pt x="0" y="10478"/>
                        <a:pt x="12170" y="0"/>
                        <a:pt x="26553" y="0"/>
                      </a:cubicBezTo>
                      <a:cubicBezTo>
                        <a:pt x="26553" y="0"/>
                        <a:pt x="26553" y="0"/>
                        <a:pt x="26553" y="0"/>
                      </a:cubicBezTo>
                      <a:lnTo>
                        <a:pt x="53106" y="0"/>
                      </a:lnTo>
                      <a:cubicBezTo>
                        <a:pt x="67488" y="0"/>
                        <a:pt x="79658" y="10478"/>
                        <a:pt x="79658" y="22860"/>
                      </a:cubicBezTo>
                      <a:cubicBezTo>
                        <a:pt x="79658" y="35243"/>
                        <a:pt x="67488" y="45720"/>
                        <a:pt x="53106" y="45720"/>
                      </a:cubicBezTo>
                      <a:cubicBezTo>
                        <a:pt x="53106" y="45720"/>
                        <a:pt x="53106" y="45720"/>
                        <a:pt x="53106" y="45720"/>
                      </a:cubicBezTo>
                      <a:lnTo>
                        <a:pt x="53106" y="45720"/>
                      </a:lnTo>
                      <a:cubicBezTo>
                        <a:pt x="53106" y="59055"/>
                        <a:pt x="40936" y="69533"/>
                        <a:pt x="26553" y="69533"/>
                      </a:cubicBezTo>
                      <a:close/>
                    </a:path>
                  </a:pathLst>
                </a:custGeom>
                <a:solidFill>
                  <a:srgbClr val="454E5F"/>
                </a:solidFill>
                <a:ln w="11051"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CAB5B131-6F53-E731-8F0C-2A35FC2F449C}"/>
                    </a:ext>
                  </a:extLst>
                </p:cNvPr>
                <p:cNvSpPr/>
                <p:nvPr/>
              </p:nvSpPr>
              <p:spPr>
                <a:xfrm>
                  <a:off x="5217624" y="3845242"/>
                  <a:ext cx="6340170" cy="816292"/>
                </a:xfrm>
                <a:custGeom>
                  <a:avLst/>
                  <a:gdLst>
                    <a:gd name="connsiteX0" fmla="*/ 6314028 w 6340170"/>
                    <a:gd name="connsiteY0" fmla="*/ 816293 h 816292"/>
                    <a:gd name="connsiteX1" fmla="*/ 6295219 w 6340170"/>
                    <a:gd name="connsiteY1" fmla="*/ 809625 h 816292"/>
                    <a:gd name="connsiteX2" fmla="*/ 6256496 w 6340170"/>
                    <a:gd name="connsiteY2" fmla="*/ 778193 h 816292"/>
                    <a:gd name="connsiteX3" fmla="*/ 6255390 w 6340170"/>
                    <a:gd name="connsiteY3" fmla="*/ 745808 h 816292"/>
                    <a:gd name="connsiteX4" fmla="*/ 6293006 w 6340170"/>
                    <a:gd name="connsiteY4" fmla="*/ 744855 h 816292"/>
                    <a:gd name="connsiteX5" fmla="*/ 6331729 w 6340170"/>
                    <a:gd name="connsiteY5" fmla="*/ 776288 h 816292"/>
                    <a:gd name="connsiteX6" fmla="*/ 6332836 w 6340170"/>
                    <a:gd name="connsiteY6" fmla="*/ 808673 h 816292"/>
                    <a:gd name="connsiteX7" fmla="*/ 6314028 w 6340170"/>
                    <a:gd name="connsiteY7" fmla="*/ 816293 h 816292"/>
                    <a:gd name="connsiteX8" fmla="*/ 6197859 w 6340170"/>
                    <a:gd name="connsiteY8" fmla="*/ 720090 h 816292"/>
                    <a:gd name="connsiteX9" fmla="*/ 6179051 w 6340170"/>
                    <a:gd name="connsiteY9" fmla="*/ 713423 h 816292"/>
                    <a:gd name="connsiteX10" fmla="*/ 6140328 w 6340170"/>
                    <a:gd name="connsiteY10" fmla="*/ 681038 h 816292"/>
                    <a:gd name="connsiteX11" fmla="*/ 6139222 w 6340170"/>
                    <a:gd name="connsiteY11" fmla="*/ 648653 h 816292"/>
                    <a:gd name="connsiteX12" fmla="*/ 6176838 w 6340170"/>
                    <a:gd name="connsiteY12" fmla="*/ 647700 h 816292"/>
                    <a:gd name="connsiteX13" fmla="*/ 6215561 w 6340170"/>
                    <a:gd name="connsiteY13" fmla="*/ 680085 h 816292"/>
                    <a:gd name="connsiteX14" fmla="*/ 6216668 w 6340170"/>
                    <a:gd name="connsiteY14" fmla="*/ 712470 h 816292"/>
                    <a:gd name="connsiteX15" fmla="*/ 6197859 w 6340170"/>
                    <a:gd name="connsiteY15" fmla="*/ 720090 h 816292"/>
                    <a:gd name="connsiteX16" fmla="*/ 6082797 w 6340170"/>
                    <a:gd name="connsiteY16" fmla="*/ 623888 h 816292"/>
                    <a:gd name="connsiteX17" fmla="*/ 6063989 w 6340170"/>
                    <a:gd name="connsiteY17" fmla="*/ 617220 h 816292"/>
                    <a:gd name="connsiteX18" fmla="*/ 6025266 w 6340170"/>
                    <a:gd name="connsiteY18" fmla="*/ 584835 h 816292"/>
                    <a:gd name="connsiteX19" fmla="*/ 6025266 w 6340170"/>
                    <a:gd name="connsiteY19" fmla="*/ 552450 h 816292"/>
                    <a:gd name="connsiteX20" fmla="*/ 6062883 w 6340170"/>
                    <a:gd name="connsiteY20" fmla="*/ 552450 h 816292"/>
                    <a:gd name="connsiteX21" fmla="*/ 6101605 w 6340170"/>
                    <a:gd name="connsiteY21" fmla="*/ 584835 h 816292"/>
                    <a:gd name="connsiteX22" fmla="*/ 6101605 w 6340170"/>
                    <a:gd name="connsiteY22" fmla="*/ 617220 h 816292"/>
                    <a:gd name="connsiteX23" fmla="*/ 6082797 w 6340170"/>
                    <a:gd name="connsiteY23" fmla="*/ 623888 h 816292"/>
                    <a:gd name="connsiteX24" fmla="*/ 5967735 w 6340170"/>
                    <a:gd name="connsiteY24" fmla="*/ 527685 h 816292"/>
                    <a:gd name="connsiteX25" fmla="*/ 5948927 w 6340170"/>
                    <a:gd name="connsiteY25" fmla="*/ 521018 h 816292"/>
                    <a:gd name="connsiteX26" fmla="*/ 5910204 w 6340170"/>
                    <a:gd name="connsiteY26" fmla="*/ 488632 h 816292"/>
                    <a:gd name="connsiteX27" fmla="*/ 5910204 w 6340170"/>
                    <a:gd name="connsiteY27" fmla="*/ 456248 h 816292"/>
                    <a:gd name="connsiteX28" fmla="*/ 5947820 w 6340170"/>
                    <a:gd name="connsiteY28" fmla="*/ 456248 h 816292"/>
                    <a:gd name="connsiteX29" fmla="*/ 5986543 w 6340170"/>
                    <a:gd name="connsiteY29" fmla="*/ 488632 h 816292"/>
                    <a:gd name="connsiteX30" fmla="*/ 5986543 w 6340170"/>
                    <a:gd name="connsiteY30" fmla="*/ 521018 h 816292"/>
                    <a:gd name="connsiteX31" fmla="*/ 5967735 w 6340170"/>
                    <a:gd name="connsiteY31" fmla="*/ 527685 h 816292"/>
                    <a:gd name="connsiteX32" fmla="*/ 5852673 w 6340170"/>
                    <a:gd name="connsiteY32" fmla="*/ 430530 h 816292"/>
                    <a:gd name="connsiteX33" fmla="*/ 5833865 w 6340170"/>
                    <a:gd name="connsiteY33" fmla="*/ 423863 h 816292"/>
                    <a:gd name="connsiteX34" fmla="*/ 5795142 w 6340170"/>
                    <a:gd name="connsiteY34" fmla="*/ 391478 h 816292"/>
                    <a:gd name="connsiteX35" fmla="*/ 5795142 w 6340170"/>
                    <a:gd name="connsiteY35" fmla="*/ 359093 h 816292"/>
                    <a:gd name="connsiteX36" fmla="*/ 5832759 w 6340170"/>
                    <a:gd name="connsiteY36" fmla="*/ 359093 h 816292"/>
                    <a:gd name="connsiteX37" fmla="*/ 5871481 w 6340170"/>
                    <a:gd name="connsiteY37" fmla="*/ 391478 h 816292"/>
                    <a:gd name="connsiteX38" fmla="*/ 5871481 w 6340170"/>
                    <a:gd name="connsiteY38" fmla="*/ 423863 h 816292"/>
                    <a:gd name="connsiteX39" fmla="*/ 5852673 w 6340170"/>
                    <a:gd name="connsiteY39" fmla="*/ 430530 h 816292"/>
                    <a:gd name="connsiteX40" fmla="*/ 5737611 w 6340170"/>
                    <a:gd name="connsiteY40" fmla="*/ 334328 h 816292"/>
                    <a:gd name="connsiteX41" fmla="*/ 5718803 w 6340170"/>
                    <a:gd name="connsiteY41" fmla="*/ 327660 h 816292"/>
                    <a:gd name="connsiteX42" fmla="*/ 5680080 w 6340170"/>
                    <a:gd name="connsiteY42" fmla="*/ 295275 h 816292"/>
                    <a:gd name="connsiteX43" fmla="*/ 5678974 w 6340170"/>
                    <a:gd name="connsiteY43" fmla="*/ 262890 h 816292"/>
                    <a:gd name="connsiteX44" fmla="*/ 5716590 w 6340170"/>
                    <a:gd name="connsiteY44" fmla="*/ 261937 h 816292"/>
                    <a:gd name="connsiteX45" fmla="*/ 5755313 w 6340170"/>
                    <a:gd name="connsiteY45" fmla="*/ 294323 h 816292"/>
                    <a:gd name="connsiteX46" fmla="*/ 5756419 w 6340170"/>
                    <a:gd name="connsiteY46" fmla="*/ 326707 h 816292"/>
                    <a:gd name="connsiteX47" fmla="*/ 5737611 w 6340170"/>
                    <a:gd name="connsiteY47" fmla="*/ 334328 h 816292"/>
                    <a:gd name="connsiteX48" fmla="*/ 5622549 w 6340170"/>
                    <a:gd name="connsiteY48" fmla="*/ 238125 h 816292"/>
                    <a:gd name="connsiteX49" fmla="*/ 5603741 w 6340170"/>
                    <a:gd name="connsiteY49" fmla="*/ 231457 h 816292"/>
                    <a:gd name="connsiteX50" fmla="*/ 5565018 w 6340170"/>
                    <a:gd name="connsiteY50" fmla="*/ 200025 h 816292"/>
                    <a:gd name="connsiteX51" fmla="*/ 5563912 w 6340170"/>
                    <a:gd name="connsiteY51" fmla="*/ 167640 h 816292"/>
                    <a:gd name="connsiteX52" fmla="*/ 5601528 w 6340170"/>
                    <a:gd name="connsiteY52" fmla="*/ 166687 h 816292"/>
                    <a:gd name="connsiteX53" fmla="*/ 5640251 w 6340170"/>
                    <a:gd name="connsiteY53" fmla="*/ 199073 h 816292"/>
                    <a:gd name="connsiteX54" fmla="*/ 5641358 w 6340170"/>
                    <a:gd name="connsiteY54" fmla="*/ 231457 h 816292"/>
                    <a:gd name="connsiteX55" fmla="*/ 5622549 w 6340170"/>
                    <a:gd name="connsiteY55" fmla="*/ 238125 h 816292"/>
                    <a:gd name="connsiteX56" fmla="*/ 5505274 w 6340170"/>
                    <a:gd name="connsiteY56" fmla="*/ 142875 h 816292"/>
                    <a:gd name="connsiteX57" fmla="*/ 5486466 w 6340170"/>
                    <a:gd name="connsiteY57" fmla="*/ 136208 h 816292"/>
                    <a:gd name="connsiteX58" fmla="*/ 5447744 w 6340170"/>
                    <a:gd name="connsiteY58" fmla="*/ 104775 h 816292"/>
                    <a:gd name="connsiteX59" fmla="*/ 5446637 w 6340170"/>
                    <a:gd name="connsiteY59" fmla="*/ 72390 h 816292"/>
                    <a:gd name="connsiteX60" fmla="*/ 5484254 w 6340170"/>
                    <a:gd name="connsiteY60" fmla="*/ 71437 h 816292"/>
                    <a:gd name="connsiteX61" fmla="*/ 5522976 w 6340170"/>
                    <a:gd name="connsiteY61" fmla="*/ 102870 h 816292"/>
                    <a:gd name="connsiteX62" fmla="*/ 5524082 w 6340170"/>
                    <a:gd name="connsiteY62" fmla="*/ 135255 h 816292"/>
                    <a:gd name="connsiteX63" fmla="*/ 5505274 w 6340170"/>
                    <a:gd name="connsiteY63" fmla="*/ 142875 h 816292"/>
                    <a:gd name="connsiteX64" fmla="*/ 5384681 w 6340170"/>
                    <a:gd name="connsiteY64" fmla="*/ 57150 h 816292"/>
                    <a:gd name="connsiteX65" fmla="*/ 5384681 w 6340170"/>
                    <a:gd name="connsiteY65" fmla="*/ 57150 h 816292"/>
                    <a:gd name="connsiteX66" fmla="*/ 5331575 w 6340170"/>
                    <a:gd name="connsiteY66" fmla="*/ 57150 h 816292"/>
                    <a:gd name="connsiteX67" fmla="*/ 5305022 w 6340170"/>
                    <a:gd name="connsiteY67" fmla="*/ 34290 h 816292"/>
                    <a:gd name="connsiteX68" fmla="*/ 5331575 w 6340170"/>
                    <a:gd name="connsiteY68" fmla="*/ 11430 h 816292"/>
                    <a:gd name="connsiteX69" fmla="*/ 5331575 w 6340170"/>
                    <a:gd name="connsiteY69" fmla="*/ 11430 h 816292"/>
                    <a:gd name="connsiteX70" fmla="*/ 5384681 w 6340170"/>
                    <a:gd name="connsiteY70" fmla="*/ 11430 h 816292"/>
                    <a:gd name="connsiteX71" fmla="*/ 5411233 w 6340170"/>
                    <a:gd name="connsiteY71" fmla="*/ 34290 h 816292"/>
                    <a:gd name="connsiteX72" fmla="*/ 5384681 w 6340170"/>
                    <a:gd name="connsiteY72" fmla="*/ 57150 h 816292"/>
                    <a:gd name="connsiteX73" fmla="*/ 5223151 w 6340170"/>
                    <a:gd name="connsiteY73" fmla="*/ 56197 h 816292"/>
                    <a:gd name="connsiteX74" fmla="*/ 5223151 w 6340170"/>
                    <a:gd name="connsiteY74" fmla="*/ 56197 h 816292"/>
                    <a:gd name="connsiteX75" fmla="*/ 5170046 w 6340170"/>
                    <a:gd name="connsiteY75" fmla="*/ 56197 h 816292"/>
                    <a:gd name="connsiteX76" fmla="*/ 5143493 w 6340170"/>
                    <a:gd name="connsiteY76" fmla="*/ 33338 h 816292"/>
                    <a:gd name="connsiteX77" fmla="*/ 5170046 w 6340170"/>
                    <a:gd name="connsiteY77" fmla="*/ 10477 h 816292"/>
                    <a:gd name="connsiteX78" fmla="*/ 5170046 w 6340170"/>
                    <a:gd name="connsiteY78" fmla="*/ 10477 h 816292"/>
                    <a:gd name="connsiteX79" fmla="*/ 5223151 w 6340170"/>
                    <a:gd name="connsiteY79" fmla="*/ 10477 h 816292"/>
                    <a:gd name="connsiteX80" fmla="*/ 5249704 w 6340170"/>
                    <a:gd name="connsiteY80" fmla="*/ 33338 h 816292"/>
                    <a:gd name="connsiteX81" fmla="*/ 5223151 w 6340170"/>
                    <a:gd name="connsiteY81" fmla="*/ 56197 h 816292"/>
                    <a:gd name="connsiteX82" fmla="*/ 5062728 w 6340170"/>
                    <a:gd name="connsiteY82" fmla="*/ 56197 h 816292"/>
                    <a:gd name="connsiteX83" fmla="*/ 5062728 w 6340170"/>
                    <a:gd name="connsiteY83" fmla="*/ 56197 h 816292"/>
                    <a:gd name="connsiteX84" fmla="*/ 5009623 w 6340170"/>
                    <a:gd name="connsiteY84" fmla="*/ 56197 h 816292"/>
                    <a:gd name="connsiteX85" fmla="*/ 4983070 w 6340170"/>
                    <a:gd name="connsiteY85" fmla="*/ 33338 h 816292"/>
                    <a:gd name="connsiteX86" fmla="*/ 5009623 w 6340170"/>
                    <a:gd name="connsiteY86" fmla="*/ 10477 h 816292"/>
                    <a:gd name="connsiteX87" fmla="*/ 5009623 w 6340170"/>
                    <a:gd name="connsiteY87" fmla="*/ 10477 h 816292"/>
                    <a:gd name="connsiteX88" fmla="*/ 5062728 w 6340170"/>
                    <a:gd name="connsiteY88" fmla="*/ 10477 h 816292"/>
                    <a:gd name="connsiteX89" fmla="*/ 5089281 w 6340170"/>
                    <a:gd name="connsiteY89" fmla="*/ 33338 h 816292"/>
                    <a:gd name="connsiteX90" fmla="*/ 5062728 w 6340170"/>
                    <a:gd name="connsiteY90" fmla="*/ 56197 h 816292"/>
                    <a:gd name="connsiteX91" fmla="*/ 4902305 w 6340170"/>
                    <a:gd name="connsiteY91" fmla="*/ 55245 h 816292"/>
                    <a:gd name="connsiteX92" fmla="*/ 4902305 w 6340170"/>
                    <a:gd name="connsiteY92" fmla="*/ 55245 h 816292"/>
                    <a:gd name="connsiteX93" fmla="*/ 4849200 w 6340170"/>
                    <a:gd name="connsiteY93" fmla="*/ 55245 h 816292"/>
                    <a:gd name="connsiteX94" fmla="*/ 4822647 w 6340170"/>
                    <a:gd name="connsiteY94" fmla="*/ 32385 h 816292"/>
                    <a:gd name="connsiteX95" fmla="*/ 4849200 w 6340170"/>
                    <a:gd name="connsiteY95" fmla="*/ 9525 h 816292"/>
                    <a:gd name="connsiteX96" fmla="*/ 4902305 w 6340170"/>
                    <a:gd name="connsiteY96" fmla="*/ 9525 h 816292"/>
                    <a:gd name="connsiteX97" fmla="*/ 4928858 w 6340170"/>
                    <a:gd name="connsiteY97" fmla="*/ 32385 h 816292"/>
                    <a:gd name="connsiteX98" fmla="*/ 4902305 w 6340170"/>
                    <a:gd name="connsiteY98" fmla="*/ 55245 h 816292"/>
                    <a:gd name="connsiteX99" fmla="*/ 4740776 w 6340170"/>
                    <a:gd name="connsiteY99" fmla="*/ 55245 h 816292"/>
                    <a:gd name="connsiteX100" fmla="*/ 4740776 w 6340170"/>
                    <a:gd name="connsiteY100" fmla="*/ 55245 h 816292"/>
                    <a:gd name="connsiteX101" fmla="*/ 4687671 w 6340170"/>
                    <a:gd name="connsiteY101" fmla="*/ 55245 h 816292"/>
                    <a:gd name="connsiteX102" fmla="*/ 4661117 w 6340170"/>
                    <a:gd name="connsiteY102" fmla="*/ 32385 h 816292"/>
                    <a:gd name="connsiteX103" fmla="*/ 4687671 w 6340170"/>
                    <a:gd name="connsiteY103" fmla="*/ 9525 h 816292"/>
                    <a:gd name="connsiteX104" fmla="*/ 4687671 w 6340170"/>
                    <a:gd name="connsiteY104" fmla="*/ 9525 h 816292"/>
                    <a:gd name="connsiteX105" fmla="*/ 4740776 w 6340170"/>
                    <a:gd name="connsiteY105" fmla="*/ 9525 h 816292"/>
                    <a:gd name="connsiteX106" fmla="*/ 4767329 w 6340170"/>
                    <a:gd name="connsiteY106" fmla="*/ 32385 h 816292"/>
                    <a:gd name="connsiteX107" fmla="*/ 4740776 w 6340170"/>
                    <a:gd name="connsiteY107" fmla="*/ 55245 h 816292"/>
                    <a:gd name="connsiteX108" fmla="*/ 4580353 w 6340170"/>
                    <a:gd name="connsiteY108" fmla="*/ 55245 h 816292"/>
                    <a:gd name="connsiteX109" fmla="*/ 4580353 w 6340170"/>
                    <a:gd name="connsiteY109" fmla="*/ 55245 h 816292"/>
                    <a:gd name="connsiteX110" fmla="*/ 4527248 w 6340170"/>
                    <a:gd name="connsiteY110" fmla="*/ 55245 h 816292"/>
                    <a:gd name="connsiteX111" fmla="*/ 4500694 w 6340170"/>
                    <a:gd name="connsiteY111" fmla="*/ 32385 h 816292"/>
                    <a:gd name="connsiteX112" fmla="*/ 4527248 w 6340170"/>
                    <a:gd name="connsiteY112" fmla="*/ 9525 h 816292"/>
                    <a:gd name="connsiteX113" fmla="*/ 4527248 w 6340170"/>
                    <a:gd name="connsiteY113" fmla="*/ 9525 h 816292"/>
                    <a:gd name="connsiteX114" fmla="*/ 4580353 w 6340170"/>
                    <a:gd name="connsiteY114" fmla="*/ 9525 h 816292"/>
                    <a:gd name="connsiteX115" fmla="*/ 4606906 w 6340170"/>
                    <a:gd name="connsiteY115" fmla="*/ 32385 h 816292"/>
                    <a:gd name="connsiteX116" fmla="*/ 4580353 w 6340170"/>
                    <a:gd name="connsiteY116" fmla="*/ 55245 h 816292"/>
                    <a:gd name="connsiteX117" fmla="*/ 4419930 w 6340170"/>
                    <a:gd name="connsiteY117" fmla="*/ 54293 h 816292"/>
                    <a:gd name="connsiteX118" fmla="*/ 4419930 w 6340170"/>
                    <a:gd name="connsiteY118" fmla="*/ 54293 h 816292"/>
                    <a:gd name="connsiteX119" fmla="*/ 4366825 w 6340170"/>
                    <a:gd name="connsiteY119" fmla="*/ 54293 h 816292"/>
                    <a:gd name="connsiteX120" fmla="*/ 4340272 w 6340170"/>
                    <a:gd name="connsiteY120" fmla="*/ 31433 h 816292"/>
                    <a:gd name="connsiteX121" fmla="*/ 4366825 w 6340170"/>
                    <a:gd name="connsiteY121" fmla="*/ 8572 h 816292"/>
                    <a:gd name="connsiteX122" fmla="*/ 4366825 w 6340170"/>
                    <a:gd name="connsiteY122" fmla="*/ 8572 h 816292"/>
                    <a:gd name="connsiteX123" fmla="*/ 4419930 w 6340170"/>
                    <a:gd name="connsiteY123" fmla="*/ 8572 h 816292"/>
                    <a:gd name="connsiteX124" fmla="*/ 4446483 w 6340170"/>
                    <a:gd name="connsiteY124" fmla="*/ 31433 h 816292"/>
                    <a:gd name="connsiteX125" fmla="*/ 4419930 w 6340170"/>
                    <a:gd name="connsiteY125" fmla="*/ 54293 h 816292"/>
                    <a:gd name="connsiteX126" fmla="*/ 4259507 w 6340170"/>
                    <a:gd name="connsiteY126" fmla="*/ 54293 h 816292"/>
                    <a:gd name="connsiteX127" fmla="*/ 4259507 w 6340170"/>
                    <a:gd name="connsiteY127" fmla="*/ 54293 h 816292"/>
                    <a:gd name="connsiteX128" fmla="*/ 4206402 w 6340170"/>
                    <a:gd name="connsiteY128" fmla="*/ 54293 h 816292"/>
                    <a:gd name="connsiteX129" fmla="*/ 4179848 w 6340170"/>
                    <a:gd name="connsiteY129" fmla="*/ 31433 h 816292"/>
                    <a:gd name="connsiteX130" fmla="*/ 4206402 w 6340170"/>
                    <a:gd name="connsiteY130" fmla="*/ 8572 h 816292"/>
                    <a:gd name="connsiteX131" fmla="*/ 4206402 w 6340170"/>
                    <a:gd name="connsiteY131" fmla="*/ 8572 h 816292"/>
                    <a:gd name="connsiteX132" fmla="*/ 4259507 w 6340170"/>
                    <a:gd name="connsiteY132" fmla="*/ 8572 h 816292"/>
                    <a:gd name="connsiteX133" fmla="*/ 4286060 w 6340170"/>
                    <a:gd name="connsiteY133" fmla="*/ 31433 h 816292"/>
                    <a:gd name="connsiteX134" fmla="*/ 4259507 w 6340170"/>
                    <a:gd name="connsiteY134" fmla="*/ 54293 h 816292"/>
                    <a:gd name="connsiteX135" fmla="*/ 4097977 w 6340170"/>
                    <a:gd name="connsiteY135" fmla="*/ 54293 h 816292"/>
                    <a:gd name="connsiteX136" fmla="*/ 4097977 w 6340170"/>
                    <a:gd name="connsiteY136" fmla="*/ 54293 h 816292"/>
                    <a:gd name="connsiteX137" fmla="*/ 4044872 w 6340170"/>
                    <a:gd name="connsiteY137" fmla="*/ 54293 h 816292"/>
                    <a:gd name="connsiteX138" fmla="*/ 4018319 w 6340170"/>
                    <a:gd name="connsiteY138" fmla="*/ 31433 h 816292"/>
                    <a:gd name="connsiteX139" fmla="*/ 4044872 w 6340170"/>
                    <a:gd name="connsiteY139" fmla="*/ 8572 h 816292"/>
                    <a:gd name="connsiteX140" fmla="*/ 4044872 w 6340170"/>
                    <a:gd name="connsiteY140" fmla="*/ 8572 h 816292"/>
                    <a:gd name="connsiteX141" fmla="*/ 4097977 w 6340170"/>
                    <a:gd name="connsiteY141" fmla="*/ 8572 h 816292"/>
                    <a:gd name="connsiteX142" fmla="*/ 4124530 w 6340170"/>
                    <a:gd name="connsiteY142" fmla="*/ 31433 h 816292"/>
                    <a:gd name="connsiteX143" fmla="*/ 4097977 w 6340170"/>
                    <a:gd name="connsiteY143" fmla="*/ 54293 h 816292"/>
                    <a:gd name="connsiteX144" fmla="*/ 3937554 w 6340170"/>
                    <a:gd name="connsiteY144" fmla="*/ 53340 h 816292"/>
                    <a:gd name="connsiteX145" fmla="*/ 3937554 w 6340170"/>
                    <a:gd name="connsiteY145" fmla="*/ 53340 h 816292"/>
                    <a:gd name="connsiteX146" fmla="*/ 3884449 w 6340170"/>
                    <a:gd name="connsiteY146" fmla="*/ 53340 h 816292"/>
                    <a:gd name="connsiteX147" fmla="*/ 3857896 w 6340170"/>
                    <a:gd name="connsiteY147" fmla="*/ 30480 h 816292"/>
                    <a:gd name="connsiteX148" fmla="*/ 3884449 w 6340170"/>
                    <a:gd name="connsiteY148" fmla="*/ 7620 h 816292"/>
                    <a:gd name="connsiteX149" fmla="*/ 3884449 w 6340170"/>
                    <a:gd name="connsiteY149" fmla="*/ 7620 h 816292"/>
                    <a:gd name="connsiteX150" fmla="*/ 3937554 w 6340170"/>
                    <a:gd name="connsiteY150" fmla="*/ 7620 h 816292"/>
                    <a:gd name="connsiteX151" fmla="*/ 3964107 w 6340170"/>
                    <a:gd name="connsiteY151" fmla="*/ 30480 h 816292"/>
                    <a:gd name="connsiteX152" fmla="*/ 3937554 w 6340170"/>
                    <a:gd name="connsiteY152" fmla="*/ 53340 h 816292"/>
                    <a:gd name="connsiteX153" fmla="*/ 3777131 w 6340170"/>
                    <a:gd name="connsiteY153" fmla="*/ 53340 h 816292"/>
                    <a:gd name="connsiteX154" fmla="*/ 3777131 w 6340170"/>
                    <a:gd name="connsiteY154" fmla="*/ 53340 h 816292"/>
                    <a:gd name="connsiteX155" fmla="*/ 3724026 w 6340170"/>
                    <a:gd name="connsiteY155" fmla="*/ 53340 h 816292"/>
                    <a:gd name="connsiteX156" fmla="*/ 3697473 w 6340170"/>
                    <a:gd name="connsiteY156" fmla="*/ 30480 h 816292"/>
                    <a:gd name="connsiteX157" fmla="*/ 3724026 w 6340170"/>
                    <a:gd name="connsiteY157" fmla="*/ 7620 h 816292"/>
                    <a:gd name="connsiteX158" fmla="*/ 3724026 w 6340170"/>
                    <a:gd name="connsiteY158" fmla="*/ 7620 h 816292"/>
                    <a:gd name="connsiteX159" fmla="*/ 3777131 w 6340170"/>
                    <a:gd name="connsiteY159" fmla="*/ 7620 h 816292"/>
                    <a:gd name="connsiteX160" fmla="*/ 3803684 w 6340170"/>
                    <a:gd name="connsiteY160" fmla="*/ 30480 h 816292"/>
                    <a:gd name="connsiteX161" fmla="*/ 3777131 w 6340170"/>
                    <a:gd name="connsiteY161" fmla="*/ 53340 h 816292"/>
                    <a:gd name="connsiteX162" fmla="*/ 3615602 w 6340170"/>
                    <a:gd name="connsiteY162" fmla="*/ 53340 h 816292"/>
                    <a:gd name="connsiteX163" fmla="*/ 3615602 w 6340170"/>
                    <a:gd name="connsiteY163" fmla="*/ 53340 h 816292"/>
                    <a:gd name="connsiteX164" fmla="*/ 3562497 w 6340170"/>
                    <a:gd name="connsiteY164" fmla="*/ 53340 h 816292"/>
                    <a:gd name="connsiteX165" fmla="*/ 3535944 w 6340170"/>
                    <a:gd name="connsiteY165" fmla="*/ 30480 h 816292"/>
                    <a:gd name="connsiteX166" fmla="*/ 3562497 w 6340170"/>
                    <a:gd name="connsiteY166" fmla="*/ 7620 h 816292"/>
                    <a:gd name="connsiteX167" fmla="*/ 3562497 w 6340170"/>
                    <a:gd name="connsiteY167" fmla="*/ 7620 h 816292"/>
                    <a:gd name="connsiteX168" fmla="*/ 3615602 w 6340170"/>
                    <a:gd name="connsiteY168" fmla="*/ 7620 h 816292"/>
                    <a:gd name="connsiteX169" fmla="*/ 3642155 w 6340170"/>
                    <a:gd name="connsiteY169" fmla="*/ 30480 h 816292"/>
                    <a:gd name="connsiteX170" fmla="*/ 3615602 w 6340170"/>
                    <a:gd name="connsiteY170" fmla="*/ 53340 h 816292"/>
                    <a:gd name="connsiteX171" fmla="*/ 3455179 w 6340170"/>
                    <a:gd name="connsiteY171" fmla="*/ 52388 h 816292"/>
                    <a:gd name="connsiteX172" fmla="*/ 3455179 w 6340170"/>
                    <a:gd name="connsiteY172" fmla="*/ 52388 h 816292"/>
                    <a:gd name="connsiteX173" fmla="*/ 3402074 w 6340170"/>
                    <a:gd name="connsiteY173" fmla="*/ 52388 h 816292"/>
                    <a:gd name="connsiteX174" fmla="*/ 3375521 w 6340170"/>
                    <a:gd name="connsiteY174" fmla="*/ 29527 h 816292"/>
                    <a:gd name="connsiteX175" fmla="*/ 3402074 w 6340170"/>
                    <a:gd name="connsiteY175" fmla="*/ 6667 h 816292"/>
                    <a:gd name="connsiteX176" fmla="*/ 3455179 w 6340170"/>
                    <a:gd name="connsiteY176" fmla="*/ 6667 h 816292"/>
                    <a:gd name="connsiteX177" fmla="*/ 3481732 w 6340170"/>
                    <a:gd name="connsiteY177" fmla="*/ 29527 h 816292"/>
                    <a:gd name="connsiteX178" fmla="*/ 3455179 w 6340170"/>
                    <a:gd name="connsiteY178" fmla="*/ 52388 h 816292"/>
                    <a:gd name="connsiteX179" fmla="*/ 3294756 w 6340170"/>
                    <a:gd name="connsiteY179" fmla="*/ 52388 h 816292"/>
                    <a:gd name="connsiteX180" fmla="*/ 3294756 w 6340170"/>
                    <a:gd name="connsiteY180" fmla="*/ 52388 h 816292"/>
                    <a:gd name="connsiteX181" fmla="*/ 3241651 w 6340170"/>
                    <a:gd name="connsiteY181" fmla="*/ 52388 h 816292"/>
                    <a:gd name="connsiteX182" fmla="*/ 3215098 w 6340170"/>
                    <a:gd name="connsiteY182" fmla="*/ 29527 h 816292"/>
                    <a:gd name="connsiteX183" fmla="*/ 3241651 w 6340170"/>
                    <a:gd name="connsiteY183" fmla="*/ 6667 h 816292"/>
                    <a:gd name="connsiteX184" fmla="*/ 3241651 w 6340170"/>
                    <a:gd name="connsiteY184" fmla="*/ 6667 h 816292"/>
                    <a:gd name="connsiteX185" fmla="*/ 3294756 w 6340170"/>
                    <a:gd name="connsiteY185" fmla="*/ 6667 h 816292"/>
                    <a:gd name="connsiteX186" fmla="*/ 3321309 w 6340170"/>
                    <a:gd name="connsiteY186" fmla="*/ 29527 h 816292"/>
                    <a:gd name="connsiteX187" fmla="*/ 3294756 w 6340170"/>
                    <a:gd name="connsiteY187" fmla="*/ 52388 h 816292"/>
                    <a:gd name="connsiteX188" fmla="*/ 3134333 w 6340170"/>
                    <a:gd name="connsiteY188" fmla="*/ 52388 h 816292"/>
                    <a:gd name="connsiteX189" fmla="*/ 3134333 w 6340170"/>
                    <a:gd name="connsiteY189" fmla="*/ 52388 h 816292"/>
                    <a:gd name="connsiteX190" fmla="*/ 3081228 w 6340170"/>
                    <a:gd name="connsiteY190" fmla="*/ 52388 h 816292"/>
                    <a:gd name="connsiteX191" fmla="*/ 3054675 w 6340170"/>
                    <a:gd name="connsiteY191" fmla="*/ 29527 h 816292"/>
                    <a:gd name="connsiteX192" fmla="*/ 3081228 w 6340170"/>
                    <a:gd name="connsiteY192" fmla="*/ 6667 h 816292"/>
                    <a:gd name="connsiteX193" fmla="*/ 3081228 w 6340170"/>
                    <a:gd name="connsiteY193" fmla="*/ 6667 h 816292"/>
                    <a:gd name="connsiteX194" fmla="*/ 3134333 w 6340170"/>
                    <a:gd name="connsiteY194" fmla="*/ 6667 h 816292"/>
                    <a:gd name="connsiteX195" fmla="*/ 3160886 w 6340170"/>
                    <a:gd name="connsiteY195" fmla="*/ 29527 h 816292"/>
                    <a:gd name="connsiteX196" fmla="*/ 3134333 w 6340170"/>
                    <a:gd name="connsiteY196" fmla="*/ 52388 h 816292"/>
                    <a:gd name="connsiteX197" fmla="*/ 2972804 w 6340170"/>
                    <a:gd name="connsiteY197" fmla="*/ 51435 h 816292"/>
                    <a:gd name="connsiteX198" fmla="*/ 2972804 w 6340170"/>
                    <a:gd name="connsiteY198" fmla="*/ 51435 h 816292"/>
                    <a:gd name="connsiteX199" fmla="*/ 2919698 w 6340170"/>
                    <a:gd name="connsiteY199" fmla="*/ 51435 h 816292"/>
                    <a:gd name="connsiteX200" fmla="*/ 2893146 w 6340170"/>
                    <a:gd name="connsiteY200" fmla="*/ 28575 h 816292"/>
                    <a:gd name="connsiteX201" fmla="*/ 2919698 w 6340170"/>
                    <a:gd name="connsiteY201" fmla="*/ 5715 h 816292"/>
                    <a:gd name="connsiteX202" fmla="*/ 2919698 w 6340170"/>
                    <a:gd name="connsiteY202" fmla="*/ 5715 h 816292"/>
                    <a:gd name="connsiteX203" fmla="*/ 2972804 w 6340170"/>
                    <a:gd name="connsiteY203" fmla="*/ 5715 h 816292"/>
                    <a:gd name="connsiteX204" fmla="*/ 2999357 w 6340170"/>
                    <a:gd name="connsiteY204" fmla="*/ 28575 h 816292"/>
                    <a:gd name="connsiteX205" fmla="*/ 2972804 w 6340170"/>
                    <a:gd name="connsiteY205" fmla="*/ 51435 h 816292"/>
                    <a:gd name="connsiteX206" fmla="*/ 2812381 w 6340170"/>
                    <a:gd name="connsiteY206" fmla="*/ 51435 h 816292"/>
                    <a:gd name="connsiteX207" fmla="*/ 2812381 w 6340170"/>
                    <a:gd name="connsiteY207" fmla="*/ 51435 h 816292"/>
                    <a:gd name="connsiteX208" fmla="*/ 2759275 w 6340170"/>
                    <a:gd name="connsiteY208" fmla="*/ 51435 h 816292"/>
                    <a:gd name="connsiteX209" fmla="*/ 2732723 w 6340170"/>
                    <a:gd name="connsiteY209" fmla="*/ 28575 h 816292"/>
                    <a:gd name="connsiteX210" fmla="*/ 2759275 w 6340170"/>
                    <a:gd name="connsiteY210" fmla="*/ 5715 h 816292"/>
                    <a:gd name="connsiteX211" fmla="*/ 2759275 w 6340170"/>
                    <a:gd name="connsiteY211" fmla="*/ 5715 h 816292"/>
                    <a:gd name="connsiteX212" fmla="*/ 2812381 w 6340170"/>
                    <a:gd name="connsiteY212" fmla="*/ 5715 h 816292"/>
                    <a:gd name="connsiteX213" fmla="*/ 2838934 w 6340170"/>
                    <a:gd name="connsiteY213" fmla="*/ 28575 h 816292"/>
                    <a:gd name="connsiteX214" fmla="*/ 2812381 w 6340170"/>
                    <a:gd name="connsiteY214" fmla="*/ 51435 h 816292"/>
                    <a:gd name="connsiteX215" fmla="*/ 2651958 w 6340170"/>
                    <a:gd name="connsiteY215" fmla="*/ 51435 h 816292"/>
                    <a:gd name="connsiteX216" fmla="*/ 2651958 w 6340170"/>
                    <a:gd name="connsiteY216" fmla="*/ 51435 h 816292"/>
                    <a:gd name="connsiteX217" fmla="*/ 2598852 w 6340170"/>
                    <a:gd name="connsiteY217" fmla="*/ 51435 h 816292"/>
                    <a:gd name="connsiteX218" fmla="*/ 2572300 w 6340170"/>
                    <a:gd name="connsiteY218" fmla="*/ 28575 h 816292"/>
                    <a:gd name="connsiteX219" fmla="*/ 2598852 w 6340170"/>
                    <a:gd name="connsiteY219" fmla="*/ 5715 h 816292"/>
                    <a:gd name="connsiteX220" fmla="*/ 2598852 w 6340170"/>
                    <a:gd name="connsiteY220" fmla="*/ 5715 h 816292"/>
                    <a:gd name="connsiteX221" fmla="*/ 2651958 w 6340170"/>
                    <a:gd name="connsiteY221" fmla="*/ 5715 h 816292"/>
                    <a:gd name="connsiteX222" fmla="*/ 2678511 w 6340170"/>
                    <a:gd name="connsiteY222" fmla="*/ 28575 h 816292"/>
                    <a:gd name="connsiteX223" fmla="*/ 2651958 w 6340170"/>
                    <a:gd name="connsiteY223" fmla="*/ 51435 h 816292"/>
                    <a:gd name="connsiteX224" fmla="*/ 2490429 w 6340170"/>
                    <a:gd name="connsiteY224" fmla="*/ 50483 h 816292"/>
                    <a:gd name="connsiteX225" fmla="*/ 2490429 w 6340170"/>
                    <a:gd name="connsiteY225" fmla="*/ 50483 h 816292"/>
                    <a:gd name="connsiteX226" fmla="*/ 2437323 w 6340170"/>
                    <a:gd name="connsiteY226" fmla="*/ 50483 h 816292"/>
                    <a:gd name="connsiteX227" fmla="*/ 2410770 w 6340170"/>
                    <a:gd name="connsiteY227" fmla="*/ 27622 h 816292"/>
                    <a:gd name="connsiteX228" fmla="*/ 2437323 w 6340170"/>
                    <a:gd name="connsiteY228" fmla="*/ 4763 h 816292"/>
                    <a:gd name="connsiteX229" fmla="*/ 2437323 w 6340170"/>
                    <a:gd name="connsiteY229" fmla="*/ 4763 h 816292"/>
                    <a:gd name="connsiteX230" fmla="*/ 2490429 w 6340170"/>
                    <a:gd name="connsiteY230" fmla="*/ 4763 h 816292"/>
                    <a:gd name="connsiteX231" fmla="*/ 2516981 w 6340170"/>
                    <a:gd name="connsiteY231" fmla="*/ 27622 h 816292"/>
                    <a:gd name="connsiteX232" fmla="*/ 2490429 w 6340170"/>
                    <a:gd name="connsiteY232" fmla="*/ 50483 h 816292"/>
                    <a:gd name="connsiteX233" fmla="*/ 2330006 w 6340170"/>
                    <a:gd name="connsiteY233" fmla="*/ 50483 h 816292"/>
                    <a:gd name="connsiteX234" fmla="*/ 2330006 w 6340170"/>
                    <a:gd name="connsiteY234" fmla="*/ 50483 h 816292"/>
                    <a:gd name="connsiteX235" fmla="*/ 2276900 w 6340170"/>
                    <a:gd name="connsiteY235" fmla="*/ 50483 h 816292"/>
                    <a:gd name="connsiteX236" fmla="*/ 2250347 w 6340170"/>
                    <a:gd name="connsiteY236" fmla="*/ 27622 h 816292"/>
                    <a:gd name="connsiteX237" fmla="*/ 2276900 w 6340170"/>
                    <a:gd name="connsiteY237" fmla="*/ 4763 h 816292"/>
                    <a:gd name="connsiteX238" fmla="*/ 2276900 w 6340170"/>
                    <a:gd name="connsiteY238" fmla="*/ 4763 h 816292"/>
                    <a:gd name="connsiteX239" fmla="*/ 2330006 w 6340170"/>
                    <a:gd name="connsiteY239" fmla="*/ 4763 h 816292"/>
                    <a:gd name="connsiteX240" fmla="*/ 2356558 w 6340170"/>
                    <a:gd name="connsiteY240" fmla="*/ 27622 h 816292"/>
                    <a:gd name="connsiteX241" fmla="*/ 2330006 w 6340170"/>
                    <a:gd name="connsiteY241" fmla="*/ 50483 h 816292"/>
                    <a:gd name="connsiteX242" fmla="*/ 2169583 w 6340170"/>
                    <a:gd name="connsiteY242" fmla="*/ 50483 h 816292"/>
                    <a:gd name="connsiteX243" fmla="*/ 2169583 w 6340170"/>
                    <a:gd name="connsiteY243" fmla="*/ 50483 h 816292"/>
                    <a:gd name="connsiteX244" fmla="*/ 2116477 w 6340170"/>
                    <a:gd name="connsiteY244" fmla="*/ 50483 h 816292"/>
                    <a:gd name="connsiteX245" fmla="*/ 2089924 w 6340170"/>
                    <a:gd name="connsiteY245" fmla="*/ 27622 h 816292"/>
                    <a:gd name="connsiteX246" fmla="*/ 2116477 w 6340170"/>
                    <a:gd name="connsiteY246" fmla="*/ 4763 h 816292"/>
                    <a:gd name="connsiteX247" fmla="*/ 2116477 w 6340170"/>
                    <a:gd name="connsiteY247" fmla="*/ 4763 h 816292"/>
                    <a:gd name="connsiteX248" fmla="*/ 2169583 w 6340170"/>
                    <a:gd name="connsiteY248" fmla="*/ 4763 h 816292"/>
                    <a:gd name="connsiteX249" fmla="*/ 2196135 w 6340170"/>
                    <a:gd name="connsiteY249" fmla="*/ 27622 h 816292"/>
                    <a:gd name="connsiteX250" fmla="*/ 2169583 w 6340170"/>
                    <a:gd name="connsiteY250" fmla="*/ 50483 h 816292"/>
                    <a:gd name="connsiteX251" fmla="*/ 2008053 w 6340170"/>
                    <a:gd name="connsiteY251" fmla="*/ 49530 h 816292"/>
                    <a:gd name="connsiteX252" fmla="*/ 2008053 w 6340170"/>
                    <a:gd name="connsiteY252" fmla="*/ 49530 h 816292"/>
                    <a:gd name="connsiteX253" fmla="*/ 1954948 w 6340170"/>
                    <a:gd name="connsiteY253" fmla="*/ 49530 h 816292"/>
                    <a:gd name="connsiteX254" fmla="*/ 1928395 w 6340170"/>
                    <a:gd name="connsiteY254" fmla="*/ 26670 h 816292"/>
                    <a:gd name="connsiteX255" fmla="*/ 1954948 w 6340170"/>
                    <a:gd name="connsiteY255" fmla="*/ 3810 h 816292"/>
                    <a:gd name="connsiteX256" fmla="*/ 1954948 w 6340170"/>
                    <a:gd name="connsiteY256" fmla="*/ 3810 h 816292"/>
                    <a:gd name="connsiteX257" fmla="*/ 2008053 w 6340170"/>
                    <a:gd name="connsiteY257" fmla="*/ 3810 h 816292"/>
                    <a:gd name="connsiteX258" fmla="*/ 2034606 w 6340170"/>
                    <a:gd name="connsiteY258" fmla="*/ 26670 h 816292"/>
                    <a:gd name="connsiteX259" fmla="*/ 2008053 w 6340170"/>
                    <a:gd name="connsiteY259" fmla="*/ 49530 h 816292"/>
                    <a:gd name="connsiteX260" fmla="*/ 1847630 w 6340170"/>
                    <a:gd name="connsiteY260" fmla="*/ 49530 h 816292"/>
                    <a:gd name="connsiteX261" fmla="*/ 1847630 w 6340170"/>
                    <a:gd name="connsiteY261" fmla="*/ 49530 h 816292"/>
                    <a:gd name="connsiteX262" fmla="*/ 1794525 w 6340170"/>
                    <a:gd name="connsiteY262" fmla="*/ 49530 h 816292"/>
                    <a:gd name="connsiteX263" fmla="*/ 1767972 w 6340170"/>
                    <a:gd name="connsiteY263" fmla="*/ 26670 h 816292"/>
                    <a:gd name="connsiteX264" fmla="*/ 1794525 w 6340170"/>
                    <a:gd name="connsiteY264" fmla="*/ 3810 h 816292"/>
                    <a:gd name="connsiteX265" fmla="*/ 1794525 w 6340170"/>
                    <a:gd name="connsiteY265" fmla="*/ 3810 h 816292"/>
                    <a:gd name="connsiteX266" fmla="*/ 1847630 w 6340170"/>
                    <a:gd name="connsiteY266" fmla="*/ 3810 h 816292"/>
                    <a:gd name="connsiteX267" fmla="*/ 1874183 w 6340170"/>
                    <a:gd name="connsiteY267" fmla="*/ 26670 h 816292"/>
                    <a:gd name="connsiteX268" fmla="*/ 1847630 w 6340170"/>
                    <a:gd name="connsiteY268" fmla="*/ 49530 h 816292"/>
                    <a:gd name="connsiteX269" fmla="*/ 1687207 w 6340170"/>
                    <a:gd name="connsiteY269" fmla="*/ 49530 h 816292"/>
                    <a:gd name="connsiteX270" fmla="*/ 1687207 w 6340170"/>
                    <a:gd name="connsiteY270" fmla="*/ 49530 h 816292"/>
                    <a:gd name="connsiteX271" fmla="*/ 1634102 w 6340170"/>
                    <a:gd name="connsiteY271" fmla="*/ 49530 h 816292"/>
                    <a:gd name="connsiteX272" fmla="*/ 1607549 w 6340170"/>
                    <a:gd name="connsiteY272" fmla="*/ 26670 h 816292"/>
                    <a:gd name="connsiteX273" fmla="*/ 1634102 w 6340170"/>
                    <a:gd name="connsiteY273" fmla="*/ 3810 h 816292"/>
                    <a:gd name="connsiteX274" fmla="*/ 1634102 w 6340170"/>
                    <a:gd name="connsiteY274" fmla="*/ 3810 h 816292"/>
                    <a:gd name="connsiteX275" fmla="*/ 1687207 w 6340170"/>
                    <a:gd name="connsiteY275" fmla="*/ 3810 h 816292"/>
                    <a:gd name="connsiteX276" fmla="*/ 1713760 w 6340170"/>
                    <a:gd name="connsiteY276" fmla="*/ 26670 h 816292"/>
                    <a:gd name="connsiteX277" fmla="*/ 1687207 w 6340170"/>
                    <a:gd name="connsiteY277" fmla="*/ 49530 h 816292"/>
                    <a:gd name="connsiteX278" fmla="*/ 1526784 w 6340170"/>
                    <a:gd name="connsiteY278" fmla="*/ 48577 h 816292"/>
                    <a:gd name="connsiteX279" fmla="*/ 1526784 w 6340170"/>
                    <a:gd name="connsiteY279" fmla="*/ 48577 h 816292"/>
                    <a:gd name="connsiteX280" fmla="*/ 1473679 w 6340170"/>
                    <a:gd name="connsiteY280" fmla="*/ 48577 h 816292"/>
                    <a:gd name="connsiteX281" fmla="*/ 1447126 w 6340170"/>
                    <a:gd name="connsiteY281" fmla="*/ 25717 h 816292"/>
                    <a:gd name="connsiteX282" fmla="*/ 1473679 w 6340170"/>
                    <a:gd name="connsiteY282" fmla="*/ 2858 h 816292"/>
                    <a:gd name="connsiteX283" fmla="*/ 1473679 w 6340170"/>
                    <a:gd name="connsiteY283" fmla="*/ 2858 h 816292"/>
                    <a:gd name="connsiteX284" fmla="*/ 1526784 w 6340170"/>
                    <a:gd name="connsiteY284" fmla="*/ 2858 h 816292"/>
                    <a:gd name="connsiteX285" fmla="*/ 1553337 w 6340170"/>
                    <a:gd name="connsiteY285" fmla="*/ 25717 h 816292"/>
                    <a:gd name="connsiteX286" fmla="*/ 1526784 w 6340170"/>
                    <a:gd name="connsiteY286" fmla="*/ 48577 h 816292"/>
                    <a:gd name="connsiteX287" fmla="*/ 1365255 w 6340170"/>
                    <a:gd name="connsiteY287" fmla="*/ 48577 h 816292"/>
                    <a:gd name="connsiteX288" fmla="*/ 1365255 w 6340170"/>
                    <a:gd name="connsiteY288" fmla="*/ 48577 h 816292"/>
                    <a:gd name="connsiteX289" fmla="*/ 1312149 w 6340170"/>
                    <a:gd name="connsiteY289" fmla="*/ 48577 h 816292"/>
                    <a:gd name="connsiteX290" fmla="*/ 1285597 w 6340170"/>
                    <a:gd name="connsiteY290" fmla="*/ 25717 h 816292"/>
                    <a:gd name="connsiteX291" fmla="*/ 1312149 w 6340170"/>
                    <a:gd name="connsiteY291" fmla="*/ 2858 h 816292"/>
                    <a:gd name="connsiteX292" fmla="*/ 1312149 w 6340170"/>
                    <a:gd name="connsiteY292" fmla="*/ 2858 h 816292"/>
                    <a:gd name="connsiteX293" fmla="*/ 1365255 w 6340170"/>
                    <a:gd name="connsiteY293" fmla="*/ 2858 h 816292"/>
                    <a:gd name="connsiteX294" fmla="*/ 1391808 w 6340170"/>
                    <a:gd name="connsiteY294" fmla="*/ 25717 h 816292"/>
                    <a:gd name="connsiteX295" fmla="*/ 1365255 w 6340170"/>
                    <a:gd name="connsiteY295" fmla="*/ 48577 h 816292"/>
                    <a:gd name="connsiteX296" fmla="*/ 1204832 w 6340170"/>
                    <a:gd name="connsiteY296" fmla="*/ 48577 h 816292"/>
                    <a:gd name="connsiteX297" fmla="*/ 1204832 w 6340170"/>
                    <a:gd name="connsiteY297" fmla="*/ 48577 h 816292"/>
                    <a:gd name="connsiteX298" fmla="*/ 1151726 w 6340170"/>
                    <a:gd name="connsiteY298" fmla="*/ 48577 h 816292"/>
                    <a:gd name="connsiteX299" fmla="*/ 1125174 w 6340170"/>
                    <a:gd name="connsiteY299" fmla="*/ 25717 h 816292"/>
                    <a:gd name="connsiteX300" fmla="*/ 1151726 w 6340170"/>
                    <a:gd name="connsiteY300" fmla="*/ 2858 h 816292"/>
                    <a:gd name="connsiteX301" fmla="*/ 1151726 w 6340170"/>
                    <a:gd name="connsiteY301" fmla="*/ 2858 h 816292"/>
                    <a:gd name="connsiteX302" fmla="*/ 1204832 w 6340170"/>
                    <a:gd name="connsiteY302" fmla="*/ 2858 h 816292"/>
                    <a:gd name="connsiteX303" fmla="*/ 1231385 w 6340170"/>
                    <a:gd name="connsiteY303" fmla="*/ 25717 h 816292"/>
                    <a:gd name="connsiteX304" fmla="*/ 1204832 w 6340170"/>
                    <a:gd name="connsiteY304" fmla="*/ 48577 h 816292"/>
                    <a:gd name="connsiteX305" fmla="*/ 1044409 w 6340170"/>
                    <a:gd name="connsiteY305" fmla="*/ 47625 h 816292"/>
                    <a:gd name="connsiteX306" fmla="*/ 1044409 w 6340170"/>
                    <a:gd name="connsiteY306" fmla="*/ 47625 h 816292"/>
                    <a:gd name="connsiteX307" fmla="*/ 991303 w 6340170"/>
                    <a:gd name="connsiteY307" fmla="*/ 47625 h 816292"/>
                    <a:gd name="connsiteX308" fmla="*/ 964751 w 6340170"/>
                    <a:gd name="connsiteY308" fmla="*/ 24765 h 816292"/>
                    <a:gd name="connsiteX309" fmla="*/ 991303 w 6340170"/>
                    <a:gd name="connsiteY309" fmla="*/ 1905 h 816292"/>
                    <a:gd name="connsiteX310" fmla="*/ 991303 w 6340170"/>
                    <a:gd name="connsiteY310" fmla="*/ 1905 h 816292"/>
                    <a:gd name="connsiteX311" fmla="*/ 1044409 w 6340170"/>
                    <a:gd name="connsiteY311" fmla="*/ 1905 h 816292"/>
                    <a:gd name="connsiteX312" fmla="*/ 1070962 w 6340170"/>
                    <a:gd name="connsiteY312" fmla="*/ 24765 h 816292"/>
                    <a:gd name="connsiteX313" fmla="*/ 1044409 w 6340170"/>
                    <a:gd name="connsiteY313" fmla="*/ 47625 h 816292"/>
                    <a:gd name="connsiteX314" fmla="*/ 882880 w 6340170"/>
                    <a:gd name="connsiteY314" fmla="*/ 47625 h 816292"/>
                    <a:gd name="connsiteX315" fmla="*/ 882880 w 6340170"/>
                    <a:gd name="connsiteY315" fmla="*/ 47625 h 816292"/>
                    <a:gd name="connsiteX316" fmla="*/ 829774 w 6340170"/>
                    <a:gd name="connsiteY316" fmla="*/ 47625 h 816292"/>
                    <a:gd name="connsiteX317" fmla="*/ 803221 w 6340170"/>
                    <a:gd name="connsiteY317" fmla="*/ 24765 h 816292"/>
                    <a:gd name="connsiteX318" fmla="*/ 829774 w 6340170"/>
                    <a:gd name="connsiteY318" fmla="*/ 1905 h 816292"/>
                    <a:gd name="connsiteX319" fmla="*/ 829774 w 6340170"/>
                    <a:gd name="connsiteY319" fmla="*/ 1905 h 816292"/>
                    <a:gd name="connsiteX320" fmla="*/ 882880 w 6340170"/>
                    <a:gd name="connsiteY320" fmla="*/ 1905 h 816292"/>
                    <a:gd name="connsiteX321" fmla="*/ 909432 w 6340170"/>
                    <a:gd name="connsiteY321" fmla="*/ 24765 h 816292"/>
                    <a:gd name="connsiteX322" fmla="*/ 882880 w 6340170"/>
                    <a:gd name="connsiteY322" fmla="*/ 47625 h 816292"/>
                    <a:gd name="connsiteX323" fmla="*/ 722457 w 6340170"/>
                    <a:gd name="connsiteY323" fmla="*/ 46672 h 816292"/>
                    <a:gd name="connsiteX324" fmla="*/ 722457 w 6340170"/>
                    <a:gd name="connsiteY324" fmla="*/ 46672 h 816292"/>
                    <a:gd name="connsiteX325" fmla="*/ 669351 w 6340170"/>
                    <a:gd name="connsiteY325" fmla="*/ 46672 h 816292"/>
                    <a:gd name="connsiteX326" fmla="*/ 642798 w 6340170"/>
                    <a:gd name="connsiteY326" fmla="*/ 23813 h 816292"/>
                    <a:gd name="connsiteX327" fmla="*/ 669351 w 6340170"/>
                    <a:gd name="connsiteY327" fmla="*/ 952 h 816292"/>
                    <a:gd name="connsiteX328" fmla="*/ 669351 w 6340170"/>
                    <a:gd name="connsiteY328" fmla="*/ 952 h 816292"/>
                    <a:gd name="connsiteX329" fmla="*/ 722457 w 6340170"/>
                    <a:gd name="connsiteY329" fmla="*/ 952 h 816292"/>
                    <a:gd name="connsiteX330" fmla="*/ 749009 w 6340170"/>
                    <a:gd name="connsiteY330" fmla="*/ 23813 h 816292"/>
                    <a:gd name="connsiteX331" fmla="*/ 722457 w 6340170"/>
                    <a:gd name="connsiteY331" fmla="*/ 46672 h 816292"/>
                    <a:gd name="connsiteX332" fmla="*/ 562034 w 6340170"/>
                    <a:gd name="connsiteY332" fmla="*/ 46672 h 816292"/>
                    <a:gd name="connsiteX333" fmla="*/ 562034 w 6340170"/>
                    <a:gd name="connsiteY333" fmla="*/ 46672 h 816292"/>
                    <a:gd name="connsiteX334" fmla="*/ 508928 w 6340170"/>
                    <a:gd name="connsiteY334" fmla="*/ 46672 h 816292"/>
                    <a:gd name="connsiteX335" fmla="*/ 482375 w 6340170"/>
                    <a:gd name="connsiteY335" fmla="*/ 23813 h 816292"/>
                    <a:gd name="connsiteX336" fmla="*/ 508928 w 6340170"/>
                    <a:gd name="connsiteY336" fmla="*/ 952 h 816292"/>
                    <a:gd name="connsiteX337" fmla="*/ 508928 w 6340170"/>
                    <a:gd name="connsiteY337" fmla="*/ 952 h 816292"/>
                    <a:gd name="connsiteX338" fmla="*/ 562034 w 6340170"/>
                    <a:gd name="connsiteY338" fmla="*/ 952 h 816292"/>
                    <a:gd name="connsiteX339" fmla="*/ 588586 w 6340170"/>
                    <a:gd name="connsiteY339" fmla="*/ 23813 h 816292"/>
                    <a:gd name="connsiteX340" fmla="*/ 562034 w 6340170"/>
                    <a:gd name="connsiteY340" fmla="*/ 46672 h 816292"/>
                    <a:gd name="connsiteX341" fmla="*/ 401611 w 6340170"/>
                    <a:gd name="connsiteY341" fmla="*/ 46672 h 816292"/>
                    <a:gd name="connsiteX342" fmla="*/ 401611 w 6340170"/>
                    <a:gd name="connsiteY342" fmla="*/ 46672 h 816292"/>
                    <a:gd name="connsiteX343" fmla="*/ 348505 w 6340170"/>
                    <a:gd name="connsiteY343" fmla="*/ 46672 h 816292"/>
                    <a:gd name="connsiteX344" fmla="*/ 321952 w 6340170"/>
                    <a:gd name="connsiteY344" fmla="*/ 23813 h 816292"/>
                    <a:gd name="connsiteX345" fmla="*/ 348505 w 6340170"/>
                    <a:gd name="connsiteY345" fmla="*/ 952 h 816292"/>
                    <a:gd name="connsiteX346" fmla="*/ 348505 w 6340170"/>
                    <a:gd name="connsiteY346" fmla="*/ 952 h 816292"/>
                    <a:gd name="connsiteX347" fmla="*/ 401611 w 6340170"/>
                    <a:gd name="connsiteY347" fmla="*/ 952 h 816292"/>
                    <a:gd name="connsiteX348" fmla="*/ 428163 w 6340170"/>
                    <a:gd name="connsiteY348" fmla="*/ 23813 h 816292"/>
                    <a:gd name="connsiteX349" fmla="*/ 401611 w 6340170"/>
                    <a:gd name="connsiteY349" fmla="*/ 46672 h 816292"/>
                    <a:gd name="connsiteX350" fmla="*/ 240081 w 6340170"/>
                    <a:gd name="connsiteY350" fmla="*/ 45720 h 816292"/>
                    <a:gd name="connsiteX351" fmla="*/ 240081 w 6340170"/>
                    <a:gd name="connsiteY351" fmla="*/ 45720 h 816292"/>
                    <a:gd name="connsiteX352" fmla="*/ 186976 w 6340170"/>
                    <a:gd name="connsiteY352" fmla="*/ 45720 h 816292"/>
                    <a:gd name="connsiteX353" fmla="*/ 160423 w 6340170"/>
                    <a:gd name="connsiteY353" fmla="*/ 22860 h 816292"/>
                    <a:gd name="connsiteX354" fmla="*/ 186976 w 6340170"/>
                    <a:gd name="connsiteY354" fmla="*/ 0 h 816292"/>
                    <a:gd name="connsiteX355" fmla="*/ 186976 w 6340170"/>
                    <a:gd name="connsiteY355" fmla="*/ 0 h 816292"/>
                    <a:gd name="connsiteX356" fmla="*/ 240081 w 6340170"/>
                    <a:gd name="connsiteY356" fmla="*/ 0 h 816292"/>
                    <a:gd name="connsiteX357" fmla="*/ 266634 w 6340170"/>
                    <a:gd name="connsiteY357" fmla="*/ 22860 h 816292"/>
                    <a:gd name="connsiteX358" fmla="*/ 240081 w 6340170"/>
                    <a:gd name="connsiteY358" fmla="*/ 45720 h 816292"/>
                    <a:gd name="connsiteX359" fmla="*/ 79658 w 6340170"/>
                    <a:gd name="connsiteY359" fmla="*/ 45720 h 816292"/>
                    <a:gd name="connsiteX360" fmla="*/ 79658 w 6340170"/>
                    <a:gd name="connsiteY360" fmla="*/ 45720 h 816292"/>
                    <a:gd name="connsiteX361" fmla="*/ 26553 w 6340170"/>
                    <a:gd name="connsiteY361" fmla="*/ 45720 h 816292"/>
                    <a:gd name="connsiteX362" fmla="*/ 0 w 6340170"/>
                    <a:gd name="connsiteY362" fmla="*/ 22860 h 816292"/>
                    <a:gd name="connsiteX363" fmla="*/ 26553 w 6340170"/>
                    <a:gd name="connsiteY363" fmla="*/ 0 h 816292"/>
                    <a:gd name="connsiteX364" fmla="*/ 79658 w 6340170"/>
                    <a:gd name="connsiteY364" fmla="*/ 0 h 816292"/>
                    <a:gd name="connsiteX365" fmla="*/ 106211 w 6340170"/>
                    <a:gd name="connsiteY365" fmla="*/ 22860 h 816292"/>
                    <a:gd name="connsiteX366" fmla="*/ 79658 w 6340170"/>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6340170" h="816292">
                      <a:moveTo>
                        <a:pt x="6314028" y="816293"/>
                      </a:moveTo>
                      <a:cubicBezTo>
                        <a:pt x="6307389" y="816293"/>
                        <a:pt x="6300751" y="814388"/>
                        <a:pt x="6295219" y="809625"/>
                      </a:cubicBezTo>
                      <a:cubicBezTo>
                        <a:pt x="6281943" y="799148"/>
                        <a:pt x="6269773" y="788670"/>
                        <a:pt x="6256496" y="778193"/>
                      </a:cubicBezTo>
                      <a:cubicBezTo>
                        <a:pt x="6245433" y="769620"/>
                        <a:pt x="6245433" y="754380"/>
                        <a:pt x="6255390" y="745808"/>
                      </a:cubicBezTo>
                      <a:cubicBezTo>
                        <a:pt x="6265347" y="736283"/>
                        <a:pt x="6283050" y="736283"/>
                        <a:pt x="6293006" y="744855"/>
                      </a:cubicBezTo>
                      <a:cubicBezTo>
                        <a:pt x="6306283" y="755333"/>
                        <a:pt x="6318453" y="765810"/>
                        <a:pt x="6331729" y="776288"/>
                      </a:cubicBezTo>
                      <a:cubicBezTo>
                        <a:pt x="6342793" y="784860"/>
                        <a:pt x="6342793" y="800100"/>
                        <a:pt x="6332836" y="808673"/>
                      </a:cubicBezTo>
                      <a:cubicBezTo>
                        <a:pt x="6328410" y="813435"/>
                        <a:pt x="6321772" y="816293"/>
                        <a:pt x="6314028" y="816293"/>
                      </a:cubicBezTo>
                      <a:close/>
                      <a:moveTo>
                        <a:pt x="6197859" y="720090"/>
                      </a:moveTo>
                      <a:cubicBezTo>
                        <a:pt x="6191221" y="720090"/>
                        <a:pt x="6184583" y="718185"/>
                        <a:pt x="6179051" y="713423"/>
                      </a:cubicBezTo>
                      <a:cubicBezTo>
                        <a:pt x="6165774" y="702945"/>
                        <a:pt x="6153605" y="692468"/>
                        <a:pt x="6140328" y="681038"/>
                      </a:cubicBezTo>
                      <a:cubicBezTo>
                        <a:pt x="6129264" y="672465"/>
                        <a:pt x="6129264" y="657225"/>
                        <a:pt x="6139222" y="648653"/>
                      </a:cubicBezTo>
                      <a:cubicBezTo>
                        <a:pt x="6149179" y="639128"/>
                        <a:pt x="6166881" y="639128"/>
                        <a:pt x="6176838" y="647700"/>
                      </a:cubicBezTo>
                      <a:cubicBezTo>
                        <a:pt x="6190115" y="658178"/>
                        <a:pt x="6202284" y="668655"/>
                        <a:pt x="6215561" y="680085"/>
                      </a:cubicBezTo>
                      <a:cubicBezTo>
                        <a:pt x="6226624" y="688658"/>
                        <a:pt x="6226624" y="703898"/>
                        <a:pt x="6216668" y="712470"/>
                      </a:cubicBezTo>
                      <a:cubicBezTo>
                        <a:pt x="6212242" y="718185"/>
                        <a:pt x="6205604" y="720090"/>
                        <a:pt x="6197859" y="720090"/>
                      </a:cubicBezTo>
                      <a:close/>
                      <a:moveTo>
                        <a:pt x="6082797" y="623888"/>
                      </a:moveTo>
                      <a:cubicBezTo>
                        <a:pt x="6076159" y="623888"/>
                        <a:pt x="6069520" y="621983"/>
                        <a:pt x="6063989" y="617220"/>
                      </a:cubicBezTo>
                      <a:lnTo>
                        <a:pt x="6025266" y="584835"/>
                      </a:lnTo>
                      <a:cubicBezTo>
                        <a:pt x="6014202" y="576263"/>
                        <a:pt x="6014202" y="561023"/>
                        <a:pt x="6025266" y="552450"/>
                      </a:cubicBezTo>
                      <a:cubicBezTo>
                        <a:pt x="6035223" y="542925"/>
                        <a:pt x="6052925" y="542925"/>
                        <a:pt x="6062883" y="552450"/>
                      </a:cubicBezTo>
                      <a:lnTo>
                        <a:pt x="6101605" y="584835"/>
                      </a:lnTo>
                      <a:cubicBezTo>
                        <a:pt x="6112669" y="593408"/>
                        <a:pt x="6112669" y="608648"/>
                        <a:pt x="6101605" y="617220"/>
                      </a:cubicBezTo>
                      <a:cubicBezTo>
                        <a:pt x="6097180" y="621983"/>
                        <a:pt x="6089436" y="623888"/>
                        <a:pt x="6082797" y="623888"/>
                      </a:cubicBezTo>
                      <a:close/>
                      <a:moveTo>
                        <a:pt x="5967735" y="527685"/>
                      </a:moveTo>
                      <a:cubicBezTo>
                        <a:pt x="5961097" y="527685"/>
                        <a:pt x="5954459" y="525780"/>
                        <a:pt x="5948927" y="521018"/>
                      </a:cubicBezTo>
                      <a:lnTo>
                        <a:pt x="5910204" y="488632"/>
                      </a:lnTo>
                      <a:cubicBezTo>
                        <a:pt x="5899141" y="480060"/>
                        <a:pt x="5899141" y="464820"/>
                        <a:pt x="5910204" y="456248"/>
                      </a:cubicBezTo>
                      <a:cubicBezTo>
                        <a:pt x="5920161" y="446723"/>
                        <a:pt x="5937863" y="446723"/>
                        <a:pt x="5947820" y="456248"/>
                      </a:cubicBezTo>
                      <a:lnTo>
                        <a:pt x="5986543" y="488632"/>
                      </a:lnTo>
                      <a:cubicBezTo>
                        <a:pt x="5997607" y="497205"/>
                        <a:pt x="5997607" y="512445"/>
                        <a:pt x="5986543" y="521018"/>
                      </a:cubicBezTo>
                      <a:cubicBezTo>
                        <a:pt x="5982118" y="524828"/>
                        <a:pt x="5974373" y="527685"/>
                        <a:pt x="5967735" y="527685"/>
                      </a:cubicBezTo>
                      <a:close/>
                      <a:moveTo>
                        <a:pt x="5852673" y="430530"/>
                      </a:moveTo>
                      <a:cubicBezTo>
                        <a:pt x="5846035" y="430530"/>
                        <a:pt x="5839397" y="428625"/>
                        <a:pt x="5833865" y="423863"/>
                      </a:cubicBezTo>
                      <a:lnTo>
                        <a:pt x="5795142" y="391478"/>
                      </a:lnTo>
                      <a:cubicBezTo>
                        <a:pt x="5784078" y="382905"/>
                        <a:pt x="5784078" y="367665"/>
                        <a:pt x="5795142" y="359093"/>
                      </a:cubicBezTo>
                      <a:cubicBezTo>
                        <a:pt x="5805100" y="349568"/>
                        <a:pt x="5822801" y="349568"/>
                        <a:pt x="5832759" y="359093"/>
                      </a:cubicBezTo>
                      <a:lnTo>
                        <a:pt x="5871481" y="391478"/>
                      </a:lnTo>
                      <a:cubicBezTo>
                        <a:pt x="5882545" y="400050"/>
                        <a:pt x="5882545" y="415290"/>
                        <a:pt x="5871481" y="423863"/>
                      </a:cubicBezTo>
                      <a:cubicBezTo>
                        <a:pt x="5867056" y="428625"/>
                        <a:pt x="5859311" y="430530"/>
                        <a:pt x="5852673" y="430530"/>
                      </a:cubicBezTo>
                      <a:close/>
                      <a:moveTo>
                        <a:pt x="5737611" y="334328"/>
                      </a:moveTo>
                      <a:cubicBezTo>
                        <a:pt x="5730973" y="334328"/>
                        <a:pt x="5724335" y="332423"/>
                        <a:pt x="5718803" y="327660"/>
                      </a:cubicBezTo>
                      <a:lnTo>
                        <a:pt x="5680080" y="295275"/>
                      </a:lnTo>
                      <a:cubicBezTo>
                        <a:pt x="5669017" y="286703"/>
                        <a:pt x="5669017" y="271463"/>
                        <a:pt x="5678974" y="262890"/>
                      </a:cubicBezTo>
                      <a:cubicBezTo>
                        <a:pt x="5688931" y="253365"/>
                        <a:pt x="5706633" y="253365"/>
                        <a:pt x="5716590" y="261937"/>
                      </a:cubicBezTo>
                      <a:lnTo>
                        <a:pt x="5755313" y="294323"/>
                      </a:lnTo>
                      <a:cubicBezTo>
                        <a:pt x="5766377" y="302895"/>
                        <a:pt x="5766377" y="318135"/>
                        <a:pt x="5756419" y="326707"/>
                      </a:cubicBezTo>
                      <a:cubicBezTo>
                        <a:pt x="5751994" y="331470"/>
                        <a:pt x="5744249" y="334328"/>
                        <a:pt x="5737611" y="334328"/>
                      </a:cubicBezTo>
                      <a:close/>
                      <a:moveTo>
                        <a:pt x="5622549" y="238125"/>
                      </a:moveTo>
                      <a:cubicBezTo>
                        <a:pt x="5615911" y="238125"/>
                        <a:pt x="5609273" y="236220"/>
                        <a:pt x="5603741" y="231457"/>
                      </a:cubicBezTo>
                      <a:cubicBezTo>
                        <a:pt x="5590464" y="220980"/>
                        <a:pt x="5578295" y="210503"/>
                        <a:pt x="5565018" y="200025"/>
                      </a:cubicBezTo>
                      <a:cubicBezTo>
                        <a:pt x="5553954" y="191453"/>
                        <a:pt x="5553954" y="176212"/>
                        <a:pt x="5563912" y="167640"/>
                      </a:cubicBezTo>
                      <a:cubicBezTo>
                        <a:pt x="5573869" y="158115"/>
                        <a:pt x="5591571" y="158115"/>
                        <a:pt x="5601528" y="166687"/>
                      </a:cubicBezTo>
                      <a:cubicBezTo>
                        <a:pt x="5614805" y="177165"/>
                        <a:pt x="5626974" y="187643"/>
                        <a:pt x="5640251" y="199073"/>
                      </a:cubicBezTo>
                      <a:cubicBezTo>
                        <a:pt x="5651314" y="207645"/>
                        <a:pt x="5651314" y="222885"/>
                        <a:pt x="5641358" y="231457"/>
                      </a:cubicBezTo>
                      <a:cubicBezTo>
                        <a:pt x="5635826" y="235268"/>
                        <a:pt x="5629187" y="238125"/>
                        <a:pt x="5622549" y="238125"/>
                      </a:cubicBezTo>
                      <a:close/>
                      <a:moveTo>
                        <a:pt x="5505274" y="142875"/>
                      </a:moveTo>
                      <a:cubicBezTo>
                        <a:pt x="5498636" y="142875"/>
                        <a:pt x="5491998" y="140970"/>
                        <a:pt x="5486466" y="136208"/>
                      </a:cubicBezTo>
                      <a:cubicBezTo>
                        <a:pt x="5473190" y="125730"/>
                        <a:pt x="5461020" y="115252"/>
                        <a:pt x="5447744" y="104775"/>
                      </a:cubicBezTo>
                      <a:cubicBezTo>
                        <a:pt x="5436680" y="96202"/>
                        <a:pt x="5436680" y="81915"/>
                        <a:pt x="5446637" y="72390"/>
                      </a:cubicBezTo>
                      <a:cubicBezTo>
                        <a:pt x="5456594" y="62865"/>
                        <a:pt x="5474296" y="62865"/>
                        <a:pt x="5484254" y="71437"/>
                      </a:cubicBezTo>
                      <a:cubicBezTo>
                        <a:pt x="5497530" y="81915"/>
                        <a:pt x="5510806" y="92393"/>
                        <a:pt x="5522976" y="102870"/>
                      </a:cubicBezTo>
                      <a:cubicBezTo>
                        <a:pt x="5534040" y="111443"/>
                        <a:pt x="5534040" y="126683"/>
                        <a:pt x="5524082" y="135255"/>
                      </a:cubicBezTo>
                      <a:cubicBezTo>
                        <a:pt x="5519657" y="140018"/>
                        <a:pt x="5513019" y="142875"/>
                        <a:pt x="5505274" y="142875"/>
                      </a:cubicBezTo>
                      <a:close/>
                      <a:moveTo>
                        <a:pt x="5384681" y="57150"/>
                      </a:moveTo>
                      <a:cubicBezTo>
                        <a:pt x="5384681" y="57150"/>
                        <a:pt x="5384681" y="57150"/>
                        <a:pt x="5384681" y="57150"/>
                      </a:cubicBezTo>
                      <a:lnTo>
                        <a:pt x="5331575" y="57150"/>
                      </a:lnTo>
                      <a:cubicBezTo>
                        <a:pt x="5317192" y="57150"/>
                        <a:pt x="5305022" y="46672"/>
                        <a:pt x="5305022" y="34290"/>
                      </a:cubicBezTo>
                      <a:cubicBezTo>
                        <a:pt x="5305022" y="21908"/>
                        <a:pt x="5317192" y="11430"/>
                        <a:pt x="5331575" y="11430"/>
                      </a:cubicBezTo>
                      <a:cubicBezTo>
                        <a:pt x="5331575" y="11430"/>
                        <a:pt x="5331575" y="11430"/>
                        <a:pt x="5331575" y="11430"/>
                      </a:cubicBezTo>
                      <a:lnTo>
                        <a:pt x="5384681" y="11430"/>
                      </a:lnTo>
                      <a:cubicBezTo>
                        <a:pt x="5399063" y="11430"/>
                        <a:pt x="5411233" y="21908"/>
                        <a:pt x="5411233" y="34290"/>
                      </a:cubicBezTo>
                      <a:cubicBezTo>
                        <a:pt x="5411233" y="46672"/>
                        <a:pt x="5399063" y="57150"/>
                        <a:pt x="5384681" y="57150"/>
                      </a:cubicBezTo>
                      <a:close/>
                      <a:moveTo>
                        <a:pt x="5223151" y="56197"/>
                      </a:moveTo>
                      <a:cubicBezTo>
                        <a:pt x="5223151" y="56197"/>
                        <a:pt x="5223151" y="56197"/>
                        <a:pt x="5223151" y="56197"/>
                      </a:cubicBezTo>
                      <a:lnTo>
                        <a:pt x="5170046" y="56197"/>
                      </a:lnTo>
                      <a:cubicBezTo>
                        <a:pt x="5155663" y="56197"/>
                        <a:pt x="5143493" y="45720"/>
                        <a:pt x="5143493" y="33338"/>
                      </a:cubicBezTo>
                      <a:cubicBezTo>
                        <a:pt x="5143493" y="20955"/>
                        <a:pt x="5155663" y="10477"/>
                        <a:pt x="5170046" y="10477"/>
                      </a:cubicBezTo>
                      <a:cubicBezTo>
                        <a:pt x="5170046" y="10477"/>
                        <a:pt x="5170046" y="10477"/>
                        <a:pt x="5170046" y="10477"/>
                      </a:cubicBezTo>
                      <a:lnTo>
                        <a:pt x="5223151" y="10477"/>
                      </a:lnTo>
                      <a:cubicBezTo>
                        <a:pt x="5237534" y="10477"/>
                        <a:pt x="5249704" y="20955"/>
                        <a:pt x="5249704" y="33338"/>
                      </a:cubicBezTo>
                      <a:cubicBezTo>
                        <a:pt x="5250810" y="45720"/>
                        <a:pt x="5238640" y="56197"/>
                        <a:pt x="5223151" y="56197"/>
                      </a:cubicBezTo>
                      <a:close/>
                      <a:moveTo>
                        <a:pt x="5062728" y="56197"/>
                      </a:moveTo>
                      <a:cubicBezTo>
                        <a:pt x="5062728" y="56197"/>
                        <a:pt x="5062728" y="56197"/>
                        <a:pt x="5062728" y="56197"/>
                      </a:cubicBezTo>
                      <a:lnTo>
                        <a:pt x="5009623" y="56197"/>
                      </a:lnTo>
                      <a:cubicBezTo>
                        <a:pt x="4995240" y="56197"/>
                        <a:pt x="4983070" y="45720"/>
                        <a:pt x="4983070" y="33338"/>
                      </a:cubicBezTo>
                      <a:cubicBezTo>
                        <a:pt x="4983070" y="20955"/>
                        <a:pt x="4995240" y="10477"/>
                        <a:pt x="5009623" y="10477"/>
                      </a:cubicBezTo>
                      <a:cubicBezTo>
                        <a:pt x="5009623" y="10477"/>
                        <a:pt x="5009623" y="10477"/>
                        <a:pt x="5009623" y="10477"/>
                      </a:cubicBezTo>
                      <a:lnTo>
                        <a:pt x="5062728" y="10477"/>
                      </a:lnTo>
                      <a:cubicBezTo>
                        <a:pt x="5077111" y="10477"/>
                        <a:pt x="5089281" y="20955"/>
                        <a:pt x="5089281" y="33338"/>
                      </a:cubicBezTo>
                      <a:cubicBezTo>
                        <a:pt x="5089281" y="45720"/>
                        <a:pt x="5077111" y="56197"/>
                        <a:pt x="5062728" y="56197"/>
                      </a:cubicBezTo>
                      <a:close/>
                      <a:moveTo>
                        <a:pt x="4902305" y="55245"/>
                      </a:moveTo>
                      <a:cubicBezTo>
                        <a:pt x="4902305" y="55245"/>
                        <a:pt x="4902305" y="55245"/>
                        <a:pt x="4902305" y="55245"/>
                      </a:cubicBezTo>
                      <a:lnTo>
                        <a:pt x="4849200" y="55245"/>
                      </a:lnTo>
                      <a:cubicBezTo>
                        <a:pt x="4834817" y="55245"/>
                        <a:pt x="4822647" y="44768"/>
                        <a:pt x="4822647" y="32385"/>
                      </a:cubicBezTo>
                      <a:cubicBezTo>
                        <a:pt x="4822647" y="20002"/>
                        <a:pt x="4834817" y="9525"/>
                        <a:pt x="4849200" y="9525"/>
                      </a:cubicBezTo>
                      <a:lnTo>
                        <a:pt x="4902305" y="9525"/>
                      </a:lnTo>
                      <a:cubicBezTo>
                        <a:pt x="4916688" y="9525"/>
                        <a:pt x="4928858" y="20002"/>
                        <a:pt x="4928858" y="32385"/>
                      </a:cubicBezTo>
                      <a:cubicBezTo>
                        <a:pt x="4928858" y="45720"/>
                        <a:pt x="4916688" y="55245"/>
                        <a:pt x="4902305" y="55245"/>
                      </a:cubicBezTo>
                      <a:close/>
                      <a:moveTo>
                        <a:pt x="4740776" y="55245"/>
                      </a:moveTo>
                      <a:cubicBezTo>
                        <a:pt x="4740776" y="55245"/>
                        <a:pt x="4740776" y="55245"/>
                        <a:pt x="4740776" y="55245"/>
                      </a:cubicBezTo>
                      <a:lnTo>
                        <a:pt x="4687671" y="55245"/>
                      </a:lnTo>
                      <a:cubicBezTo>
                        <a:pt x="4673288" y="55245"/>
                        <a:pt x="4661117" y="44768"/>
                        <a:pt x="4661117" y="32385"/>
                      </a:cubicBezTo>
                      <a:cubicBezTo>
                        <a:pt x="4661117" y="20002"/>
                        <a:pt x="4673288" y="9525"/>
                        <a:pt x="4687671" y="9525"/>
                      </a:cubicBezTo>
                      <a:cubicBezTo>
                        <a:pt x="4687671" y="9525"/>
                        <a:pt x="4687671" y="9525"/>
                        <a:pt x="4687671" y="9525"/>
                      </a:cubicBezTo>
                      <a:lnTo>
                        <a:pt x="4740776" y="9525"/>
                      </a:lnTo>
                      <a:cubicBezTo>
                        <a:pt x="4755159" y="9525"/>
                        <a:pt x="4767329" y="20002"/>
                        <a:pt x="4767329" y="32385"/>
                      </a:cubicBezTo>
                      <a:cubicBezTo>
                        <a:pt x="4768435" y="44768"/>
                        <a:pt x="4756265" y="55245"/>
                        <a:pt x="4740776" y="55245"/>
                      </a:cubicBezTo>
                      <a:close/>
                      <a:moveTo>
                        <a:pt x="4580353" y="55245"/>
                      </a:moveTo>
                      <a:cubicBezTo>
                        <a:pt x="4580353" y="55245"/>
                        <a:pt x="4580353" y="55245"/>
                        <a:pt x="4580353" y="55245"/>
                      </a:cubicBezTo>
                      <a:lnTo>
                        <a:pt x="4527248" y="55245"/>
                      </a:lnTo>
                      <a:cubicBezTo>
                        <a:pt x="4512865" y="55245"/>
                        <a:pt x="4500694" y="44768"/>
                        <a:pt x="4500694" y="32385"/>
                      </a:cubicBezTo>
                      <a:cubicBezTo>
                        <a:pt x="4500694" y="20002"/>
                        <a:pt x="4512865" y="9525"/>
                        <a:pt x="4527248" y="9525"/>
                      </a:cubicBezTo>
                      <a:cubicBezTo>
                        <a:pt x="4527248" y="9525"/>
                        <a:pt x="4527248" y="9525"/>
                        <a:pt x="4527248" y="9525"/>
                      </a:cubicBezTo>
                      <a:lnTo>
                        <a:pt x="4580353" y="9525"/>
                      </a:lnTo>
                      <a:cubicBezTo>
                        <a:pt x="4594736" y="9525"/>
                        <a:pt x="4606906" y="20002"/>
                        <a:pt x="4606906" y="32385"/>
                      </a:cubicBezTo>
                      <a:cubicBezTo>
                        <a:pt x="4606906" y="44768"/>
                        <a:pt x="4595842" y="55245"/>
                        <a:pt x="4580353" y="55245"/>
                      </a:cubicBezTo>
                      <a:close/>
                      <a:moveTo>
                        <a:pt x="4419930" y="54293"/>
                      </a:moveTo>
                      <a:cubicBezTo>
                        <a:pt x="4419930" y="54293"/>
                        <a:pt x="4419930" y="54293"/>
                        <a:pt x="4419930" y="54293"/>
                      </a:cubicBezTo>
                      <a:lnTo>
                        <a:pt x="4366825" y="54293"/>
                      </a:lnTo>
                      <a:cubicBezTo>
                        <a:pt x="4352442" y="54293"/>
                        <a:pt x="4340272" y="43815"/>
                        <a:pt x="4340272" y="31433"/>
                      </a:cubicBezTo>
                      <a:cubicBezTo>
                        <a:pt x="4340272" y="19050"/>
                        <a:pt x="4352442" y="8572"/>
                        <a:pt x="4366825" y="8572"/>
                      </a:cubicBezTo>
                      <a:cubicBezTo>
                        <a:pt x="4366825" y="8572"/>
                        <a:pt x="4366825" y="8572"/>
                        <a:pt x="4366825" y="8572"/>
                      </a:cubicBezTo>
                      <a:lnTo>
                        <a:pt x="4419930" y="8572"/>
                      </a:lnTo>
                      <a:cubicBezTo>
                        <a:pt x="4434313" y="8572"/>
                        <a:pt x="4446483" y="19050"/>
                        <a:pt x="4446483" y="31433"/>
                      </a:cubicBezTo>
                      <a:cubicBezTo>
                        <a:pt x="4446483" y="44768"/>
                        <a:pt x="4434313" y="54293"/>
                        <a:pt x="4419930" y="54293"/>
                      </a:cubicBezTo>
                      <a:close/>
                      <a:moveTo>
                        <a:pt x="4259507" y="54293"/>
                      </a:moveTo>
                      <a:cubicBezTo>
                        <a:pt x="4259507" y="54293"/>
                        <a:pt x="4259507" y="54293"/>
                        <a:pt x="4259507" y="54293"/>
                      </a:cubicBezTo>
                      <a:lnTo>
                        <a:pt x="4206402" y="54293"/>
                      </a:lnTo>
                      <a:cubicBezTo>
                        <a:pt x="4192018" y="54293"/>
                        <a:pt x="4179848" y="43815"/>
                        <a:pt x="4179848" y="31433"/>
                      </a:cubicBezTo>
                      <a:cubicBezTo>
                        <a:pt x="4179848" y="19050"/>
                        <a:pt x="4192018" y="8572"/>
                        <a:pt x="4206402" y="8572"/>
                      </a:cubicBezTo>
                      <a:cubicBezTo>
                        <a:pt x="4206402" y="8572"/>
                        <a:pt x="4206402" y="8572"/>
                        <a:pt x="4206402" y="8572"/>
                      </a:cubicBezTo>
                      <a:lnTo>
                        <a:pt x="4259507" y="8572"/>
                      </a:lnTo>
                      <a:cubicBezTo>
                        <a:pt x="4273890" y="8572"/>
                        <a:pt x="4286060" y="19050"/>
                        <a:pt x="4286060" y="31433"/>
                      </a:cubicBezTo>
                      <a:cubicBezTo>
                        <a:pt x="4286060" y="43815"/>
                        <a:pt x="4273890" y="54293"/>
                        <a:pt x="4259507" y="54293"/>
                      </a:cubicBezTo>
                      <a:close/>
                      <a:moveTo>
                        <a:pt x="4097977" y="54293"/>
                      </a:moveTo>
                      <a:cubicBezTo>
                        <a:pt x="4097977" y="54293"/>
                        <a:pt x="4097977" y="54293"/>
                        <a:pt x="4097977" y="54293"/>
                      </a:cubicBezTo>
                      <a:lnTo>
                        <a:pt x="4044872" y="54293"/>
                      </a:lnTo>
                      <a:cubicBezTo>
                        <a:pt x="4030489" y="54293"/>
                        <a:pt x="4018319" y="43815"/>
                        <a:pt x="4018319" y="31433"/>
                      </a:cubicBezTo>
                      <a:cubicBezTo>
                        <a:pt x="4018319" y="19050"/>
                        <a:pt x="4030489" y="8572"/>
                        <a:pt x="4044872" y="8572"/>
                      </a:cubicBezTo>
                      <a:cubicBezTo>
                        <a:pt x="4044872" y="8572"/>
                        <a:pt x="4044872" y="8572"/>
                        <a:pt x="4044872" y="8572"/>
                      </a:cubicBezTo>
                      <a:lnTo>
                        <a:pt x="4097977" y="8572"/>
                      </a:lnTo>
                      <a:cubicBezTo>
                        <a:pt x="4112360" y="8572"/>
                        <a:pt x="4124530" y="19050"/>
                        <a:pt x="4124530" y="31433"/>
                      </a:cubicBezTo>
                      <a:cubicBezTo>
                        <a:pt x="4125637" y="43815"/>
                        <a:pt x="4113466" y="54293"/>
                        <a:pt x="4097977" y="54293"/>
                      </a:cubicBezTo>
                      <a:close/>
                      <a:moveTo>
                        <a:pt x="3937554" y="53340"/>
                      </a:moveTo>
                      <a:cubicBezTo>
                        <a:pt x="3937554" y="53340"/>
                        <a:pt x="3937554" y="53340"/>
                        <a:pt x="3937554" y="53340"/>
                      </a:cubicBezTo>
                      <a:lnTo>
                        <a:pt x="3884449" y="53340"/>
                      </a:lnTo>
                      <a:cubicBezTo>
                        <a:pt x="3870066" y="53340"/>
                        <a:pt x="3857896" y="42863"/>
                        <a:pt x="3857896" y="30480"/>
                      </a:cubicBezTo>
                      <a:cubicBezTo>
                        <a:pt x="3857896" y="18097"/>
                        <a:pt x="3870066" y="7620"/>
                        <a:pt x="3884449" y="7620"/>
                      </a:cubicBezTo>
                      <a:cubicBezTo>
                        <a:pt x="3884449" y="7620"/>
                        <a:pt x="3884449" y="7620"/>
                        <a:pt x="3884449" y="7620"/>
                      </a:cubicBezTo>
                      <a:lnTo>
                        <a:pt x="3937554" y="7620"/>
                      </a:lnTo>
                      <a:cubicBezTo>
                        <a:pt x="3951937" y="7620"/>
                        <a:pt x="3964107" y="18097"/>
                        <a:pt x="3964107" y="30480"/>
                      </a:cubicBezTo>
                      <a:cubicBezTo>
                        <a:pt x="3964107" y="43815"/>
                        <a:pt x="3951937" y="53340"/>
                        <a:pt x="3937554" y="53340"/>
                      </a:cubicBezTo>
                      <a:close/>
                      <a:moveTo>
                        <a:pt x="3777131" y="53340"/>
                      </a:moveTo>
                      <a:cubicBezTo>
                        <a:pt x="3777131" y="53340"/>
                        <a:pt x="3777131" y="53340"/>
                        <a:pt x="3777131" y="53340"/>
                      </a:cubicBezTo>
                      <a:lnTo>
                        <a:pt x="3724026" y="53340"/>
                      </a:lnTo>
                      <a:cubicBezTo>
                        <a:pt x="3709643" y="53340"/>
                        <a:pt x="3697473" y="42863"/>
                        <a:pt x="3697473" y="30480"/>
                      </a:cubicBezTo>
                      <a:cubicBezTo>
                        <a:pt x="3697473" y="18097"/>
                        <a:pt x="3709643" y="7620"/>
                        <a:pt x="3724026" y="7620"/>
                      </a:cubicBezTo>
                      <a:cubicBezTo>
                        <a:pt x="3724026" y="7620"/>
                        <a:pt x="3724026" y="7620"/>
                        <a:pt x="3724026" y="7620"/>
                      </a:cubicBezTo>
                      <a:lnTo>
                        <a:pt x="3777131" y="7620"/>
                      </a:lnTo>
                      <a:cubicBezTo>
                        <a:pt x="3791514" y="7620"/>
                        <a:pt x="3803684" y="18097"/>
                        <a:pt x="3803684" y="30480"/>
                      </a:cubicBezTo>
                      <a:cubicBezTo>
                        <a:pt x="3803684" y="42863"/>
                        <a:pt x="3791514" y="53340"/>
                        <a:pt x="3777131" y="53340"/>
                      </a:cubicBezTo>
                      <a:close/>
                      <a:moveTo>
                        <a:pt x="3615602" y="53340"/>
                      </a:moveTo>
                      <a:cubicBezTo>
                        <a:pt x="3615602" y="53340"/>
                        <a:pt x="3615602" y="53340"/>
                        <a:pt x="3615602" y="53340"/>
                      </a:cubicBezTo>
                      <a:lnTo>
                        <a:pt x="3562497" y="53340"/>
                      </a:lnTo>
                      <a:cubicBezTo>
                        <a:pt x="3548114" y="53340"/>
                        <a:pt x="3535944" y="42863"/>
                        <a:pt x="3535944" y="30480"/>
                      </a:cubicBezTo>
                      <a:cubicBezTo>
                        <a:pt x="3535944" y="18097"/>
                        <a:pt x="3548114" y="7620"/>
                        <a:pt x="3562497" y="7620"/>
                      </a:cubicBezTo>
                      <a:cubicBezTo>
                        <a:pt x="3562497" y="7620"/>
                        <a:pt x="3562497" y="7620"/>
                        <a:pt x="3562497" y="7620"/>
                      </a:cubicBezTo>
                      <a:lnTo>
                        <a:pt x="3615602" y="7620"/>
                      </a:lnTo>
                      <a:cubicBezTo>
                        <a:pt x="3629985" y="7620"/>
                        <a:pt x="3642155" y="18097"/>
                        <a:pt x="3642155" y="30480"/>
                      </a:cubicBezTo>
                      <a:cubicBezTo>
                        <a:pt x="3643261" y="42863"/>
                        <a:pt x="3631091" y="53340"/>
                        <a:pt x="3615602" y="53340"/>
                      </a:cubicBezTo>
                      <a:close/>
                      <a:moveTo>
                        <a:pt x="3455179" y="52388"/>
                      </a:moveTo>
                      <a:cubicBezTo>
                        <a:pt x="3455179" y="52388"/>
                        <a:pt x="3455179" y="52388"/>
                        <a:pt x="3455179" y="52388"/>
                      </a:cubicBezTo>
                      <a:lnTo>
                        <a:pt x="3402074" y="52388"/>
                      </a:lnTo>
                      <a:cubicBezTo>
                        <a:pt x="3387691" y="52388"/>
                        <a:pt x="3375521" y="41910"/>
                        <a:pt x="3375521" y="29527"/>
                      </a:cubicBezTo>
                      <a:cubicBezTo>
                        <a:pt x="3375521" y="17145"/>
                        <a:pt x="3387691" y="5715"/>
                        <a:pt x="3402074" y="6667"/>
                      </a:cubicBezTo>
                      <a:lnTo>
                        <a:pt x="3455179" y="6667"/>
                      </a:lnTo>
                      <a:cubicBezTo>
                        <a:pt x="3469562" y="6667"/>
                        <a:pt x="3481732" y="17145"/>
                        <a:pt x="3481732" y="29527"/>
                      </a:cubicBezTo>
                      <a:cubicBezTo>
                        <a:pt x="3481732" y="42863"/>
                        <a:pt x="3470668" y="52388"/>
                        <a:pt x="3455179" y="52388"/>
                      </a:cubicBezTo>
                      <a:close/>
                      <a:moveTo>
                        <a:pt x="3294756" y="52388"/>
                      </a:moveTo>
                      <a:cubicBezTo>
                        <a:pt x="3294756" y="52388"/>
                        <a:pt x="3294756" y="52388"/>
                        <a:pt x="3294756" y="52388"/>
                      </a:cubicBezTo>
                      <a:lnTo>
                        <a:pt x="3241651" y="52388"/>
                      </a:lnTo>
                      <a:cubicBezTo>
                        <a:pt x="3227268" y="52388"/>
                        <a:pt x="3215098" y="41910"/>
                        <a:pt x="3215098" y="29527"/>
                      </a:cubicBezTo>
                      <a:cubicBezTo>
                        <a:pt x="3215098" y="17145"/>
                        <a:pt x="3227268" y="6667"/>
                        <a:pt x="3241651" y="6667"/>
                      </a:cubicBezTo>
                      <a:cubicBezTo>
                        <a:pt x="3241651" y="6667"/>
                        <a:pt x="3241651" y="6667"/>
                        <a:pt x="3241651" y="6667"/>
                      </a:cubicBezTo>
                      <a:lnTo>
                        <a:pt x="3294756" y="6667"/>
                      </a:lnTo>
                      <a:cubicBezTo>
                        <a:pt x="3309139" y="6667"/>
                        <a:pt x="3321309" y="17145"/>
                        <a:pt x="3321309" y="29527"/>
                      </a:cubicBezTo>
                      <a:cubicBezTo>
                        <a:pt x="3321309" y="41910"/>
                        <a:pt x="3309139" y="52388"/>
                        <a:pt x="3294756" y="52388"/>
                      </a:cubicBezTo>
                      <a:close/>
                      <a:moveTo>
                        <a:pt x="3134333" y="52388"/>
                      </a:moveTo>
                      <a:cubicBezTo>
                        <a:pt x="3134333" y="52388"/>
                        <a:pt x="3134333" y="52388"/>
                        <a:pt x="3134333" y="52388"/>
                      </a:cubicBezTo>
                      <a:lnTo>
                        <a:pt x="3081228" y="52388"/>
                      </a:lnTo>
                      <a:cubicBezTo>
                        <a:pt x="3066845" y="52388"/>
                        <a:pt x="3054675" y="41910"/>
                        <a:pt x="3054675" y="29527"/>
                      </a:cubicBezTo>
                      <a:cubicBezTo>
                        <a:pt x="3054675" y="17145"/>
                        <a:pt x="3066845" y="6667"/>
                        <a:pt x="3081228" y="6667"/>
                      </a:cubicBezTo>
                      <a:cubicBezTo>
                        <a:pt x="3081228" y="6667"/>
                        <a:pt x="3081228" y="6667"/>
                        <a:pt x="3081228" y="6667"/>
                      </a:cubicBezTo>
                      <a:lnTo>
                        <a:pt x="3134333" y="6667"/>
                      </a:lnTo>
                      <a:cubicBezTo>
                        <a:pt x="3148716" y="6667"/>
                        <a:pt x="3160886" y="17145"/>
                        <a:pt x="3160886" y="29527"/>
                      </a:cubicBezTo>
                      <a:cubicBezTo>
                        <a:pt x="3160886" y="41910"/>
                        <a:pt x="3148716" y="52388"/>
                        <a:pt x="3134333" y="52388"/>
                      </a:cubicBezTo>
                      <a:close/>
                      <a:moveTo>
                        <a:pt x="2972804" y="51435"/>
                      </a:moveTo>
                      <a:cubicBezTo>
                        <a:pt x="2972804" y="51435"/>
                        <a:pt x="2972804" y="51435"/>
                        <a:pt x="2972804" y="51435"/>
                      </a:cubicBezTo>
                      <a:lnTo>
                        <a:pt x="2919698" y="51435"/>
                      </a:lnTo>
                      <a:cubicBezTo>
                        <a:pt x="2905316" y="51435"/>
                        <a:pt x="2893146" y="40958"/>
                        <a:pt x="2893146" y="28575"/>
                      </a:cubicBezTo>
                      <a:cubicBezTo>
                        <a:pt x="2893146" y="16192"/>
                        <a:pt x="2905316" y="5715"/>
                        <a:pt x="2919698" y="5715"/>
                      </a:cubicBezTo>
                      <a:cubicBezTo>
                        <a:pt x="2919698" y="5715"/>
                        <a:pt x="2919698" y="5715"/>
                        <a:pt x="2919698" y="5715"/>
                      </a:cubicBezTo>
                      <a:lnTo>
                        <a:pt x="2972804" y="5715"/>
                      </a:lnTo>
                      <a:cubicBezTo>
                        <a:pt x="2987187" y="5715"/>
                        <a:pt x="2999357" y="16192"/>
                        <a:pt x="2999357" y="28575"/>
                      </a:cubicBezTo>
                      <a:cubicBezTo>
                        <a:pt x="2999357" y="41910"/>
                        <a:pt x="2988293" y="51435"/>
                        <a:pt x="2972804" y="51435"/>
                      </a:cubicBezTo>
                      <a:close/>
                      <a:moveTo>
                        <a:pt x="2812381" y="51435"/>
                      </a:moveTo>
                      <a:cubicBezTo>
                        <a:pt x="2812381" y="51435"/>
                        <a:pt x="2812381" y="51435"/>
                        <a:pt x="2812381" y="51435"/>
                      </a:cubicBezTo>
                      <a:lnTo>
                        <a:pt x="2759275" y="51435"/>
                      </a:lnTo>
                      <a:cubicBezTo>
                        <a:pt x="2744893" y="51435"/>
                        <a:pt x="2732723" y="40958"/>
                        <a:pt x="2732723" y="28575"/>
                      </a:cubicBezTo>
                      <a:cubicBezTo>
                        <a:pt x="2732723" y="16192"/>
                        <a:pt x="2744893" y="5715"/>
                        <a:pt x="2759275" y="5715"/>
                      </a:cubicBezTo>
                      <a:cubicBezTo>
                        <a:pt x="2759275" y="5715"/>
                        <a:pt x="2759275" y="5715"/>
                        <a:pt x="2759275" y="5715"/>
                      </a:cubicBezTo>
                      <a:lnTo>
                        <a:pt x="2812381" y="5715"/>
                      </a:lnTo>
                      <a:cubicBezTo>
                        <a:pt x="2826764" y="5715"/>
                        <a:pt x="2838934" y="16192"/>
                        <a:pt x="2838934" y="28575"/>
                      </a:cubicBezTo>
                      <a:cubicBezTo>
                        <a:pt x="2838934" y="40958"/>
                        <a:pt x="2826764" y="51435"/>
                        <a:pt x="2812381" y="51435"/>
                      </a:cubicBezTo>
                      <a:close/>
                      <a:moveTo>
                        <a:pt x="2651958" y="51435"/>
                      </a:moveTo>
                      <a:cubicBezTo>
                        <a:pt x="2651958" y="51435"/>
                        <a:pt x="2651958" y="51435"/>
                        <a:pt x="2651958" y="51435"/>
                      </a:cubicBezTo>
                      <a:lnTo>
                        <a:pt x="2598852" y="51435"/>
                      </a:lnTo>
                      <a:cubicBezTo>
                        <a:pt x="2584470" y="51435"/>
                        <a:pt x="2572300" y="40958"/>
                        <a:pt x="2572300" y="28575"/>
                      </a:cubicBezTo>
                      <a:cubicBezTo>
                        <a:pt x="2572300" y="16192"/>
                        <a:pt x="2584470" y="5715"/>
                        <a:pt x="2598852" y="5715"/>
                      </a:cubicBezTo>
                      <a:cubicBezTo>
                        <a:pt x="2598852" y="5715"/>
                        <a:pt x="2598852" y="5715"/>
                        <a:pt x="2598852" y="5715"/>
                      </a:cubicBezTo>
                      <a:lnTo>
                        <a:pt x="2651958" y="5715"/>
                      </a:lnTo>
                      <a:cubicBezTo>
                        <a:pt x="2666341" y="5715"/>
                        <a:pt x="2678511" y="16192"/>
                        <a:pt x="2678511" y="28575"/>
                      </a:cubicBezTo>
                      <a:cubicBezTo>
                        <a:pt x="2678511" y="40958"/>
                        <a:pt x="2666341" y="51435"/>
                        <a:pt x="2651958" y="51435"/>
                      </a:cubicBezTo>
                      <a:close/>
                      <a:moveTo>
                        <a:pt x="2490429" y="50483"/>
                      </a:moveTo>
                      <a:cubicBezTo>
                        <a:pt x="2490429" y="50483"/>
                        <a:pt x="2490429" y="50483"/>
                        <a:pt x="2490429" y="50483"/>
                      </a:cubicBezTo>
                      <a:lnTo>
                        <a:pt x="2437323" y="50483"/>
                      </a:lnTo>
                      <a:cubicBezTo>
                        <a:pt x="2422940" y="50483"/>
                        <a:pt x="2410770" y="40005"/>
                        <a:pt x="2410770" y="27622"/>
                      </a:cubicBezTo>
                      <a:cubicBezTo>
                        <a:pt x="2410770" y="15240"/>
                        <a:pt x="2422940" y="4763"/>
                        <a:pt x="2437323" y="4763"/>
                      </a:cubicBezTo>
                      <a:cubicBezTo>
                        <a:pt x="2437323" y="4763"/>
                        <a:pt x="2437323" y="4763"/>
                        <a:pt x="2437323" y="4763"/>
                      </a:cubicBezTo>
                      <a:lnTo>
                        <a:pt x="2490429" y="4763"/>
                      </a:lnTo>
                      <a:cubicBezTo>
                        <a:pt x="2504811" y="4763"/>
                        <a:pt x="2516981" y="15240"/>
                        <a:pt x="2516981" y="27622"/>
                      </a:cubicBezTo>
                      <a:cubicBezTo>
                        <a:pt x="2518088" y="40005"/>
                        <a:pt x="2505918" y="50483"/>
                        <a:pt x="2490429" y="50483"/>
                      </a:cubicBezTo>
                      <a:close/>
                      <a:moveTo>
                        <a:pt x="2330006" y="50483"/>
                      </a:moveTo>
                      <a:cubicBezTo>
                        <a:pt x="2330006" y="50483"/>
                        <a:pt x="2330006" y="50483"/>
                        <a:pt x="2330006" y="50483"/>
                      </a:cubicBezTo>
                      <a:lnTo>
                        <a:pt x="2276900" y="50483"/>
                      </a:lnTo>
                      <a:cubicBezTo>
                        <a:pt x="2262517" y="50483"/>
                        <a:pt x="2250347" y="40005"/>
                        <a:pt x="2250347" y="27622"/>
                      </a:cubicBezTo>
                      <a:cubicBezTo>
                        <a:pt x="2250347" y="15240"/>
                        <a:pt x="2262517" y="4763"/>
                        <a:pt x="2276900" y="4763"/>
                      </a:cubicBezTo>
                      <a:cubicBezTo>
                        <a:pt x="2276900" y="4763"/>
                        <a:pt x="2276900" y="4763"/>
                        <a:pt x="2276900" y="4763"/>
                      </a:cubicBezTo>
                      <a:lnTo>
                        <a:pt x="2330006" y="4763"/>
                      </a:lnTo>
                      <a:cubicBezTo>
                        <a:pt x="2344388" y="4763"/>
                        <a:pt x="2356558" y="15240"/>
                        <a:pt x="2356558" y="27622"/>
                      </a:cubicBezTo>
                      <a:cubicBezTo>
                        <a:pt x="2356558" y="40005"/>
                        <a:pt x="2344388" y="50483"/>
                        <a:pt x="2330006" y="50483"/>
                      </a:cubicBezTo>
                      <a:close/>
                      <a:moveTo>
                        <a:pt x="2169583" y="50483"/>
                      </a:moveTo>
                      <a:cubicBezTo>
                        <a:pt x="2169583" y="50483"/>
                        <a:pt x="2169583" y="50483"/>
                        <a:pt x="2169583" y="50483"/>
                      </a:cubicBezTo>
                      <a:lnTo>
                        <a:pt x="2116477" y="50483"/>
                      </a:lnTo>
                      <a:cubicBezTo>
                        <a:pt x="2102094" y="50483"/>
                        <a:pt x="2089924" y="40005"/>
                        <a:pt x="2089924" y="27622"/>
                      </a:cubicBezTo>
                      <a:cubicBezTo>
                        <a:pt x="2089924" y="15240"/>
                        <a:pt x="2102094" y="4763"/>
                        <a:pt x="2116477" y="4763"/>
                      </a:cubicBezTo>
                      <a:cubicBezTo>
                        <a:pt x="2116477" y="4763"/>
                        <a:pt x="2116477" y="4763"/>
                        <a:pt x="2116477" y="4763"/>
                      </a:cubicBezTo>
                      <a:lnTo>
                        <a:pt x="2169583" y="4763"/>
                      </a:lnTo>
                      <a:cubicBezTo>
                        <a:pt x="2183965" y="4763"/>
                        <a:pt x="2196135" y="15240"/>
                        <a:pt x="2196135" y="27622"/>
                      </a:cubicBezTo>
                      <a:cubicBezTo>
                        <a:pt x="2196135" y="40005"/>
                        <a:pt x="2183965" y="50483"/>
                        <a:pt x="2169583" y="50483"/>
                      </a:cubicBezTo>
                      <a:close/>
                      <a:moveTo>
                        <a:pt x="2008053" y="49530"/>
                      </a:moveTo>
                      <a:cubicBezTo>
                        <a:pt x="2008053" y="49530"/>
                        <a:pt x="2008053" y="49530"/>
                        <a:pt x="2008053" y="49530"/>
                      </a:cubicBezTo>
                      <a:lnTo>
                        <a:pt x="1954948" y="49530"/>
                      </a:lnTo>
                      <a:cubicBezTo>
                        <a:pt x="1940565" y="49530"/>
                        <a:pt x="1928395" y="39052"/>
                        <a:pt x="1928395" y="26670"/>
                      </a:cubicBezTo>
                      <a:cubicBezTo>
                        <a:pt x="1928395" y="14288"/>
                        <a:pt x="1940565" y="3810"/>
                        <a:pt x="1954948" y="3810"/>
                      </a:cubicBezTo>
                      <a:cubicBezTo>
                        <a:pt x="1954948" y="3810"/>
                        <a:pt x="1954948" y="3810"/>
                        <a:pt x="1954948" y="3810"/>
                      </a:cubicBezTo>
                      <a:lnTo>
                        <a:pt x="2008053" y="3810"/>
                      </a:lnTo>
                      <a:cubicBezTo>
                        <a:pt x="2022436" y="3810"/>
                        <a:pt x="2034606" y="14288"/>
                        <a:pt x="2034606" y="26670"/>
                      </a:cubicBezTo>
                      <a:cubicBezTo>
                        <a:pt x="2035712" y="39052"/>
                        <a:pt x="2023542" y="49530"/>
                        <a:pt x="2008053" y="49530"/>
                      </a:cubicBezTo>
                      <a:close/>
                      <a:moveTo>
                        <a:pt x="1847630" y="49530"/>
                      </a:moveTo>
                      <a:cubicBezTo>
                        <a:pt x="1847630" y="49530"/>
                        <a:pt x="1847630" y="49530"/>
                        <a:pt x="1847630" y="49530"/>
                      </a:cubicBezTo>
                      <a:lnTo>
                        <a:pt x="1794525" y="49530"/>
                      </a:lnTo>
                      <a:cubicBezTo>
                        <a:pt x="1780142" y="49530"/>
                        <a:pt x="1767972" y="39052"/>
                        <a:pt x="1767972" y="26670"/>
                      </a:cubicBezTo>
                      <a:cubicBezTo>
                        <a:pt x="1767972" y="14288"/>
                        <a:pt x="1780142" y="3810"/>
                        <a:pt x="1794525" y="3810"/>
                      </a:cubicBezTo>
                      <a:cubicBezTo>
                        <a:pt x="1794525" y="3810"/>
                        <a:pt x="1794525" y="3810"/>
                        <a:pt x="1794525" y="3810"/>
                      </a:cubicBezTo>
                      <a:lnTo>
                        <a:pt x="1847630" y="3810"/>
                      </a:lnTo>
                      <a:cubicBezTo>
                        <a:pt x="1862013" y="3810"/>
                        <a:pt x="1874183" y="14288"/>
                        <a:pt x="1874183" y="26670"/>
                      </a:cubicBezTo>
                      <a:cubicBezTo>
                        <a:pt x="1874183" y="39052"/>
                        <a:pt x="1863119" y="49530"/>
                        <a:pt x="1847630" y="49530"/>
                      </a:cubicBezTo>
                      <a:close/>
                      <a:moveTo>
                        <a:pt x="1687207" y="49530"/>
                      </a:moveTo>
                      <a:cubicBezTo>
                        <a:pt x="1687207" y="49530"/>
                        <a:pt x="1687207" y="49530"/>
                        <a:pt x="1687207" y="49530"/>
                      </a:cubicBezTo>
                      <a:lnTo>
                        <a:pt x="1634102" y="49530"/>
                      </a:lnTo>
                      <a:cubicBezTo>
                        <a:pt x="1619719" y="49530"/>
                        <a:pt x="1607549" y="39052"/>
                        <a:pt x="1607549" y="26670"/>
                      </a:cubicBezTo>
                      <a:cubicBezTo>
                        <a:pt x="1607549" y="14288"/>
                        <a:pt x="1619719" y="3810"/>
                        <a:pt x="1634102" y="3810"/>
                      </a:cubicBezTo>
                      <a:cubicBezTo>
                        <a:pt x="1634102" y="3810"/>
                        <a:pt x="1634102" y="3810"/>
                        <a:pt x="1634102" y="3810"/>
                      </a:cubicBezTo>
                      <a:lnTo>
                        <a:pt x="1687207" y="3810"/>
                      </a:lnTo>
                      <a:cubicBezTo>
                        <a:pt x="1701590" y="3810"/>
                        <a:pt x="1713760" y="14288"/>
                        <a:pt x="1713760" y="26670"/>
                      </a:cubicBezTo>
                      <a:cubicBezTo>
                        <a:pt x="1713760" y="39052"/>
                        <a:pt x="1701590" y="49530"/>
                        <a:pt x="1687207" y="49530"/>
                      </a:cubicBezTo>
                      <a:close/>
                      <a:moveTo>
                        <a:pt x="1526784" y="48577"/>
                      </a:moveTo>
                      <a:cubicBezTo>
                        <a:pt x="1526784" y="48577"/>
                        <a:pt x="1526784" y="48577"/>
                        <a:pt x="1526784" y="48577"/>
                      </a:cubicBezTo>
                      <a:lnTo>
                        <a:pt x="1473679" y="48577"/>
                      </a:lnTo>
                      <a:cubicBezTo>
                        <a:pt x="1459296" y="48577"/>
                        <a:pt x="1447126" y="38100"/>
                        <a:pt x="1447126" y="25717"/>
                      </a:cubicBezTo>
                      <a:cubicBezTo>
                        <a:pt x="1447126" y="13335"/>
                        <a:pt x="1459296" y="2858"/>
                        <a:pt x="1473679" y="2858"/>
                      </a:cubicBezTo>
                      <a:cubicBezTo>
                        <a:pt x="1473679" y="2858"/>
                        <a:pt x="1473679" y="2858"/>
                        <a:pt x="1473679" y="2858"/>
                      </a:cubicBezTo>
                      <a:lnTo>
                        <a:pt x="1526784" y="2858"/>
                      </a:lnTo>
                      <a:cubicBezTo>
                        <a:pt x="1541167" y="2858"/>
                        <a:pt x="1553337" y="13335"/>
                        <a:pt x="1553337" y="25717"/>
                      </a:cubicBezTo>
                      <a:cubicBezTo>
                        <a:pt x="1553337" y="38100"/>
                        <a:pt x="1541167" y="48577"/>
                        <a:pt x="1526784" y="48577"/>
                      </a:cubicBezTo>
                      <a:close/>
                      <a:moveTo>
                        <a:pt x="1365255" y="48577"/>
                      </a:moveTo>
                      <a:cubicBezTo>
                        <a:pt x="1365255" y="48577"/>
                        <a:pt x="1365255" y="48577"/>
                        <a:pt x="1365255" y="48577"/>
                      </a:cubicBezTo>
                      <a:lnTo>
                        <a:pt x="1312149" y="48577"/>
                      </a:lnTo>
                      <a:cubicBezTo>
                        <a:pt x="1297767" y="48577"/>
                        <a:pt x="1285597" y="38100"/>
                        <a:pt x="1285597" y="25717"/>
                      </a:cubicBezTo>
                      <a:cubicBezTo>
                        <a:pt x="1285597" y="13335"/>
                        <a:pt x="1297767" y="2858"/>
                        <a:pt x="1312149" y="2858"/>
                      </a:cubicBezTo>
                      <a:cubicBezTo>
                        <a:pt x="1312149" y="2858"/>
                        <a:pt x="1312149" y="2858"/>
                        <a:pt x="1312149" y="2858"/>
                      </a:cubicBezTo>
                      <a:lnTo>
                        <a:pt x="1365255" y="2858"/>
                      </a:lnTo>
                      <a:cubicBezTo>
                        <a:pt x="1379638" y="2858"/>
                        <a:pt x="1391808" y="13335"/>
                        <a:pt x="1391808" y="25717"/>
                      </a:cubicBezTo>
                      <a:cubicBezTo>
                        <a:pt x="1392914" y="38100"/>
                        <a:pt x="1380744" y="48577"/>
                        <a:pt x="1365255" y="48577"/>
                      </a:cubicBezTo>
                      <a:close/>
                      <a:moveTo>
                        <a:pt x="1204832" y="48577"/>
                      </a:moveTo>
                      <a:cubicBezTo>
                        <a:pt x="1204832" y="48577"/>
                        <a:pt x="1204832" y="48577"/>
                        <a:pt x="1204832" y="48577"/>
                      </a:cubicBezTo>
                      <a:lnTo>
                        <a:pt x="1151726" y="48577"/>
                      </a:lnTo>
                      <a:cubicBezTo>
                        <a:pt x="1137344" y="48577"/>
                        <a:pt x="1125174" y="38100"/>
                        <a:pt x="1125174" y="25717"/>
                      </a:cubicBezTo>
                      <a:cubicBezTo>
                        <a:pt x="1125174" y="13335"/>
                        <a:pt x="1137344" y="2858"/>
                        <a:pt x="1151726" y="2858"/>
                      </a:cubicBezTo>
                      <a:cubicBezTo>
                        <a:pt x="1151726" y="2858"/>
                        <a:pt x="1151726" y="2858"/>
                        <a:pt x="1151726" y="2858"/>
                      </a:cubicBezTo>
                      <a:lnTo>
                        <a:pt x="1204832" y="2858"/>
                      </a:lnTo>
                      <a:cubicBezTo>
                        <a:pt x="1219215" y="2858"/>
                        <a:pt x="1231385" y="13335"/>
                        <a:pt x="1231385" y="25717"/>
                      </a:cubicBezTo>
                      <a:cubicBezTo>
                        <a:pt x="1231385" y="38100"/>
                        <a:pt x="1219215" y="48577"/>
                        <a:pt x="1204832" y="48577"/>
                      </a:cubicBezTo>
                      <a:close/>
                      <a:moveTo>
                        <a:pt x="1044409" y="47625"/>
                      </a:moveTo>
                      <a:cubicBezTo>
                        <a:pt x="1044409" y="47625"/>
                        <a:pt x="1044409" y="47625"/>
                        <a:pt x="1044409" y="47625"/>
                      </a:cubicBezTo>
                      <a:lnTo>
                        <a:pt x="991303" y="47625"/>
                      </a:lnTo>
                      <a:cubicBezTo>
                        <a:pt x="976921" y="47625"/>
                        <a:pt x="964751" y="37147"/>
                        <a:pt x="964751" y="24765"/>
                      </a:cubicBezTo>
                      <a:cubicBezTo>
                        <a:pt x="964751" y="12383"/>
                        <a:pt x="976921" y="1905"/>
                        <a:pt x="991303" y="1905"/>
                      </a:cubicBezTo>
                      <a:cubicBezTo>
                        <a:pt x="991303" y="1905"/>
                        <a:pt x="991303" y="1905"/>
                        <a:pt x="991303" y="1905"/>
                      </a:cubicBezTo>
                      <a:lnTo>
                        <a:pt x="1044409" y="1905"/>
                      </a:lnTo>
                      <a:cubicBezTo>
                        <a:pt x="1058792" y="1905"/>
                        <a:pt x="1070962" y="12383"/>
                        <a:pt x="1070962" y="24765"/>
                      </a:cubicBezTo>
                      <a:cubicBezTo>
                        <a:pt x="1070962" y="37147"/>
                        <a:pt x="1058792" y="47625"/>
                        <a:pt x="1044409" y="47625"/>
                      </a:cubicBezTo>
                      <a:close/>
                      <a:moveTo>
                        <a:pt x="882880" y="47625"/>
                      </a:moveTo>
                      <a:cubicBezTo>
                        <a:pt x="882880" y="47625"/>
                        <a:pt x="882880" y="47625"/>
                        <a:pt x="882880" y="47625"/>
                      </a:cubicBezTo>
                      <a:lnTo>
                        <a:pt x="829774" y="47625"/>
                      </a:lnTo>
                      <a:cubicBezTo>
                        <a:pt x="815391" y="47625"/>
                        <a:pt x="803221" y="37147"/>
                        <a:pt x="803221" y="24765"/>
                      </a:cubicBezTo>
                      <a:cubicBezTo>
                        <a:pt x="803221" y="12383"/>
                        <a:pt x="815391" y="1905"/>
                        <a:pt x="829774" y="1905"/>
                      </a:cubicBezTo>
                      <a:cubicBezTo>
                        <a:pt x="829774" y="1905"/>
                        <a:pt x="829774" y="1905"/>
                        <a:pt x="829774" y="1905"/>
                      </a:cubicBezTo>
                      <a:lnTo>
                        <a:pt x="882880" y="1905"/>
                      </a:lnTo>
                      <a:cubicBezTo>
                        <a:pt x="897262" y="1905"/>
                        <a:pt x="909432" y="12383"/>
                        <a:pt x="909432" y="24765"/>
                      </a:cubicBezTo>
                      <a:cubicBezTo>
                        <a:pt x="910539" y="37147"/>
                        <a:pt x="898369" y="47625"/>
                        <a:pt x="882880" y="47625"/>
                      </a:cubicBezTo>
                      <a:close/>
                      <a:moveTo>
                        <a:pt x="722457" y="46672"/>
                      </a:moveTo>
                      <a:cubicBezTo>
                        <a:pt x="722457" y="46672"/>
                        <a:pt x="722457" y="46672"/>
                        <a:pt x="722457" y="46672"/>
                      </a:cubicBezTo>
                      <a:lnTo>
                        <a:pt x="669351" y="46672"/>
                      </a:lnTo>
                      <a:cubicBezTo>
                        <a:pt x="654968" y="46672"/>
                        <a:pt x="642798" y="36195"/>
                        <a:pt x="642798" y="23813"/>
                      </a:cubicBezTo>
                      <a:cubicBezTo>
                        <a:pt x="642798" y="11430"/>
                        <a:pt x="654968" y="952"/>
                        <a:pt x="669351" y="952"/>
                      </a:cubicBezTo>
                      <a:cubicBezTo>
                        <a:pt x="669351" y="952"/>
                        <a:pt x="669351" y="952"/>
                        <a:pt x="669351" y="952"/>
                      </a:cubicBezTo>
                      <a:lnTo>
                        <a:pt x="722457" y="952"/>
                      </a:lnTo>
                      <a:cubicBezTo>
                        <a:pt x="736839" y="952"/>
                        <a:pt x="749009" y="11430"/>
                        <a:pt x="749009" y="23813"/>
                      </a:cubicBezTo>
                      <a:cubicBezTo>
                        <a:pt x="749009" y="37147"/>
                        <a:pt x="737946" y="46672"/>
                        <a:pt x="722457" y="46672"/>
                      </a:cubicBezTo>
                      <a:close/>
                      <a:moveTo>
                        <a:pt x="562034" y="46672"/>
                      </a:moveTo>
                      <a:cubicBezTo>
                        <a:pt x="562034" y="46672"/>
                        <a:pt x="562034" y="46672"/>
                        <a:pt x="562034" y="46672"/>
                      </a:cubicBezTo>
                      <a:lnTo>
                        <a:pt x="508928" y="46672"/>
                      </a:lnTo>
                      <a:cubicBezTo>
                        <a:pt x="494545" y="46672"/>
                        <a:pt x="482375" y="36195"/>
                        <a:pt x="482375" y="23813"/>
                      </a:cubicBezTo>
                      <a:cubicBezTo>
                        <a:pt x="482375" y="11430"/>
                        <a:pt x="494545" y="952"/>
                        <a:pt x="508928" y="952"/>
                      </a:cubicBezTo>
                      <a:cubicBezTo>
                        <a:pt x="508928" y="952"/>
                        <a:pt x="508928" y="952"/>
                        <a:pt x="508928" y="952"/>
                      </a:cubicBezTo>
                      <a:lnTo>
                        <a:pt x="562034" y="952"/>
                      </a:lnTo>
                      <a:cubicBezTo>
                        <a:pt x="576416" y="952"/>
                        <a:pt x="588586" y="11430"/>
                        <a:pt x="588586" y="23813"/>
                      </a:cubicBezTo>
                      <a:cubicBezTo>
                        <a:pt x="588586" y="36195"/>
                        <a:pt x="576416" y="46672"/>
                        <a:pt x="562034" y="46672"/>
                      </a:cubicBezTo>
                      <a:close/>
                      <a:moveTo>
                        <a:pt x="401611" y="46672"/>
                      </a:moveTo>
                      <a:cubicBezTo>
                        <a:pt x="401611" y="46672"/>
                        <a:pt x="401611" y="46672"/>
                        <a:pt x="401611" y="46672"/>
                      </a:cubicBezTo>
                      <a:lnTo>
                        <a:pt x="348505" y="46672"/>
                      </a:lnTo>
                      <a:cubicBezTo>
                        <a:pt x="334122" y="46672"/>
                        <a:pt x="321952" y="36195"/>
                        <a:pt x="321952" y="23813"/>
                      </a:cubicBezTo>
                      <a:cubicBezTo>
                        <a:pt x="321952" y="11430"/>
                        <a:pt x="334122" y="952"/>
                        <a:pt x="348505" y="952"/>
                      </a:cubicBezTo>
                      <a:cubicBezTo>
                        <a:pt x="348505" y="952"/>
                        <a:pt x="348505" y="952"/>
                        <a:pt x="348505" y="952"/>
                      </a:cubicBezTo>
                      <a:lnTo>
                        <a:pt x="401611" y="952"/>
                      </a:lnTo>
                      <a:cubicBezTo>
                        <a:pt x="415993" y="952"/>
                        <a:pt x="428163" y="11430"/>
                        <a:pt x="428163" y="23813"/>
                      </a:cubicBezTo>
                      <a:cubicBezTo>
                        <a:pt x="428163" y="36195"/>
                        <a:pt x="415993" y="46672"/>
                        <a:pt x="401611" y="46672"/>
                      </a:cubicBezTo>
                      <a:close/>
                      <a:moveTo>
                        <a:pt x="240081" y="45720"/>
                      </a:moveTo>
                      <a:cubicBezTo>
                        <a:pt x="240081" y="45720"/>
                        <a:pt x="240081" y="45720"/>
                        <a:pt x="240081" y="45720"/>
                      </a:cubicBezTo>
                      <a:lnTo>
                        <a:pt x="186976" y="45720"/>
                      </a:lnTo>
                      <a:cubicBezTo>
                        <a:pt x="172593" y="45720"/>
                        <a:pt x="160423" y="35243"/>
                        <a:pt x="160423" y="22860"/>
                      </a:cubicBezTo>
                      <a:cubicBezTo>
                        <a:pt x="160423" y="10477"/>
                        <a:pt x="172593" y="0"/>
                        <a:pt x="186976" y="0"/>
                      </a:cubicBezTo>
                      <a:cubicBezTo>
                        <a:pt x="186976" y="0"/>
                        <a:pt x="186976" y="0"/>
                        <a:pt x="186976" y="0"/>
                      </a:cubicBezTo>
                      <a:lnTo>
                        <a:pt x="240081" y="0"/>
                      </a:lnTo>
                      <a:cubicBezTo>
                        <a:pt x="254464" y="0"/>
                        <a:pt x="266634" y="10477"/>
                        <a:pt x="266634" y="22860"/>
                      </a:cubicBezTo>
                      <a:cubicBezTo>
                        <a:pt x="266634" y="36195"/>
                        <a:pt x="255570" y="45720"/>
                        <a:pt x="240081" y="45720"/>
                      </a:cubicBezTo>
                      <a:close/>
                      <a:moveTo>
                        <a:pt x="79658" y="45720"/>
                      </a:moveTo>
                      <a:cubicBezTo>
                        <a:pt x="79658" y="45720"/>
                        <a:pt x="79658" y="45720"/>
                        <a:pt x="79658" y="45720"/>
                      </a:cubicBezTo>
                      <a:lnTo>
                        <a:pt x="26553" y="45720"/>
                      </a:lnTo>
                      <a:cubicBezTo>
                        <a:pt x="12170" y="45720"/>
                        <a:pt x="0" y="35243"/>
                        <a:pt x="0" y="22860"/>
                      </a:cubicBezTo>
                      <a:cubicBezTo>
                        <a:pt x="0" y="10477"/>
                        <a:pt x="12170" y="0"/>
                        <a:pt x="26553" y="0"/>
                      </a:cubicBezTo>
                      <a:lnTo>
                        <a:pt x="79658" y="0"/>
                      </a:lnTo>
                      <a:cubicBezTo>
                        <a:pt x="94041" y="0"/>
                        <a:pt x="106211" y="10477"/>
                        <a:pt x="106211" y="22860"/>
                      </a:cubicBezTo>
                      <a:cubicBezTo>
                        <a:pt x="106211" y="35243"/>
                        <a:pt x="94041" y="45720"/>
                        <a:pt x="79658" y="45720"/>
                      </a:cubicBezTo>
                      <a:close/>
                    </a:path>
                  </a:pathLst>
                </a:custGeom>
                <a:solidFill>
                  <a:srgbClr val="454E5F"/>
                </a:solidFill>
                <a:ln w="11051"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A02957E3-F6E8-8641-1540-FE4526DC0331}"/>
                    </a:ext>
                  </a:extLst>
                </p:cNvPr>
                <p:cNvSpPr/>
                <p:nvPr/>
              </p:nvSpPr>
              <p:spPr>
                <a:xfrm>
                  <a:off x="11584059" y="4678079"/>
                  <a:ext cx="73413" cy="82515"/>
                </a:xfrm>
                <a:custGeom>
                  <a:avLst/>
                  <a:gdLst>
                    <a:gd name="connsiteX0" fmla="*/ 32782 w 73413"/>
                    <a:gd name="connsiteY0" fmla="*/ 82515 h 82515"/>
                    <a:gd name="connsiteX1" fmla="*/ 20611 w 73413"/>
                    <a:gd name="connsiteY1" fmla="*/ 79658 h 82515"/>
                    <a:gd name="connsiteX2" fmla="*/ 9548 w 73413"/>
                    <a:gd name="connsiteY2" fmla="*/ 48225 h 82515"/>
                    <a:gd name="connsiteX3" fmla="*/ 12867 w 73413"/>
                    <a:gd name="connsiteY3" fmla="*/ 43463 h 82515"/>
                    <a:gd name="connsiteX4" fmla="*/ 8442 w 73413"/>
                    <a:gd name="connsiteY4" fmla="*/ 39653 h 82515"/>
                    <a:gd name="connsiteX5" fmla="*/ 7335 w 73413"/>
                    <a:gd name="connsiteY5" fmla="*/ 7268 h 82515"/>
                    <a:gd name="connsiteX6" fmla="*/ 44951 w 73413"/>
                    <a:gd name="connsiteY6" fmla="*/ 6315 h 82515"/>
                    <a:gd name="connsiteX7" fmla="*/ 64866 w 73413"/>
                    <a:gd name="connsiteY7" fmla="*/ 22507 h 82515"/>
                    <a:gd name="connsiteX8" fmla="*/ 70398 w 73413"/>
                    <a:gd name="connsiteY8" fmla="*/ 50130 h 82515"/>
                    <a:gd name="connsiteX9" fmla="*/ 58228 w 73413"/>
                    <a:gd name="connsiteY9" fmla="*/ 70133 h 82515"/>
                    <a:gd name="connsiteX10" fmla="*/ 32782 w 73413"/>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3" h="82515">
                      <a:moveTo>
                        <a:pt x="32782" y="82515"/>
                      </a:moveTo>
                      <a:cubicBezTo>
                        <a:pt x="28356" y="82515"/>
                        <a:pt x="23930" y="81563"/>
                        <a:pt x="20611" y="79658"/>
                      </a:cubicBezTo>
                      <a:cubicBezTo>
                        <a:pt x="7335" y="73943"/>
                        <a:pt x="2910" y="59655"/>
                        <a:pt x="9548" y="48225"/>
                      </a:cubicBezTo>
                      <a:lnTo>
                        <a:pt x="12867" y="43463"/>
                      </a:lnTo>
                      <a:lnTo>
                        <a:pt x="8442" y="39653"/>
                      </a:lnTo>
                      <a:cubicBezTo>
                        <a:pt x="-2622" y="31080"/>
                        <a:pt x="-2622" y="16793"/>
                        <a:pt x="7335" y="7268"/>
                      </a:cubicBezTo>
                      <a:cubicBezTo>
                        <a:pt x="17292" y="-2257"/>
                        <a:pt x="33888" y="-2257"/>
                        <a:pt x="44951" y="6315"/>
                      </a:cubicBezTo>
                      <a:lnTo>
                        <a:pt x="64866" y="22507"/>
                      </a:lnTo>
                      <a:cubicBezTo>
                        <a:pt x="73717" y="29175"/>
                        <a:pt x="75930" y="40605"/>
                        <a:pt x="70398" y="50130"/>
                      </a:cubicBezTo>
                      <a:lnTo>
                        <a:pt x="58228" y="70133"/>
                      </a:lnTo>
                      <a:cubicBezTo>
                        <a:pt x="51589" y="78705"/>
                        <a:pt x="42739" y="82515"/>
                        <a:pt x="32782" y="82515"/>
                      </a:cubicBezTo>
                      <a:close/>
                    </a:path>
                  </a:pathLst>
                </a:custGeom>
                <a:solidFill>
                  <a:srgbClr val="454E5F"/>
                </a:solidFill>
                <a:ln w="11051"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F29E4F2A-1184-47A3-AE65-7865605A812D}"/>
                    </a:ext>
                  </a:extLst>
                </p:cNvPr>
                <p:cNvSpPr/>
                <p:nvPr/>
              </p:nvSpPr>
              <p:spPr>
                <a:xfrm>
                  <a:off x="10916781" y="4795116"/>
                  <a:ext cx="678769" cy="1062758"/>
                </a:xfrm>
                <a:custGeom>
                  <a:avLst/>
                  <a:gdLst>
                    <a:gd name="connsiteX0" fmla="*/ 26283 w 678769"/>
                    <a:gd name="connsiteY0" fmla="*/ 1062758 h 1062758"/>
                    <a:gd name="connsiteX1" fmla="*/ 14114 w 678769"/>
                    <a:gd name="connsiteY1" fmla="*/ 1059901 h 1062758"/>
                    <a:gd name="connsiteX2" fmla="*/ 3050 w 678769"/>
                    <a:gd name="connsiteY2" fmla="*/ 1028468 h 1062758"/>
                    <a:gd name="connsiteX3" fmla="*/ 28496 w 678769"/>
                    <a:gd name="connsiteY3" fmla="*/ 987511 h 1062758"/>
                    <a:gd name="connsiteX4" fmla="*/ 65006 w 678769"/>
                    <a:gd name="connsiteY4" fmla="*/ 977986 h 1062758"/>
                    <a:gd name="connsiteX5" fmla="*/ 76070 w 678769"/>
                    <a:gd name="connsiteY5" fmla="*/ 1009418 h 1062758"/>
                    <a:gd name="connsiteX6" fmla="*/ 50624 w 678769"/>
                    <a:gd name="connsiteY6" fmla="*/ 1050376 h 1062758"/>
                    <a:gd name="connsiteX7" fmla="*/ 26283 w 678769"/>
                    <a:gd name="connsiteY7" fmla="*/ 1062758 h 1062758"/>
                    <a:gd name="connsiteX8" fmla="*/ 101516 w 678769"/>
                    <a:gd name="connsiteY8" fmla="*/ 940838 h 1062758"/>
                    <a:gd name="connsiteX9" fmla="*/ 89346 w 678769"/>
                    <a:gd name="connsiteY9" fmla="*/ 937981 h 1062758"/>
                    <a:gd name="connsiteX10" fmla="*/ 78283 w 678769"/>
                    <a:gd name="connsiteY10" fmla="*/ 906548 h 1062758"/>
                    <a:gd name="connsiteX11" fmla="*/ 103729 w 678769"/>
                    <a:gd name="connsiteY11" fmla="*/ 865591 h 1062758"/>
                    <a:gd name="connsiteX12" fmla="*/ 140239 w 678769"/>
                    <a:gd name="connsiteY12" fmla="*/ 856066 h 1062758"/>
                    <a:gd name="connsiteX13" fmla="*/ 151303 w 678769"/>
                    <a:gd name="connsiteY13" fmla="*/ 887498 h 1062758"/>
                    <a:gd name="connsiteX14" fmla="*/ 125856 w 678769"/>
                    <a:gd name="connsiteY14" fmla="*/ 928456 h 1062758"/>
                    <a:gd name="connsiteX15" fmla="*/ 101516 w 678769"/>
                    <a:gd name="connsiteY15" fmla="*/ 940838 h 1062758"/>
                    <a:gd name="connsiteX16" fmla="*/ 176749 w 678769"/>
                    <a:gd name="connsiteY16" fmla="*/ 818918 h 1062758"/>
                    <a:gd name="connsiteX17" fmla="*/ 164579 w 678769"/>
                    <a:gd name="connsiteY17" fmla="*/ 816061 h 1062758"/>
                    <a:gd name="connsiteX18" fmla="*/ 153515 w 678769"/>
                    <a:gd name="connsiteY18" fmla="*/ 784628 h 1062758"/>
                    <a:gd name="connsiteX19" fmla="*/ 178962 w 678769"/>
                    <a:gd name="connsiteY19" fmla="*/ 743671 h 1062758"/>
                    <a:gd name="connsiteX20" fmla="*/ 215472 w 678769"/>
                    <a:gd name="connsiteY20" fmla="*/ 734146 h 1062758"/>
                    <a:gd name="connsiteX21" fmla="*/ 226535 w 678769"/>
                    <a:gd name="connsiteY21" fmla="*/ 765578 h 1062758"/>
                    <a:gd name="connsiteX22" fmla="*/ 201089 w 678769"/>
                    <a:gd name="connsiteY22" fmla="*/ 806536 h 1062758"/>
                    <a:gd name="connsiteX23" fmla="*/ 176749 w 678769"/>
                    <a:gd name="connsiteY23" fmla="*/ 818918 h 1062758"/>
                    <a:gd name="connsiteX24" fmla="*/ 250875 w 678769"/>
                    <a:gd name="connsiteY24" fmla="*/ 696998 h 1062758"/>
                    <a:gd name="connsiteX25" fmla="*/ 238706 w 678769"/>
                    <a:gd name="connsiteY25" fmla="*/ 694141 h 1062758"/>
                    <a:gd name="connsiteX26" fmla="*/ 227642 w 678769"/>
                    <a:gd name="connsiteY26" fmla="*/ 662708 h 1062758"/>
                    <a:gd name="connsiteX27" fmla="*/ 253088 w 678769"/>
                    <a:gd name="connsiteY27" fmla="*/ 621751 h 1062758"/>
                    <a:gd name="connsiteX28" fmla="*/ 289598 w 678769"/>
                    <a:gd name="connsiteY28" fmla="*/ 612226 h 1062758"/>
                    <a:gd name="connsiteX29" fmla="*/ 300662 w 678769"/>
                    <a:gd name="connsiteY29" fmla="*/ 643658 h 1062758"/>
                    <a:gd name="connsiteX30" fmla="*/ 275216 w 678769"/>
                    <a:gd name="connsiteY30" fmla="*/ 684616 h 1062758"/>
                    <a:gd name="connsiteX31" fmla="*/ 250875 w 678769"/>
                    <a:gd name="connsiteY31" fmla="*/ 696998 h 1062758"/>
                    <a:gd name="connsiteX32" fmla="*/ 326108 w 678769"/>
                    <a:gd name="connsiteY32" fmla="*/ 575078 h 1062758"/>
                    <a:gd name="connsiteX33" fmla="*/ 313938 w 678769"/>
                    <a:gd name="connsiteY33" fmla="*/ 572221 h 1062758"/>
                    <a:gd name="connsiteX34" fmla="*/ 302875 w 678769"/>
                    <a:gd name="connsiteY34" fmla="*/ 540788 h 1062758"/>
                    <a:gd name="connsiteX35" fmla="*/ 328321 w 678769"/>
                    <a:gd name="connsiteY35" fmla="*/ 499831 h 1062758"/>
                    <a:gd name="connsiteX36" fmla="*/ 364831 w 678769"/>
                    <a:gd name="connsiteY36" fmla="*/ 490306 h 1062758"/>
                    <a:gd name="connsiteX37" fmla="*/ 375895 w 678769"/>
                    <a:gd name="connsiteY37" fmla="*/ 521738 h 1062758"/>
                    <a:gd name="connsiteX38" fmla="*/ 350448 w 678769"/>
                    <a:gd name="connsiteY38" fmla="*/ 562696 h 1062758"/>
                    <a:gd name="connsiteX39" fmla="*/ 326108 w 678769"/>
                    <a:gd name="connsiteY39" fmla="*/ 575078 h 1062758"/>
                    <a:gd name="connsiteX40" fmla="*/ 401342 w 678769"/>
                    <a:gd name="connsiteY40" fmla="*/ 453158 h 1062758"/>
                    <a:gd name="connsiteX41" fmla="*/ 389171 w 678769"/>
                    <a:gd name="connsiteY41" fmla="*/ 450301 h 1062758"/>
                    <a:gd name="connsiteX42" fmla="*/ 378107 w 678769"/>
                    <a:gd name="connsiteY42" fmla="*/ 418868 h 1062758"/>
                    <a:gd name="connsiteX43" fmla="*/ 403554 w 678769"/>
                    <a:gd name="connsiteY43" fmla="*/ 377911 h 1062758"/>
                    <a:gd name="connsiteX44" fmla="*/ 440064 w 678769"/>
                    <a:gd name="connsiteY44" fmla="*/ 368386 h 1062758"/>
                    <a:gd name="connsiteX45" fmla="*/ 451128 w 678769"/>
                    <a:gd name="connsiteY45" fmla="*/ 399818 h 1062758"/>
                    <a:gd name="connsiteX46" fmla="*/ 425681 w 678769"/>
                    <a:gd name="connsiteY46" fmla="*/ 440776 h 1062758"/>
                    <a:gd name="connsiteX47" fmla="*/ 401342 w 678769"/>
                    <a:gd name="connsiteY47" fmla="*/ 453158 h 1062758"/>
                    <a:gd name="connsiteX48" fmla="*/ 475467 w 678769"/>
                    <a:gd name="connsiteY48" fmla="*/ 331238 h 1062758"/>
                    <a:gd name="connsiteX49" fmla="*/ 463298 w 678769"/>
                    <a:gd name="connsiteY49" fmla="*/ 328381 h 1062758"/>
                    <a:gd name="connsiteX50" fmla="*/ 452234 w 678769"/>
                    <a:gd name="connsiteY50" fmla="*/ 296948 h 1062758"/>
                    <a:gd name="connsiteX51" fmla="*/ 477680 w 678769"/>
                    <a:gd name="connsiteY51" fmla="*/ 255991 h 1062758"/>
                    <a:gd name="connsiteX52" fmla="*/ 514190 w 678769"/>
                    <a:gd name="connsiteY52" fmla="*/ 246466 h 1062758"/>
                    <a:gd name="connsiteX53" fmla="*/ 525254 w 678769"/>
                    <a:gd name="connsiteY53" fmla="*/ 277898 h 1062758"/>
                    <a:gd name="connsiteX54" fmla="*/ 499808 w 678769"/>
                    <a:gd name="connsiteY54" fmla="*/ 318856 h 1062758"/>
                    <a:gd name="connsiteX55" fmla="*/ 475467 w 678769"/>
                    <a:gd name="connsiteY55" fmla="*/ 331238 h 1062758"/>
                    <a:gd name="connsiteX56" fmla="*/ 550701 w 678769"/>
                    <a:gd name="connsiteY56" fmla="*/ 209318 h 1062758"/>
                    <a:gd name="connsiteX57" fmla="*/ 538530 w 678769"/>
                    <a:gd name="connsiteY57" fmla="*/ 206461 h 1062758"/>
                    <a:gd name="connsiteX58" fmla="*/ 527467 w 678769"/>
                    <a:gd name="connsiteY58" fmla="*/ 175028 h 1062758"/>
                    <a:gd name="connsiteX59" fmla="*/ 552913 w 678769"/>
                    <a:gd name="connsiteY59" fmla="*/ 134071 h 1062758"/>
                    <a:gd name="connsiteX60" fmla="*/ 589424 w 678769"/>
                    <a:gd name="connsiteY60" fmla="*/ 124546 h 1062758"/>
                    <a:gd name="connsiteX61" fmla="*/ 600487 w 678769"/>
                    <a:gd name="connsiteY61" fmla="*/ 155978 h 1062758"/>
                    <a:gd name="connsiteX62" fmla="*/ 575040 w 678769"/>
                    <a:gd name="connsiteY62" fmla="*/ 196936 h 1062758"/>
                    <a:gd name="connsiteX63" fmla="*/ 550701 w 678769"/>
                    <a:gd name="connsiteY63" fmla="*/ 209318 h 1062758"/>
                    <a:gd name="connsiteX64" fmla="*/ 625934 w 678769"/>
                    <a:gd name="connsiteY64" fmla="*/ 87398 h 1062758"/>
                    <a:gd name="connsiteX65" fmla="*/ 613763 w 678769"/>
                    <a:gd name="connsiteY65" fmla="*/ 84541 h 1062758"/>
                    <a:gd name="connsiteX66" fmla="*/ 602700 w 678769"/>
                    <a:gd name="connsiteY66" fmla="*/ 53108 h 1062758"/>
                    <a:gd name="connsiteX67" fmla="*/ 628146 w 678769"/>
                    <a:gd name="connsiteY67" fmla="*/ 12151 h 1062758"/>
                    <a:gd name="connsiteX68" fmla="*/ 664656 w 678769"/>
                    <a:gd name="connsiteY68" fmla="*/ 2626 h 1062758"/>
                    <a:gd name="connsiteX69" fmla="*/ 675720 w 678769"/>
                    <a:gd name="connsiteY69" fmla="*/ 34058 h 1062758"/>
                    <a:gd name="connsiteX70" fmla="*/ 650274 w 678769"/>
                    <a:gd name="connsiteY70" fmla="*/ 75016 h 1062758"/>
                    <a:gd name="connsiteX71" fmla="*/ 625934 w 678769"/>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769" h="1062758">
                      <a:moveTo>
                        <a:pt x="26283" y="1062758"/>
                      </a:moveTo>
                      <a:cubicBezTo>
                        <a:pt x="21858" y="1062758"/>
                        <a:pt x="17433" y="1061806"/>
                        <a:pt x="14114" y="1059901"/>
                      </a:cubicBezTo>
                      <a:cubicBezTo>
                        <a:pt x="837" y="1054186"/>
                        <a:pt x="-3589" y="1039898"/>
                        <a:pt x="3050" y="1028468"/>
                      </a:cubicBezTo>
                      <a:lnTo>
                        <a:pt x="28496" y="987511"/>
                      </a:lnTo>
                      <a:cubicBezTo>
                        <a:pt x="35134" y="976081"/>
                        <a:pt x="51730" y="972271"/>
                        <a:pt x="65006" y="977986"/>
                      </a:cubicBezTo>
                      <a:cubicBezTo>
                        <a:pt x="78283" y="983701"/>
                        <a:pt x="82708" y="997988"/>
                        <a:pt x="76070" y="1009418"/>
                      </a:cubicBezTo>
                      <a:lnTo>
                        <a:pt x="50624" y="1050376"/>
                      </a:lnTo>
                      <a:cubicBezTo>
                        <a:pt x="45092" y="1057996"/>
                        <a:pt x="36241" y="1062758"/>
                        <a:pt x="26283" y="1062758"/>
                      </a:cubicBezTo>
                      <a:close/>
                      <a:moveTo>
                        <a:pt x="101516" y="940838"/>
                      </a:moveTo>
                      <a:cubicBezTo>
                        <a:pt x="97091" y="940838"/>
                        <a:pt x="92665" y="939886"/>
                        <a:pt x="89346" y="937981"/>
                      </a:cubicBezTo>
                      <a:cubicBezTo>
                        <a:pt x="76070" y="932266"/>
                        <a:pt x="71644" y="917978"/>
                        <a:pt x="78283" y="906548"/>
                      </a:cubicBezTo>
                      <a:lnTo>
                        <a:pt x="103729" y="865591"/>
                      </a:lnTo>
                      <a:cubicBezTo>
                        <a:pt x="110367" y="854161"/>
                        <a:pt x="126962" y="850351"/>
                        <a:pt x="140239" y="856066"/>
                      </a:cubicBezTo>
                      <a:cubicBezTo>
                        <a:pt x="153515" y="861781"/>
                        <a:pt x="157941" y="876068"/>
                        <a:pt x="151303" y="887498"/>
                      </a:cubicBezTo>
                      <a:lnTo>
                        <a:pt x="125856" y="928456"/>
                      </a:lnTo>
                      <a:cubicBezTo>
                        <a:pt x="120324" y="936076"/>
                        <a:pt x="111474" y="940838"/>
                        <a:pt x="101516" y="940838"/>
                      </a:cubicBezTo>
                      <a:close/>
                      <a:moveTo>
                        <a:pt x="176749" y="818918"/>
                      </a:moveTo>
                      <a:cubicBezTo>
                        <a:pt x="172324" y="818918"/>
                        <a:pt x="167898" y="817966"/>
                        <a:pt x="164579" y="816061"/>
                      </a:cubicBezTo>
                      <a:cubicBezTo>
                        <a:pt x="151303" y="810346"/>
                        <a:pt x="146878" y="796058"/>
                        <a:pt x="153515" y="784628"/>
                      </a:cubicBezTo>
                      <a:lnTo>
                        <a:pt x="178962" y="743671"/>
                      </a:lnTo>
                      <a:cubicBezTo>
                        <a:pt x="185600" y="732241"/>
                        <a:pt x="202196" y="728431"/>
                        <a:pt x="215472" y="734146"/>
                      </a:cubicBezTo>
                      <a:cubicBezTo>
                        <a:pt x="228748" y="739861"/>
                        <a:pt x="233174" y="754148"/>
                        <a:pt x="226535" y="765578"/>
                      </a:cubicBezTo>
                      <a:lnTo>
                        <a:pt x="201089" y="806536"/>
                      </a:lnTo>
                      <a:cubicBezTo>
                        <a:pt x="195557" y="814156"/>
                        <a:pt x="185600" y="818918"/>
                        <a:pt x="176749" y="818918"/>
                      </a:cubicBezTo>
                      <a:close/>
                      <a:moveTo>
                        <a:pt x="250875" y="696998"/>
                      </a:moveTo>
                      <a:cubicBezTo>
                        <a:pt x="246450" y="696998"/>
                        <a:pt x="242025" y="696046"/>
                        <a:pt x="238706" y="694141"/>
                      </a:cubicBezTo>
                      <a:cubicBezTo>
                        <a:pt x="225429" y="688426"/>
                        <a:pt x="221003" y="674138"/>
                        <a:pt x="227642" y="662708"/>
                      </a:cubicBezTo>
                      <a:lnTo>
                        <a:pt x="253088" y="621751"/>
                      </a:lnTo>
                      <a:cubicBezTo>
                        <a:pt x="259726" y="610321"/>
                        <a:pt x="276322" y="606511"/>
                        <a:pt x="289598" y="612226"/>
                      </a:cubicBezTo>
                      <a:cubicBezTo>
                        <a:pt x="302875" y="617941"/>
                        <a:pt x="307300" y="632228"/>
                        <a:pt x="300662" y="643658"/>
                      </a:cubicBezTo>
                      <a:lnTo>
                        <a:pt x="275216" y="684616"/>
                      </a:lnTo>
                      <a:cubicBezTo>
                        <a:pt x="269684" y="692236"/>
                        <a:pt x="260833" y="696998"/>
                        <a:pt x="250875" y="696998"/>
                      </a:cubicBezTo>
                      <a:close/>
                      <a:moveTo>
                        <a:pt x="326108" y="575078"/>
                      </a:moveTo>
                      <a:cubicBezTo>
                        <a:pt x="321683" y="575078"/>
                        <a:pt x="317257" y="574126"/>
                        <a:pt x="313938" y="572221"/>
                      </a:cubicBezTo>
                      <a:cubicBezTo>
                        <a:pt x="300662" y="566506"/>
                        <a:pt x="296237" y="552218"/>
                        <a:pt x="302875" y="540788"/>
                      </a:cubicBezTo>
                      <a:lnTo>
                        <a:pt x="328321" y="499831"/>
                      </a:lnTo>
                      <a:cubicBezTo>
                        <a:pt x="334960" y="488401"/>
                        <a:pt x="351555" y="484591"/>
                        <a:pt x="364831" y="490306"/>
                      </a:cubicBezTo>
                      <a:cubicBezTo>
                        <a:pt x="378107" y="496021"/>
                        <a:pt x="382533" y="510308"/>
                        <a:pt x="375895" y="521738"/>
                      </a:cubicBezTo>
                      <a:lnTo>
                        <a:pt x="350448" y="562696"/>
                      </a:lnTo>
                      <a:cubicBezTo>
                        <a:pt x="344917" y="570316"/>
                        <a:pt x="336066" y="575078"/>
                        <a:pt x="326108" y="575078"/>
                      </a:cubicBezTo>
                      <a:close/>
                      <a:moveTo>
                        <a:pt x="401342" y="453158"/>
                      </a:moveTo>
                      <a:cubicBezTo>
                        <a:pt x="396916" y="453158"/>
                        <a:pt x="392490" y="452206"/>
                        <a:pt x="389171" y="450301"/>
                      </a:cubicBezTo>
                      <a:cubicBezTo>
                        <a:pt x="375895" y="444586"/>
                        <a:pt x="371470" y="430298"/>
                        <a:pt x="378107" y="418868"/>
                      </a:cubicBezTo>
                      <a:lnTo>
                        <a:pt x="403554" y="377911"/>
                      </a:lnTo>
                      <a:cubicBezTo>
                        <a:pt x="410192" y="366481"/>
                        <a:pt x="426788" y="362671"/>
                        <a:pt x="440064" y="368386"/>
                      </a:cubicBezTo>
                      <a:cubicBezTo>
                        <a:pt x="453340" y="374101"/>
                        <a:pt x="457766" y="388388"/>
                        <a:pt x="451128" y="399818"/>
                      </a:cubicBezTo>
                      <a:lnTo>
                        <a:pt x="425681" y="440776"/>
                      </a:lnTo>
                      <a:cubicBezTo>
                        <a:pt x="420149" y="448396"/>
                        <a:pt x="410192" y="453158"/>
                        <a:pt x="401342" y="453158"/>
                      </a:cubicBezTo>
                      <a:close/>
                      <a:moveTo>
                        <a:pt x="475467" y="331238"/>
                      </a:moveTo>
                      <a:cubicBezTo>
                        <a:pt x="471042" y="331238"/>
                        <a:pt x="466617" y="330286"/>
                        <a:pt x="463298" y="328381"/>
                      </a:cubicBezTo>
                      <a:cubicBezTo>
                        <a:pt x="450021" y="322666"/>
                        <a:pt x="445596" y="308378"/>
                        <a:pt x="452234" y="296948"/>
                      </a:cubicBezTo>
                      <a:lnTo>
                        <a:pt x="477680" y="255991"/>
                      </a:lnTo>
                      <a:cubicBezTo>
                        <a:pt x="484319" y="244561"/>
                        <a:pt x="500914" y="240751"/>
                        <a:pt x="514190" y="246466"/>
                      </a:cubicBezTo>
                      <a:cubicBezTo>
                        <a:pt x="527467" y="252181"/>
                        <a:pt x="531893" y="266468"/>
                        <a:pt x="525254" y="277898"/>
                      </a:cubicBezTo>
                      <a:lnTo>
                        <a:pt x="499808" y="318856"/>
                      </a:lnTo>
                      <a:cubicBezTo>
                        <a:pt x="494276" y="326476"/>
                        <a:pt x="485425" y="331238"/>
                        <a:pt x="475467" y="331238"/>
                      </a:cubicBezTo>
                      <a:close/>
                      <a:moveTo>
                        <a:pt x="550701" y="209318"/>
                      </a:moveTo>
                      <a:cubicBezTo>
                        <a:pt x="546275" y="209318"/>
                        <a:pt x="541849" y="208366"/>
                        <a:pt x="538530" y="206461"/>
                      </a:cubicBezTo>
                      <a:cubicBezTo>
                        <a:pt x="525254" y="200746"/>
                        <a:pt x="520829" y="186458"/>
                        <a:pt x="527467" y="175028"/>
                      </a:cubicBezTo>
                      <a:lnTo>
                        <a:pt x="552913" y="134071"/>
                      </a:lnTo>
                      <a:cubicBezTo>
                        <a:pt x="559552" y="122641"/>
                        <a:pt x="576147" y="118831"/>
                        <a:pt x="589424" y="124546"/>
                      </a:cubicBezTo>
                      <a:cubicBezTo>
                        <a:pt x="602700" y="130261"/>
                        <a:pt x="607125" y="144548"/>
                        <a:pt x="600487" y="155978"/>
                      </a:cubicBezTo>
                      <a:lnTo>
                        <a:pt x="575040" y="196936"/>
                      </a:lnTo>
                      <a:cubicBezTo>
                        <a:pt x="569509" y="205508"/>
                        <a:pt x="560658" y="209318"/>
                        <a:pt x="550701" y="209318"/>
                      </a:cubicBezTo>
                      <a:close/>
                      <a:moveTo>
                        <a:pt x="625934" y="87398"/>
                      </a:moveTo>
                      <a:cubicBezTo>
                        <a:pt x="621508" y="87398"/>
                        <a:pt x="617083" y="86446"/>
                        <a:pt x="613763" y="84541"/>
                      </a:cubicBezTo>
                      <a:cubicBezTo>
                        <a:pt x="600487" y="78826"/>
                        <a:pt x="596062" y="64538"/>
                        <a:pt x="602700" y="53108"/>
                      </a:cubicBezTo>
                      <a:lnTo>
                        <a:pt x="628146" y="12151"/>
                      </a:lnTo>
                      <a:cubicBezTo>
                        <a:pt x="634784" y="721"/>
                        <a:pt x="651380" y="-3089"/>
                        <a:pt x="664656" y="2626"/>
                      </a:cubicBezTo>
                      <a:cubicBezTo>
                        <a:pt x="677933" y="8341"/>
                        <a:pt x="682358" y="22628"/>
                        <a:pt x="675720" y="34058"/>
                      </a:cubicBezTo>
                      <a:lnTo>
                        <a:pt x="650274" y="75016"/>
                      </a:lnTo>
                      <a:cubicBezTo>
                        <a:pt x="644742" y="83588"/>
                        <a:pt x="634784" y="87398"/>
                        <a:pt x="625934" y="87398"/>
                      </a:cubicBezTo>
                      <a:close/>
                    </a:path>
                  </a:pathLst>
                </a:custGeom>
                <a:solidFill>
                  <a:srgbClr val="454E5F"/>
                </a:solidFill>
                <a:ln w="11051" cap="flat">
                  <a:noFill/>
                  <a:prstDash val="solid"/>
                  <a:miter/>
                </a:ln>
              </p:spPr>
              <p:txBody>
                <a:bodyPr rtlCol="0" anchor="ctr"/>
                <a:lstStyle/>
                <a:p>
                  <a:endParaRPr lang="vi-VN"/>
                </a:p>
              </p:txBody>
            </p:sp>
          </p:grpSp>
        </p:grpSp>
        <p:sp>
          <p:nvSpPr>
            <p:cNvPr id="14" name="Hộp Văn bản 13">
              <a:extLst>
                <a:ext uri="{FF2B5EF4-FFF2-40B4-BE49-F238E27FC236}">
                  <a16:creationId xmlns:a16="http://schemas.microsoft.com/office/drawing/2014/main" id="{E324B161-E210-49D2-4EA8-3FB215F4413F}"/>
                </a:ext>
              </a:extLst>
            </p:cNvPr>
            <p:cNvSpPr txBox="1"/>
            <p:nvPr/>
          </p:nvSpPr>
          <p:spPr>
            <a:xfrm>
              <a:off x="4064930" y="4266921"/>
              <a:ext cx="7283923" cy="1384995"/>
            </a:xfrm>
            <a:prstGeom prst="rect">
              <a:avLst/>
            </a:prstGeom>
            <a:noFill/>
          </p:spPr>
          <p:txBody>
            <a:bodyPr wrap="square">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Các bạn nhỏ đừng giẫm chân lên cỏ non nhé!</a:t>
              </a:r>
            </a:p>
            <a:p>
              <a:pPr algn="just"/>
              <a:r>
                <a:rPr lang="vi-VN" sz="2800" b="1" i="0" dirty="0">
                  <a:solidFill>
                    <a:srgbClr val="000000"/>
                  </a:solidFill>
                  <a:effectLst/>
                  <a:latin typeface="Cambria" panose="02040503050406030204" pitchFamily="18" charset="0"/>
                  <a:ea typeface="Cambria" panose="02040503050406030204" pitchFamily="18" charset="0"/>
                </a:rPr>
                <a:t>- Các bạn nhỏ ơi, chúng mình cùng nhau bảo vệ cỏ non nhé!</a:t>
              </a:r>
            </a:p>
          </p:txBody>
        </p:sp>
      </p:grpSp>
      <p:pic>
        <p:nvPicPr>
          <p:cNvPr id="30" name="Hình ảnh 29">
            <a:extLst>
              <a:ext uri="{FF2B5EF4-FFF2-40B4-BE49-F238E27FC236}">
                <a16:creationId xmlns:a16="http://schemas.microsoft.com/office/drawing/2014/main" id="{F821A03E-D902-8603-1644-8C84A2B1B434}"/>
              </a:ext>
            </a:extLst>
          </p:cNvPr>
          <p:cNvPicPr>
            <a:picLocks noChangeAspect="1"/>
          </p:cNvPicPr>
          <p:nvPr/>
        </p:nvPicPr>
        <p:blipFill>
          <a:blip r:embed="rId2"/>
          <a:stretch>
            <a:fillRect/>
          </a:stretch>
        </p:blipFill>
        <p:spPr>
          <a:xfrm>
            <a:off x="645021" y="186606"/>
            <a:ext cx="3200677" cy="1609483"/>
          </a:xfrm>
          <a:prstGeom prst="rect">
            <a:avLst/>
          </a:prstGeom>
        </p:spPr>
      </p:pic>
    </p:spTree>
    <p:extLst>
      <p:ext uri="{BB962C8B-B14F-4D97-AF65-F5344CB8AC3E}">
        <p14:creationId xmlns:p14="http://schemas.microsoft.com/office/powerpoint/2010/main" val="270143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3B810DB0-E3FB-DF9B-96C0-0DD1E631D5C9}"/>
              </a:ext>
            </a:extLst>
          </p:cNvPr>
          <p:cNvGrpSpPr/>
          <p:nvPr/>
        </p:nvGrpSpPr>
        <p:grpSpPr>
          <a:xfrm>
            <a:off x="2428352" y="2677691"/>
            <a:ext cx="7867860" cy="3451804"/>
            <a:chOff x="880745" y="1663699"/>
            <a:chExt cx="2076450" cy="889503"/>
          </a:xfrm>
        </p:grpSpPr>
        <p:grpSp>
          <p:nvGrpSpPr>
            <p:cNvPr id="7" name="Đồ họa 19">
              <a:extLst>
                <a:ext uri="{FF2B5EF4-FFF2-40B4-BE49-F238E27FC236}">
                  <a16:creationId xmlns:a16="http://schemas.microsoft.com/office/drawing/2014/main" id="{466B0E3B-EF65-AC14-FE95-922FAD065D33}"/>
                </a:ext>
              </a:extLst>
            </p:cNvPr>
            <p:cNvGrpSpPr/>
            <p:nvPr/>
          </p:nvGrpSpPr>
          <p:grpSpPr>
            <a:xfrm>
              <a:off x="880745" y="1663699"/>
              <a:ext cx="2076450" cy="889503"/>
              <a:chOff x="5057775" y="2727959"/>
              <a:chExt cx="2076450" cy="889503"/>
            </a:xfrm>
          </p:grpSpPr>
          <p:sp>
            <p:nvSpPr>
              <p:cNvPr id="9" name="Hình tự do: Hình 8">
                <a:extLst>
                  <a:ext uri="{FF2B5EF4-FFF2-40B4-BE49-F238E27FC236}">
                    <a16:creationId xmlns:a16="http://schemas.microsoft.com/office/drawing/2014/main" id="{8636B114-7922-F68D-2DAB-6AD8E3FB87A9}"/>
                  </a:ext>
                </a:extLst>
              </p:cNvPr>
              <p:cNvSpPr/>
              <p:nvPr/>
            </p:nvSpPr>
            <p:spPr>
              <a:xfrm>
                <a:off x="5095875" y="2773679"/>
                <a:ext cx="1989772"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chemeClr val="accent4">
                  <a:lumMod val="40000"/>
                  <a:lumOff val="60000"/>
                </a:schemeClr>
              </a:solidFill>
              <a:ln w="9525"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CA4A8248-AA83-E3F8-250A-6F48F34A547F}"/>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chemeClr val="accent4">
                  <a:lumMod val="20000"/>
                  <a:lumOff val="80000"/>
                </a:schemeClr>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18CEFB8F-776C-F1B0-403F-BE3C4816905C}"/>
                  </a:ext>
                </a:extLst>
              </p:cNvPr>
              <p:cNvSpPr/>
              <p:nvPr/>
            </p:nvSpPr>
            <p:spPr>
              <a:xfrm>
                <a:off x="5100637" y="2775823"/>
                <a:ext cx="1981352"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F3C347"/>
              </a:solidFill>
              <a:ln w="9525" cap="flat">
                <a:noFill/>
                <a:prstDash val="solid"/>
                <a:miter/>
              </a:ln>
            </p:spPr>
            <p:txBody>
              <a:bodyPr rtlCol="0" anchor="ctr"/>
              <a:lstStyle/>
              <a:p>
                <a:endParaRPr lang="vi-VN" dirty="0"/>
              </a:p>
            </p:txBody>
          </p:sp>
          <p:grpSp>
            <p:nvGrpSpPr>
              <p:cNvPr id="13" name="Đồ họa 19">
                <a:extLst>
                  <a:ext uri="{FF2B5EF4-FFF2-40B4-BE49-F238E27FC236}">
                    <a16:creationId xmlns:a16="http://schemas.microsoft.com/office/drawing/2014/main" id="{23501555-556F-B13C-C5D4-E990E567F215}"/>
                  </a:ext>
                </a:extLst>
              </p:cNvPr>
              <p:cNvGrpSpPr/>
              <p:nvPr/>
            </p:nvGrpSpPr>
            <p:grpSpPr>
              <a:xfrm>
                <a:off x="5258126" y="2748914"/>
                <a:ext cx="1646864" cy="868548"/>
                <a:chOff x="5258126" y="2748914"/>
                <a:chExt cx="1646864" cy="868548"/>
              </a:xfrm>
              <a:solidFill>
                <a:srgbClr val="5D8255"/>
              </a:solidFill>
            </p:grpSpPr>
            <p:sp>
              <p:nvSpPr>
                <p:cNvPr id="15" name="Hình tự do: Hình 14">
                  <a:extLst>
                    <a:ext uri="{FF2B5EF4-FFF2-40B4-BE49-F238E27FC236}">
                      <a16:creationId xmlns:a16="http://schemas.microsoft.com/office/drawing/2014/main" id="{1FA01FED-DA31-D659-B6B9-D5FB4D6731FF}"/>
                    </a:ext>
                  </a:extLst>
                </p:cNvPr>
                <p:cNvSpPr/>
                <p:nvPr/>
              </p:nvSpPr>
              <p:spPr>
                <a:xfrm>
                  <a:off x="5258126" y="2748914"/>
                  <a:ext cx="93643" cy="90487"/>
                </a:xfrm>
                <a:custGeom>
                  <a:avLst/>
                  <a:gdLst>
                    <a:gd name="connsiteX0" fmla="*/ 57776 w 93643"/>
                    <a:gd name="connsiteY0" fmla="*/ 150495 h 150494"/>
                    <a:gd name="connsiteX1" fmla="*/ 46346 w 93643"/>
                    <a:gd name="connsiteY1" fmla="*/ 149543 h 150494"/>
                    <a:gd name="connsiteX2" fmla="*/ 34916 w 93643"/>
                    <a:gd name="connsiteY2" fmla="*/ 147638 h 150494"/>
                    <a:gd name="connsiteX3" fmla="*/ 23486 w 93643"/>
                    <a:gd name="connsiteY3" fmla="*/ 142875 h 150494"/>
                    <a:gd name="connsiteX4" fmla="*/ 13008 w 93643"/>
                    <a:gd name="connsiteY4" fmla="*/ 135255 h 150494"/>
                    <a:gd name="connsiteX5" fmla="*/ 3483 w 93643"/>
                    <a:gd name="connsiteY5" fmla="*/ 118110 h 150494"/>
                    <a:gd name="connsiteX6" fmla="*/ 2531 w 93643"/>
                    <a:gd name="connsiteY6" fmla="*/ 116205 h 150494"/>
                    <a:gd name="connsiteX7" fmla="*/ 1578 w 93643"/>
                    <a:gd name="connsiteY7" fmla="*/ 113348 h 150494"/>
                    <a:gd name="connsiteX8" fmla="*/ 626 w 93643"/>
                    <a:gd name="connsiteY8" fmla="*/ 89535 h 150494"/>
                    <a:gd name="connsiteX9" fmla="*/ 6341 w 93643"/>
                    <a:gd name="connsiteY9" fmla="*/ 65723 h 150494"/>
                    <a:gd name="connsiteX10" fmla="*/ 12056 w 93643"/>
                    <a:gd name="connsiteY10" fmla="*/ 56198 h 150494"/>
                    <a:gd name="connsiteX11" fmla="*/ 13008 w 93643"/>
                    <a:gd name="connsiteY11" fmla="*/ 53340 h 150494"/>
                    <a:gd name="connsiteX12" fmla="*/ 16818 w 93643"/>
                    <a:gd name="connsiteY12" fmla="*/ 49530 h 150494"/>
                    <a:gd name="connsiteX13" fmla="*/ 18723 w 93643"/>
                    <a:gd name="connsiteY13" fmla="*/ 46673 h 150494"/>
                    <a:gd name="connsiteX14" fmla="*/ 26343 w 93643"/>
                    <a:gd name="connsiteY14" fmla="*/ 40005 h 150494"/>
                    <a:gd name="connsiteX15" fmla="*/ 32058 w 93643"/>
                    <a:gd name="connsiteY15" fmla="*/ 31433 h 150494"/>
                    <a:gd name="connsiteX16" fmla="*/ 48251 w 93643"/>
                    <a:gd name="connsiteY16" fmla="*/ 13335 h 150494"/>
                    <a:gd name="connsiteX17" fmla="*/ 56823 w 93643"/>
                    <a:gd name="connsiteY17" fmla="*/ 5715 h 150494"/>
                    <a:gd name="connsiteX18" fmla="*/ 60633 w 93643"/>
                    <a:gd name="connsiteY18" fmla="*/ 2858 h 150494"/>
                    <a:gd name="connsiteX19" fmla="*/ 67301 w 93643"/>
                    <a:gd name="connsiteY19" fmla="*/ 0 h 150494"/>
                    <a:gd name="connsiteX20" fmla="*/ 74921 w 93643"/>
                    <a:gd name="connsiteY20" fmla="*/ 8573 h 150494"/>
                    <a:gd name="connsiteX21" fmla="*/ 71111 w 93643"/>
                    <a:gd name="connsiteY21" fmla="*/ 15240 h 150494"/>
                    <a:gd name="connsiteX22" fmla="*/ 68253 w 93643"/>
                    <a:gd name="connsiteY22" fmla="*/ 19050 h 150494"/>
                    <a:gd name="connsiteX23" fmla="*/ 68253 w 93643"/>
                    <a:gd name="connsiteY23" fmla="*/ 19050 h 150494"/>
                    <a:gd name="connsiteX24" fmla="*/ 68253 w 93643"/>
                    <a:gd name="connsiteY24" fmla="*/ 19050 h 150494"/>
                    <a:gd name="connsiteX25" fmla="*/ 68253 w 93643"/>
                    <a:gd name="connsiteY25" fmla="*/ 19050 h 150494"/>
                    <a:gd name="connsiteX26" fmla="*/ 58728 w 93643"/>
                    <a:gd name="connsiteY26" fmla="*/ 32385 h 150494"/>
                    <a:gd name="connsiteX27" fmla="*/ 52061 w 93643"/>
                    <a:gd name="connsiteY27" fmla="*/ 43815 h 150494"/>
                    <a:gd name="connsiteX28" fmla="*/ 52061 w 93643"/>
                    <a:gd name="connsiteY28" fmla="*/ 43815 h 150494"/>
                    <a:gd name="connsiteX29" fmla="*/ 50156 w 93643"/>
                    <a:gd name="connsiteY29" fmla="*/ 49530 h 150494"/>
                    <a:gd name="connsiteX30" fmla="*/ 47298 w 93643"/>
                    <a:gd name="connsiteY30" fmla="*/ 55245 h 150494"/>
                    <a:gd name="connsiteX31" fmla="*/ 44441 w 93643"/>
                    <a:gd name="connsiteY31" fmla="*/ 60007 h 150494"/>
                    <a:gd name="connsiteX32" fmla="*/ 45393 w 93643"/>
                    <a:gd name="connsiteY32" fmla="*/ 63818 h 150494"/>
                    <a:gd name="connsiteX33" fmla="*/ 50156 w 93643"/>
                    <a:gd name="connsiteY33" fmla="*/ 63818 h 150494"/>
                    <a:gd name="connsiteX34" fmla="*/ 59681 w 93643"/>
                    <a:gd name="connsiteY34" fmla="*/ 65723 h 150494"/>
                    <a:gd name="connsiteX35" fmla="*/ 80636 w 93643"/>
                    <a:gd name="connsiteY35" fmla="*/ 74295 h 150494"/>
                    <a:gd name="connsiteX36" fmla="*/ 85398 w 93643"/>
                    <a:gd name="connsiteY36" fmla="*/ 79058 h 150494"/>
                    <a:gd name="connsiteX37" fmla="*/ 90161 w 93643"/>
                    <a:gd name="connsiteY37" fmla="*/ 86678 h 150494"/>
                    <a:gd name="connsiteX38" fmla="*/ 93018 w 93643"/>
                    <a:gd name="connsiteY38" fmla="*/ 98108 h 150494"/>
                    <a:gd name="connsiteX39" fmla="*/ 92066 w 93643"/>
                    <a:gd name="connsiteY39" fmla="*/ 120968 h 150494"/>
                    <a:gd name="connsiteX40" fmla="*/ 80636 w 93643"/>
                    <a:gd name="connsiteY40" fmla="*/ 140970 h 150494"/>
                    <a:gd name="connsiteX41" fmla="*/ 70158 w 93643"/>
                    <a:gd name="connsiteY41" fmla="*/ 147638 h 150494"/>
                    <a:gd name="connsiteX42" fmla="*/ 57776 w 93643"/>
                    <a:gd name="connsiteY42" fmla="*/ 150495 h 150494"/>
                    <a:gd name="connsiteX43" fmla="*/ 57776 w 93643"/>
                    <a:gd name="connsiteY43" fmla="*/ 150495 h 15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643" h="150494">
                      <a:moveTo>
                        <a:pt x="57776" y="150495"/>
                      </a:moveTo>
                      <a:cubicBezTo>
                        <a:pt x="53966" y="150495"/>
                        <a:pt x="50156" y="150495"/>
                        <a:pt x="46346" y="149543"/>
                      </a:cubicBezTo>
                      <a:cubicBezTo>
                        <a:pt x="42536" y="148590"/>
                        <a:pt x="38726" y="148590"/>
                        <a:pt x="34916" y="147638"/>
                      </a:cubicBezTo>
                      <a:cubicBezTo>
                        <a:pt x="31106" y="146685"/>
                        <a:pt x="27296" y="144780"/>
                        <a:pt x="23486" y="142875"/>
                      </a:cubicBezTo>
                      <a:cubicBezTo>
                        <a:pt x="19676" y="140970"/>
                        <a:pt x="15866" y="138113"/>
                        <a:pt x="13008" y="135255"/>
                      </a:cubicBezTo>
                      <a:cubicBezTo>
                        <a:pt x="8246" y="130493"/>
                        <a:pt x="5388" y="124778"/>
                        <a:pt x="3483" y="118110"/>
                      </a:cubicBezTo>
                      <a:cubicBezTo>
                        <a:pt x="3483" y="117158"/>
                        <a:pt x="3483" y="117158"/>
                        <a:pt x="2531" y="116205"/>
                      </a:cubicBezTo>
                      <a:cubicBezTo>
                        <a:pt x="2531" y="115253"/>
                        <a:pt x="1578" y="114300"/>
                        <a:pt x="1578" y="113348"/>
                      </a:cubicBezTo>
                      <a:cubicBezTo>
                        <a:pt x="-327" y="105728"/>
                        <a:pt x="-327" y="97155"/>
                        <a:pt x="626" y="89535"/>
                      </a:cubicBezTo>
                      <a:cubicBezTo>
                        <a:pt x="1578" y="80963"/>
                        <a:pt x="3483" y="73343"/>
                        <a:pt x="6341" y="65723"/>
                      </a:cubicBezTo>
                      <a:cubicBezTo>
                        <a:pt x="8246" y="61913"/>
                        <a:pt x="10151" y="59055"/>
                        <a:pt x="12056" y="56198"/>
                      </a:cubicBezTo>
                      <a:cubicBezTo>
                        <a:pt x="12056" y="55245"/>
                        <a:pt x="13008" y="54293"/>
                        <a:pt x="13008" y="53340"/>
                      </a:cubicBezTo>
                      <a:cubicBezTo>
                        <a:pt x="13961" y="51435"/>
                        <a:pt x="14913" y="49530"/>
                        <a:pt x="16818" y="49530"/>
                      </a:cubicBezTo>
                      <a:cubicBezTo>
                        <a:pt x="17771" y="47625"/>
                        <a:pt x="17771" y="46673"/>
                        <a:pt x="18723" y="46673"/>
                      </a:cubicBezTo>
                      <a:cubicBezTo>
                        <a:pt x="20628" y="43815"/>
                        <a:pt x="23486" y="40958"/>
                        <a:pt x="26343" y="40005"/>
                      </a:cubicBezTo>
                      <a:cubicBezTo>
                        <a:pt x="28248" y="37148"/>
                        <a:pt x="30153" y="34290"/>
                        <a:pt x="32058" y="31433"/>
                      </a:cubicBezTo>
                      <a:cubicBezTo>
                        <a:pt x="36821" y="24765"/>
                        <a:pt x="42536" y="18098"/>
                        <a:pt x="48251" y="13335"/>
                      </a:cubicBezTo>
                      <a:cubicBezTo>
                        <a:pt x="51108" y="10478"/>
                        <a:pt x="53966" y="8573"/>
                        <a:pt x="56823" y="5715"/>
                      </a:cubicBezTo>
                      <a:cubicBezTo>
                        <a:pt x="57776" y="4763"/>
                        <a:pt x="59681" y="3810"/>
                        <a:pt x="60633" y="2858"/>
                      </a:cubicBezTo>
                      <a:cubicBezTo>
                        <a:pt x="62538" y="953"/>
                        <a:pt x="65396" y="0"/>
                        <a:pt x="67301" y="0"/>
                      </a:cubicBezTo>
                      <a:cubicBezTo>
                        <a:pt x="72063" y="0"/>
                        <a:pt x="75873" y="3810"/>
                        <a:pt x="74921" y="8573"/>
                      </a:cubicBezTo>
                      <a:cubicBezTo>
                        <a:pt x="74921" y="11430"/>
                        <a:pt x="73016" y="13335"/>
                        <a:pt x="71111" y="15240"/>
                      </a:cubicBezTo>
                      <a:cubicBezTo>
                        <a:pt x="70158" y="16193"/>
                        <a:pt x="69206" y="17145"/>
                        <a:pt x="68253" y="19050"/>
                      </a:cubicBezTo>
                      <a:cubicBezTo>
                        <a:pt x="68253" y="19050"/>
                        <a:pt x="68253" y="19050"/>
                        <a:pt x="68253" y="19050"/>
                      </a:cubicBezTo>
                      <a:cubicBezTo>
                        <a:pt x="68253" y="19050"/>
                        <a:pt x="68253" y="19050"/>
                        <a:pt x="68253" y="19050"/>
                      </a:cubicBezTo>
                      <a:cubicBezTo>
                        <a:pt x="68253" y="19050"/>
                        <a:pt x="68253" y="19050"/>
                        <a:pt x="68253" y="19050"/>
                      </a:cubicBezTo>
                      <a:cubicBezTo>
                        <a:pt x="64443" y="22860"/>
                        <a:pt x="61586" y="27623"/>
                        <a:pt x="58728" y="32385"/>
                      </a:cubicBezTo>
                      <a:cubicBezTo>
                        <a:pt x="55871" y="36195"/>
                        <a:pt x="53966" y="40005"/>
                        <a:pt x="52061" y="43815"/>
                      </a:cubicBezTo>
                      <a:cubicBezTo>
                        <a:pt x="52061" y="43815"/>
                        <a:pt x="52061" y="43815"/>
                        <a:pt x="52061" y="43815"/>
                      </a:cubicBezTo>
                      <a:cubicBezTo>
                        <a:pt x="51108" y="45720"/>
                        <a:pt x="50156" y="47625"/>
                        <a:pt x="50156" y="49530"/>
                      </a:cubicBezTo>
                      <a:cubicBezTo>
                        <a:pt x="49203" y="51435"/>
                        <a:pt x="48251" y="53340"/>
                        <a:pt x="47298" y="55245"/>
                      </a:cubicBezTo>
                      <a:cubicBezTo>
                        <a:pt x="47298" y="56198"/>
                        <a:pt x="46346" y="58103"/>
                        <a:pt x="44441" y="60007"/>
                      </a:cubicBezTo>
                      <a:cubicBezTo>
                        <a:pt x="44441" y="60960"/>
                        <a:pt x="45393" y="62865"/>
                        <a:pt x="45393" y="63818"/>
                      </a:cubicBezTo>
                      <a:cubicBezTo>
                        <a:pt x="47298" y="63818"/>
                        <a:pt x="48251" y="63818"/>
                        <a:pt x="50156" y="63818"/>
                      </a:cubicBezTo>
                      <a:cubicBezTo>
                        <a:pt x="53966" y="63818"/>
                        <a:pt x="56823" y="64770"/>
                        <a:pt x="59681" y="65723"/>
                      </a:cubicBezTo>
                      <a:cubicBezTo>
                        <a:pt x="66348" y="67628"/>
                        <a:pt x="73968" y="69533"/>
                        <a:pt x="80636" y="74295"/>
                      </a:cubicBezTo>
                      <a:cubicBezTo>
                        <a:pt x="82541" y="75248"/>
                        <a:pt x="83493" y="77153"/>
                        <a:pt x="85398" y="79058"/>
                      </a:cubicBezTo>
                      <a:cubicBezTo>
                        <a:pt x="87303" y="80963"/>
                        <a:pt x="89208" y="83820"/>
                        <a:pt x="90161" y="86678"/>
                      </a:cubicBezTo>
                      <a:cubicBezTo>
                        <a:pt x="92066" y="90488"/>
                        <a:pt x="92066" y="94298"/>
                        <a:pt x="93018" y="98108"/>
                      </a:cubicBezTo>
                      <a:cubicBezTo>
                        <a:pt x="93971" y="105728"/>
                        <a:pt x="93971" y="113348"/>
                        <a:pt x="92066" y="120968"/>
                      </a:cubicBezTo>
                      <a:cubicBezTo>
                        <a:pt x="90161" y="128588"/>
                        <a:pt x="86351" y="135255"/>
                        <a:pt x="80636" y="140970"/>
                      </a:cubicBezTo>
                      <a:cubicBezTo>
                        <a:pt x="77778" y="143828"/>
                        <a:pt x="73968" y="145733"/>
                        <a:pt x="70158" y="147638"/>
                      </a:cubicBezTo>
                      <a:cubicBezTo>
                        <a:pt x="66348" y="149543"/>
                        <a:pt x="61586" y="150495"/>
                        <a:pt x="57776" y="150495"/>
                      </a:cubicBezTo>
                      <a:cubicBezTo>
                        <a:pt x="57776" y="150495"/>
                        <a:pt x="57776" y="150495"/>
                        <a:pt x="57776" y="150495"/>
                      </a:cubicBezTo>
                      <a:close/>
                    </a:path>
                  </a:pathLst>
                </a:custGeom>
                <a:solidFill>
                  <a:srgbClr val="F3C347"/>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D304159-2EA6-C076-EF7E-0BB6F3F21362}"/>
                    </a:ext>
                  </a:extLst>
                </p:cNvPr>
                <p:cNvSpPr/>
                <p:nvPr/>
              </p:nvSpPr>
              <p:spPr>
                <a:xfrm>
                  <a:off x="5385435" y="2756058"/>
                  <a:ext cx="93643" cy="83343"/>
                </a:xfrm>
                <a:custGeom>
                  <a:avLst/>
                  <a:gdLst>
                    <a:gd name="connsiteX0" fmla="*/ 42863 w 97154"/>
                    <a:gd name="connsiteY0" fmla="*/ 148114 h 149066"/>
                    <a:gd name="connsiteX1" fmla="*/ 22860 w 97154"/>
                    <a:gd name="connsiteY1" fmla="*/ 138589 h 149066"/>
                    <a:gd name="connsiteX2" fmla="*/ 6667 w 97154"/>
                    <a:gd name="connsiteY2" fmla="*/ 121444 h 149066"/>
                    <a:gd name="connsiteX3" fmla="*/ 2857 w 97154"/>
                    <a:gd name="connsiteY3" fmla="*/ 111919 h 149066"/>
                    <a:gd name="connsiteX4" fmla="*/ 952 w 97154"/>
                    <a:gd name="connsiteY4" fmla="*/ 99536 h 149066"/>
                    <a:gd name="connsiteX5" fmla="*/ 0 w 97154"/>
                    <a:gd name="connsiteY5" fmla="*/ 90011 h 149066"/>
                    <a:gd name="connsiteX6" fmla="*/ 952 w 97154"/>
                    <a:gd name="connsiteY6" fmla="*/ 78581 h 149066"/>
                    <a:gd name="connsiteX7" fmla="*/ 7620 w 97154"/>
                    <a:gd name="connsiteY7" fmla="*/ 58579 h 149066"/>
                    <a:gd name="connsiteX8" fmla="*/ 13335 w 97154"/>
                    <a:gd name="connsiteY8" fmla="*/ 48101 h 149066"/>
                    <a:gd name="connsiteX9" fmla="*/ 21907 w 97154"/>
                    <a:gd name="connsiteY9" fmla="*/ 39529 h 149066"/>
                    <a:gd name="connsiteX10" fmla="*/ 25717 w 97154"/>
                    <a:gd name="connsiteY10" fmla="*/ 38576 h 149066"/>
                    <a:gd name="connsiteX11" fmla="*/ 27622 w 97154"/>
                    <a:gd name="connsiteY11" fmla="*/ 36671 h 149066"/>
                    <a:gd name="connsiteX12" fmla="*/ 30480 w 97154"/>
                    <a:gd name="connsiteY12" fmla="*/ 34766 h 149066"/>
                    <a:gd name="connsiteX13" fmla="*/ 35242 w 97154"/>
                    <a:gd name="connsiteY13" fmla="*/ 28099 h 149066"/>
                    <a:gd name="connsiteX14" fmla="*/ 44767 w 97154"/>
                    <a:gd name="connsiteY14" fmla="*/ 16669 h 149066"/>
                    <a:gd name="connsiteX15" fmla="*/ 49530 w 97154"/>
                    <a:gd name="connsiteY15" fmla="*/ 11906 h 149066"/>
                    <a:gd name="connsiteX16" fmla="*/ 51435 w 97154"/>
                    <a:gd name="connsiteY16" fmla="*/ 10001 h 149066"/>
                    <a:gd name="connsiteX17" fmla="*/ 55245 w 97154"/>
                    <a:gd name="connsiteY17" fmla="*/ 7144 h 149066"/>
                    <a:gd name="connsiteX18" fmla="*/ 57150 w 97154"/>
                    <a:gd name="connsiteY18" fmla="*/ 4286 h 149066"/>
                    <a:gd name="connsiteX19" fmla="*/ 60007 w 97154"/>
                    <a:gd name="connsiteY19" fmla="*/ 1429 h 149066"/>
                    <a:gd name="connsiteX20" fmla="*/ 68580 w 97154"/>
                    <a:gd name="connsiteY20" fmla="*/ 1429 h 149066"/>
                    <a:gd name="connsiteX21" fmla="*/ 69532 w 97154"/>
                    <a:gd name="connsiteY21" fmla="*/ 12859 h 149066"/>
                    <a:gd name="connsiteX22" fmla="*/ 66675 w 97154"/>
                    <a:gd name="connsiteY22" fmla="*/ 17621 h 149066"/>
                    <a:gd name="connsiteX23" fmla="*/ 63817 w 97154"/>
                    <a:gd name="connsiteY23" fmla="*/ 19526 h 149066"/>
                    <a:gd name="connsiteX24" fmla="*/ 63817 w 97154"/>
                    <a:gd name="connsiteY24" fmla="*/ 19526 h 149066"/>
                    <a:gd name="connsiteX25" fmla="*/ 61913 w 97154"/>
                    <a:gd name="connsiteY25" fmla="*/ 23336 h 149066"/>
                    <a:gd name="connsiteX26" fmla="*/ 58102 w 97154"/>
                    <a:gd name="connsiteY26" fmla="*/ 31909 h 149066"/>
                    <a:gd name="connsiteX27" fmla="*/ 53340 w 97154"/>
                    <a:gd name="connsiteY27" fmla="*/ 43339 h 149066"/>
                    <a:gd name="connsiteX28" fmla="*/ 53340 w 97154"/>
                    <a:gd name="connsiteY28" fmla="*/ 46196 h 149066"/>
                    <a:gd name="connsiteX29" fmla="*/ 47625 w 97154"/>
                    <a:gd name="connsiteY29" fmla="*/ 67151 h 149066"/>
                    <a:gd name="connsiteX30" fmla="*/ 54292 w 97154"/>
                    <a:gd name="connsiteY30" fmla="*/ 67151 h 149066"/>
                    <a:gd name="connsiteX31" fmla="*/ 72390 w 97154"/>
                    <a:gd name="connsiteY31" fmla="*/ 70009 h 149066"/>
                    <a:gd name="connsiteX32" fmla="*/ 82867 w 97154"/>
                    <a:gd name="connsiteY32" fmla="*/ 73819 h 149066"/>
                    <a:gd name="connsiteX33" fmla="*/ 89535 w 97154"/>
                    <a:gd name="connsiteY33" fmla="*/ 79534 h 149066"/>
                    <a:gd name="connsiteX34" fmla="*/ 95250 w 97154"/>
                    <a:gd name="connsiteY34" fmla="*/ 90964 h 149066"/>
                    <a:gd name="connsiteX35" fmla="*/ 97155 w 97154"/>
                    <a:gd name="connsiteY35" fmla="*/ 102394 h 149066"/>
                    <a:gd name="connsiteX36" fmla="*/ 96202 w 97154"/>
                    <a:gd name="connsiteY36" fmla="*/ 112871 h 149066"/>
                    <a:gd name="connsiteX37" fmla="*/ 92392 w 97154"/>
                    <a:gd name="connsiteY37" fmla="*/ 124301 h 149066"/>
                    <a:gd name="connsiteX38" fmla="*/ 85725 w 97154"/>
                    <a:gd name="connsiteY38" fmla="*/ 133826 h 149066"/>
                    <a:gd name="connsiteX39" fmla="*/ 76200 w 97154"/>
                    <a:gd name="connsiteY39" fmla="*/ 141446 h 149066"/>
                    <a:gd name="connsiteX40" fmla="*/ 65722 w 97154"/>
                    <a:gd name="connsiteY40" fmla="*/ 146209 h 149066"/>
                    <a:gd name="connsiteX41" fmla="*/ 54292 w 97154"/>
                    <a:gd name="connsiteY41" fmla="*/ 149066 h 149066"/>
                    <a:gd name="connsiteX42" fmla="*/ 51435 w 97154"/>
                    <a:gd name="connsiteY42" fmla="*/ 149066 h 149066"/>
                    <a:gd name="connsiteX43" fmla="*/ 42863 w 97154"/>
                    <a:gd name="connsiteY43" fmla="*/ 148114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154" h="149066">
                      <a:moveTo>
                        <a:pt x="42863" y="148114"/>
                      </a:moveTo>
                      <a:cubicBezTo>
                        <a:pt x="35242" y="146209"/>
                        <a:pt x="28575" y="143351"/>
                        <a:pt x="22860" y="138589"/>
                      </a:cubicBezTo>
                      <a:cubicBezTo>
                        <a:pt x="16192" y="133826"/>
                        <a:pt x="10477" y="128111"/>
                        <a:pt x="6667" y="121444"/>
                      </a:cubicBezTo>
                      <a:cubicBezTo>
                        <a:pt x="4763" y="118586"/>
                        <a:pt x="3810" y="114776"/>
                        <a:pt x="2857" y="111919"/>
                      </a:cubicBezTo>
                      <a:cubicBezTo>
                        <a:pt x="1905" y="108109"/>
                        <a:pt x="952" y="104299"/>
                        <a:pt x="952" y="99536"/>
                      </a:cubicBezTo>
                      <a:cubicBezTo>
                        <a:pt x="0" y="96679"/>
                        <a:pt x="0" y="92869"/>
                        <a:pt x="0" y="90011"/>
                      </a:cubicBezTo>
                      <a:cubicBezTo>
                        <a:pt x="0" y="86201"/>
                        <a:pt x="0" y="82391"/>
                        <a:pt x="952" y="78581"/>
                      </a:cubicBezTo>
                      <a:cubicBezTo>
                        <a:pt x="1905" y="71914"/>
                        <a:pt x="4763" y="65246"/>
                        <a:pt x="7620" y="58579"/>
                      </a:cubicBezTo>
                      <a:cubicBezTo>
                        <a:pt x="9525" y="54769"/>
                        <a:pt x="10477" y="51911"/>
                        <a:pt x="13335" y="48101"/>
                      </a:cubicBezTo>
                      <a:cubicBezTo>
                        <a:pt x="15240" y="44291"/>
                        <a:pt x="18097" y="41434"/>
                        <a:pt x="21907" y="39529"/>
                      </a:cubicBezTo>
                      <a:cubicBezTo>
                        <a:pt x="22860" y="38576"/>
                        <a:pt x="24765" y="38576"/>
                        <a:pt x="25717" y="38576"/>
                      </a:cubicBezTo>
                      <a:cubicBezTo>
                        <a:pt x="26670" y="37624"/>
                        <a:pt x="26670" y="36671"/>
                        <a:pt x="27622" y="36671"/>
                      </a:cubicBezTo>
                      <a:cubicBezTo>
                        <a:pt x="28575" y="35719"/>
                        <a:pt x="29527" y="34766"/>
                        <a:pt x="30480" y="34766"/>
                      </a:cubicBezTo>
                      <a:cubicBezTo>
                        <a:pt x="32385" y="31909"/>
                        <a:pt x="34290" y="30004"/>
                        <a:pt x="35242" y="28099"/>
                      </a:cubicBezTo>
                      <a:cubicBezTo>
                        <a:pt x="38100" y="24289"/>
                        <a:pt x="41910" y="20479"/>
                        <a:pt x="44767" y="16669"/>
                      </a:cubicBezTo>
                      <a:cubicBezTo>
                        <a:pt x="46672" y="14764"/>
                        <a:pt x="47625" y="12859"/>
                        <a:pt x="49530" y="11906"/>
                      </a:cubicBezTo>
                      <a:cubicBezTo>
                        <a:pt x="50482" y="10954"/>
                        <a:pt x="50482" y="10001"/>
                        <a:pt x="51435" y="10001"/>
                      </a:cubicBezTo>
                      <a:cubicBezTo>
                        <a:pt x="52388" y="9049"/>
                        <a:pt x="53340" y="8096"/>
                        <a:pt x="55245" y="7144"/>
                      </a:cubicBezTo>
                      <a:cubicBezTo>
                        <a:pt x="56197" y="6191"/>
                        <a:pt x="56197" y="5239"/>
                        <a:pt x="57150" y="4286"/>
                      </a:cubicBezTo>
                      <a:cubicBezTo>
                        <a:pt x="58102" y="3334"/>
                        <a:pt x="59055" y="2381"/>
                        <a:pt x="60007" y="1429"/>
                      </a:cubicBezTo>
                      <a:cubicBezTo>
                        <a:pt x="62865" y="-476"/>
                        <a:pt x="66675" y="-476"/>
                        <a:pt x="68580" y="1429"/>
                      </a:cubicBezTo>
                      <a:cubicBezTo>
                        <a:pt x="72390" y="3334"/>
                        <a:pt x="72390" y="10001"/>
                        <a:pt x="69532" y="12859"/>
                      </a:cubicBezTo>
                      <a:cubicBezTo>
                        <a:pt x="68580" y="14764"/>
                        <a:pt x="67627" y="15716"/>
                        <a:pt x="66675" y="17621"/>
                      </a:cubicBezTo>
                      <a:cubicBezTo>
                        <a:pt x="65722" y="18574"/>
                        <a:pt x="64770" y="19526"/>
                        <a:pt x="63817" y="19526"/>
                      </a:cubicBezTo>
                      <a:cubicBezTo>
                        <a:pt x="63817" y="19526"/>
                        <a:pt x="63817" y="19526"/>
                        <a:pt x="63817" y="19526"/>
                      </a:cubicBezTo>
                      <a:cubicBezTo>
                        <a:pt x="62865" y="20479"/>
                        <a:pt x="62865" y="22384"/>
                        <a:pt x="61913" y="23336"/>
                      </a:cubicBezTo>
                      <a:cubicBezTo>
                        <a:pt x="60960" y="26194"/>
                        <a:pt x="59055" y="29051"/>
                        <a:pt x="58102" y="31909"/>
                      </a:cubicBezTo>
                      <a:cubicBezTo>
                        <a:pt x="56197" y="35719"/>
                        <a:pt x="55245" y="39529"/>
                        <a:pt x="53340" y="43339"/>
                      </a:cubicBezTo>
                      <a:cubicBezTo>
                        <a:pt x="53340" y="44291"/>
                        <a:pt x="53340" y="45244"/>
                        <a:pt x="53340" y="46196"/>
                      </a:cubicBezTo>
                      <a:cubicBezTo>
                        <a:pt x="51435" y="52864"/>
                        <a:pt x="49530" y="60484"/>
                        <a:pt x="47625" y="67151"/>
                      </a:cubicBezTo>
                      <a:cubicBezTo>
                        <a:pt x="49530" y="67151"/>
                        <a:pt x="52388" y="67151"/>
                        <a:pt x="54292" y="67151"/>
                      </a:cubicBezTo>
                      <a:cubicBezTo>
                        <a:pt x="60007" y="67151"/>
                        <a:pt x="66675" y="68104"/>
                        <a:pt x="72390" y="70009"/>
                      </a:cubicBezTo>
                      <a:cubicBezTo>
                        <a:pt x="76200" y="70961"/>
                        <a:pt x="79057" y="71914"/>
                        <a:pt x="82867" y="73819"/>
                      </a:cubicBezTo>
                      <a:cubicBezTo>
                        <a:pt x="85725" y="74771"/>
                        <a:pt x="87630" y="77629"/>
                        <a:pt x="89535" y="79534"/>
                      </a:cubicBezTo>
                      <a:cubicBezTo>
                        <a:pt x="92392" y="83344"/>
                        <a:pt x="94297" y="87154"/>
                        <a:pt x="95250" y="90964"/>
                      </a:cubicBezTo>
                      <a:cubicBezTo>
                        <a:pt x="96202" y="94774"/>
                        <a:pt x="97155" y="98584"/>
                        <a:pt x="97155" y="102394"/>
                      </a:cubicBezTo>
                      <a:cubicBezTo>
                        <a:pt x="97155" y="106204"/>
                        <a:pt x="97155" y="109061"/>
                        <a:pt x="96202" y="112871"/>
                      </a:cubicBezTo>
                      <a:cubicBezTo>
                        <a:pt x="95250" y="116681"/>
                        <a:pt x="94297" y="121444"/>
                        <a:pt x="92392" y="124301"/>
                      </a:cubicBezTo>
                      <a:cubicBezTo>
                        <a:pt x="90488" y="128111"/>
                        <a:pt x="88582" y="130969"/>
                        <a:pt x="85725" y="133826"/>
                      </a:cubicBezTo>
                      <a:cubicBezTo>
                        <a:pt x="82867" y="136684"/>
                        <a:pt x="80010" y="138589"/>
                        <a:pt x="76200" y="141446"/>
                      </a:cubicBezTo>
                      <a:cubicBezTo>
                        <a:pt x="73342" y="143351"/>
                        <a:pt x="69532" y="145256"/>
                        <a:pt x="65722" y="146209"/>
                      </a:cubicBezTo>
                      <a:cubicBezTo>
                        <a:pt x="61913" y="148114"/>
                        <a:pt x="58102" y="149066"/>
                        <a:pt x="54292" y="149066"/>
                      </a:cubicBezTo>
                      <a:cubicBezTo>
                        <a:pt x="53340" y="149066"/>
                        <a:pt x="52388" y="149066"/>
                        <a:pt x="51435" y="149066"/>
                      </a:cubicBezTo>
                      <a:cubicBezTo>
                        <a:pt x="49530" y="149066"/>
                        <a:pt x="45720" y="149066"/>
                        <a:pt x="42863" y="148114"/>
                      </a:cubicBezTo>
                      <a:close/>
                    </a:path>
                  </a:pathLst>
                </a:custGeom>
                <a:solidFill>
                  <a:srgbClr val="F3C347"/>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852EBCDF-5668-4C54-D452-AC063E058BA2}"/>
                    </a:ext>
                  </a:extLst>
                </p:cNvPr>
                <p:cNvSpPr/>
                <p:nvPr/>
              </p:nvSpPr>
              <p:spPr>
                <a:xfrm>
                  <a:off x="6644559" y="3491096"/>
                  <a:ext cx="109856" cy="126366"/>
                </a:xfrm>
                <a:custGeom>
                  <a:avLst/>
                  <a:gdLst>
                    <a:gd name="connsiteX0" fmla="*/ 65723 w 108585"/>
                    <a:gd name="connsiteY0" fmla="*/ 169545 h 170497"/>
                    <a:gd name="connsiteX1" fmla="*/ 60960 w 108585"/>
                    <a:gd name="connsiteY1" fmla="*/ 160973 h 170497"/>
                    <a:gd name="connsiteX2" fmla="*/ 60960 w 108585"/>
                    <a:gd name="connsiteY2" fmla="*/ 160020 h 170497"/>
                    <a:gd name="connsiteX3" fmla="*/ 60960 w 108585"/>
                    <a:gd name="connsiteY3" fmla="*/ 160020 h 170497"/>
                    <a:gd name="connsiteX4" fmla="*/ 60960 w 108585"/>
                    <a:gd name="connsiteY4" fmla="*/ 160020 h 170497"/>
                    <a:gd name="connsiteX5" fmla="*/ 61913 w 108585"/>
                    <a:gd name="connsiteY5" fmla="*/ 156210 h 170497"/>
                    <a:gd name="connsiteX6" fmla="*/ 63818 w 108585"/>
                    <a:gd name="connsiteY6" fmla="*/ 149543 h 170497"/>
                    <a:gd name="connsiteX7" fmla="*/ 64770 w 108585"/>
                    <a:gd name="connsiteY7" fmla="*/ 143827 h 170497"/>
                    <a:gd name="connsiteX8" fmla="*/ 65723 w 108585"/>
                    <a:gd name="connsiteY8" fmla="*/ 132398 h 170497"/>
                    <a:gd name="connsiteX9" fmla="*/ 65723 w 108585"/>
                    <a:gd name="connsiteY9" fmla="*/ 121920 h 170497"/>
                    <a:gd name="connsiteX10" fmla="*/ 63818 w 108585"/>
                    <a:gd name="connsiteY10" fmla="*/ 109537 h 170497"/>
                    <a:gd name="connsiteX11" fmla="*/ 62865 w 108585"/>
                    <a:gd name="connsiteY11" fmla="*/ 105727 h 170497"/>
                    <a:gd name="connsiteX12" fmla="*/ 62865 w 108585"/>
                    <a:gd name="connsiteY12" fmla="*/ 105727 h 170497"/>
                    <a:gd name="connsiteX13" fmla="*/ 62865 w 108585"/>
                    <a:gd name="connsiteY13" fmla="*/ 105727 h 170497"/>
                    <a:gd name="connsiteX14" fmla="*/ 61913 w 108585"/>
                    <a:gd name="connsiteY14" fmla="*/ 104775 h 170497"/>
                    <a:gd name="connsiteX15" fmla="*/ 61913 w 108585"/>
                    <a:gd name="connsiteY15" fmla="*/ 104775 h 170497"/>
                    <a:gd name="connsiteX16" fmla="*/ 58103 w 108585"/>
                    <a:gd name="connsiteY16" fmla="*/ 104775 h 170497"/>
                    <a:gd name="connsiteX17" fmla="*/ 54293 w 108585"/>
                    <a:gd name="connsiteY17" fmla="*/ 104775 h 170497"/>
                    <a:gd name="connsiteX18" fmla="*/ 45720 w 108585"/>
                    <a:gd name="connsiteY18" fmla="*/ 103823 h 170497"/>
                    <a:gd name="connsiteX19" fmla="*/ 35243 w 108585"/>
                    <a:gd name="connsiteY19" fmla="*/ 101918 h 170497"/>
                    <a:gd name="connsiteX20" fmla="*/ 16193 w 108585"/>
                    <a:gd name="connsiteY20" fmla="*/ 89535 h 170497"/>
                    <a:gd name="connsiteX21" fmla="*/ 1905 w 108585"/>
                    <a:gd name="connsiteY21" fmla="*/ 68580 h 170497"/>
                    <a:gd name="connsiteX22" fmla="*/ 0 w 108585"/>
                    <a:gd name="connsiteY22" fmla="*/ 56198 h 170497"/>
                    <a:gd name="connsiteX23" fmla="*/ 953 w 108585"/>
                    <a:gd name="connsiteY23" fmla="*/ 44768 h 170497"/>
                    <a:gd name="connsiteX24" fmla="*/ 953 w 108585"/>
                    <a:gd name="connsiteY24" fmla="*/ 44768 h 170497"/>
                    <a:gd name="connsiteX25" fmla="*/ 953 w 108585"/>
                    <a:gd name="connsiteY25" fmla="*/ 43815 h 170497"/>
                    <a:gd name="connsiteX26" fmla="*/ 953 w 108585"/>
                    <a:gd name="connsiteY26" fmla="*/ 43815 h 170497"/>
                    <a:gd name="connsiteX27" fmla="*/ 3810 w 108585"/>
                    <a:gd name="connsiteY27" fmla="*/ 34290 h 170497"/>
                    <a:gd name="connsiteX28" fmla="*/ 8573 w 108585"/>
                    <a:gd name="connsiteY28" fmla="*/ 23812 h 170497"/>
                    <a:gd name="connsiteX29" fmla="*/ 15240 w 108585"/>
                    <a:gd name="connsiteY29" fmla="*/ 14287 h 170497"/>
                    <a:gd name="connsiteX30" fmla="*/ 23813 w 108585"/>
                    <a:gd name="connsiteY30" fmla="*/ 5715 h 170497"/>
                    <a:gd name="connsiteX31" fmla="*/ 31433 w 108585"/>
                    <a:gd name="connsiteY31" fmla="*/ 1905 h 170497"/>
                    <a:gd name="connsiteX32" fmla="*/ 38100 w 108585"/>
                    <a:gd name="connsiteY32" fmla="*/ 3810 h 170497"/>
                    <a:gd name="connsiteX33" fmla="*/ 47625 w 108585"/>
                    <a:gd name="connsiteY33" fmla="*/ 952 h 170497"/>
                    <a:gd name="connsiteX34" fmla="*/ 59055 w 108585"/>
                    <a:gd name="connsiteY34" fmla="*/ 0 h 170497"/>
                    <a:gd name="connsiteX35" fmla="*/ 63818 w 108585"/>
                    <a:gd name="connsiteY35" fmla="*/ 952 h 170497"/>
                    <a:gd name="connsiteX36" fmla="*/ 70485 w 108585"/>
                    <a:gd name="connsiteY36" fmla="*/ 2857 h 170497"/>
                    <a:gd name="connsiteX37" fmla="*/ 80963 w 108585"/>
                    <a:gd name="connsiteY37" fmla="*/ 9525 h 170497"/>
                    <a:gd name="connsiteX38" fmla="*/ 90488 w 108585"/>
                    <a:gd name="connsiteY38" fmla="*/ 18098 h 170497"/>
                    <a:gd name="connsiteX39" fmla="*/ 100965 w 108585"/>
                    <a:gd name="connsiteY39" fmla="*/ 40005 h 170497"/>
                    <a:gd name="connsiteX40" fmla="*/ 103823 w 108585"/>
                    <a:gd name="connsiteY40" fmla="*/ 52387 h 170497"/>
                    <a:gd name="connsiteX41" fmla="*/ 108585 w 108585"/>
                    <a:gd name="connsiteY41" fmla="*/ 58102 h 170497"/>
                    <a:gd name="connsiteX42" fmla="*/ 108585 w 108585"/>
                    <a:gd name="connsiteY42" fmla="*/ 63818 h 170497"/>
                    <a:gd name="connsiteX43" fmla="*/ 107633 w 108585"/>
                    <a:gd name="connsiteY43" fmla="*/ 69532 h 170497"/>
                    <a:gd name="connsiteX44" fmla="*/ 105728 w 108585"/>
                    <a:gd name="connsiteY44" fmla="*/ 80962 h 170497"/>
                    <a:gd name="connsiteX45" fmla="*/ 100965 w 108585"/>
                    <a:gd name="connsiteY45" fmla="*/ 103823 h 170497"/>
                    <a:gd name="connsiteX46" fmla="*/ 97155 w 108585"/>
                    <a:gd name="connsiteY46" fmla="*/ 116205 h 170497"/>
                    <a:gd name="connsiteX47" fmla="*/ 92393 w 108585"/>
                    <a:gd name="connsiteY47" fmla="*/ 127635 h 170497"/>
                    <a:gd name="connsiteX48" fmla="*/ 80963 w 108585"/>
                    <a:gd name="connsiteY48" fmla="*/ 150495 h 170497"/>
                    <a:gd name="connsiteX49" fmla="*/ 74295 w 108585"/>
                    <a:gd name="connsiteY49" fmla="*/ 163830 h 170497"/>
                    <a:gd name="connsiteX50" fmla="*/ 73343 w 108585"/>
                    <a:gd name="connsiteY50" fmla="*/ 165735 h 170497"/>
                    <a:gd name="connsiteX51" fmla="*/ 73343 w 108585"/>
                    <a:gd name="connsiteY51" fmla="*/ 165735 h 170497"/>
                    <a:gd name="connsiteX52" fmla="*/ 72390 w 108585"/>
                    <a:gd name="connsiteY52" fmla="*/ 167640 h 170497"/>
                    <a:gd name="connsiteX53" fmla="*/ 66675 w 108585"/>
                    <a:gd name="connsiteY53" fmla="*/ 170498 h 170497"/>
                    <a:gd name="connsiteX54" fmla="*/ 65723 w 108585"/>
                    <a:gd name="connsiteY54" fmla="*/ 169545 h 170497"/>
                    <a:gd name="connsiteX55" fmla="*/ 65723 w 108585"/>
                    <a:gd name="connsiteY55" fmla="*/ 169545 h 170497"/>
                    <a:gd name="connsiteX56" fmla="*/ 80963 w 108585"/>
                    <a:gd name="connsiteY56" fmla="*/ 119062 h 170497"/>
                    <a:gd name="connsiteX57" fmla="*/ 80963 w 108585"/>
                    <a:gd name="connsiteY57" fmla="*/ 119062 h 170497"/>
                    <a:gd name="connsiteX58" fmla="*/ 80963 w 108585"/>
                    <a:gd name="connsiteY58" fmla="*/ 119062 h 170497"/>
                    <a:gd name="connsiteX59" fmla="*/ 80963 w 108585"/>
                    <a:gd name="connsiteY59" fmla="*/ 119062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8585" h="170497">
                      <a:moveTo>
                        <a:pt x="65723" y="169545"/>
                      </a:moveTo>
                      <a:cubicBezTo>
                        <a:pt x="62865" y="168593"/>
                        <a:pt x="60008" y="163830"/>
                        <a:pt x="60960" y="160973"/>
                      </a:cubicBezTo>
                      <a:cubicBezTo>
                        <a:pt x="60960" y="160973"/>
                        <a:pt x="60960" y="160020"/>
                        <a:pt x="60960" y="160020"/>
                      </a:cubicBezTo>
                      <a:cubicBezTo>
                        <a:pt x="60960" y="160020"/>
                        <a:pt x="60960" y="160020"/>
                        <a:pt x="60960" y="160020"/>
                      </a:cubicBezTo>
                      <a:cubicBezTo>
                        <a:pt x="60960" y="160020"/>
                        <a:pt x="60960" y="160020"/>
                        <a:pt x="60960" y="160020"/>
                      </a:cubicBezTo>
                      <a:cubicBezTo>
                        <a:pt x="60960" y="159068"/>
                        <a:pt x="61913" y="157162"/>
                        <a:pt x="61913" y="156210"/>
                      </a:cubicBezTo>
                      <a:cubicBezTo>
                        <a:pt x="62865" y="154305"/>
                        <a:pt x="62865" y="151448"/>
                        <a:pt x="63818" y="149543"/>
                      </a:cubicBezTo>
                      <a:cubicBezTo>
                        <a:pt x="63818" y="147637"/>
                        <a:pt x="64770" y="145732"/>
                        <a:pt x="64770" y="143827"/>
                      </a:cubicBezTo>
                      <a:cubicBezTo>
                        <a:pt x="64770" y="140018"/>
                        <a:pt x="65723" y="136207"/>
                        <a:pt x="65723" y="132398"/>
                      </a:cubicBezTo>
                      <a:cubicBezTo>
                        <a:pt x="65723" y="128587"/>
                        <a:pt x="65723" y="125730"/>
                        <a:pt x="65723" y="121920"/>
                      </a:cubicBezTo>
                      <a:cubicBezTo>
                        <a:pt x="65723" y="118110"/>
                        <a:pt x="64770" y="114300"/>
                        <a:pt x="63818" y="109537"/>
                      </a:cubicBezTo>
                      <a:cubicBezTo>
                        <a:pt x="63818" y="108585"/>
                        <a:pt x="62865" y="106680"/>
                        <a:pt x="62865" y="105727"/>
                      </a:cubicBezTo>
                      <a:cubicBezTo>
                        <a:pt x="62865" y="105727"/>
                        <a:pt x="62865" y="105727"/>
                        <a:pt x="62865" y="105727"/>
                      </a:cubicBezTo>
                      <a:cubicBezTo>
                        <a:pt x="62865" y="105727"/>
                        <a:pt x="62865" y="105727"/>
                        <a:pt x="62865" y="105727"/>
                      </a:cubicBezTo>
                      <a:cubicBezTo>
                        <a:pt x="62865" y="105727"/>
                        <a:pt x="62865" y="104775"/>
                        <a:pt x="61913" y="104775"/>
                      </a:cubicBezTo>
                      <a:cubicBezTo>
                        <a:pt x="61913" y="104775"/>
                        <a:pt x="61913" y="104775"/>
                        <a:pt x="61913" y="104775"/>
                      </a:cubicBezTo>
                      <a:cubicBezTo>
                        <a:pt x="60960" y="104775"/>
                        <a:pt x="60008" y="104775"/>
                        <a:pt x="58103" y="104775"/>
                      </a:cubicBezTo>
                      <a:cubicBezTo>
                        <a:pt x="57150" y="104775"/>
                        <a:pt x="55245" y="104775"/>
                        <a:pt x="54293" y="104775"/>
                      </a:cubicBezTo>
                      <a:cubicBezTo>
                        <a:pt x="51435" y="104775"/>
                        <a:pt x="48578" y="104775"/>
                        <a:pt x="45720" y="103823"/>
                      </a:cubicBezTo>
                      <a:cubicBezTo>
                        <a:pt x="41910" y="103823"/>
                        <a:pt x="38100" y="102870"/>
                        <a:pt x="35243" y="101918"/>
                      </a:cubicBezTo>
                      <a:cubicBezTo>
                        <a:pt x="27623" y="100012"/>
                        <a:pt x="21908" y="95250"/>
                        <a:pt x="16193" y="89535"/>
                      </a:cubicBezTo>
                      <a:cubicBezTo>
                        <a:pt x="10478" y="83820"/>
                        <a:pt x="4763" y="76200"/>
                        <a:pt x="1905" y="68580"/>
                      </a:cubicBezTo>
                      <a:cubicBezTo>
                        <a:pt x="953" y="64770"/>
                        <a:pt x="0" y="60007"/>
                        <a:pt x="0" y="56198"/>
                      </a:cubicBezTo>
                      <a:cubicBezTo>
                        <a:pt x="0" y="52387"/>
                        <a:pt x="953" y="48577"/>
                        <a:pt x="953" y="44768"/>
                      </a:cubicBezTo>
                      <a:cubicBezTo>
                        <a:pt x="953" y="44768"/>
                        <a:pt x="953" y="44768"/>
                        <a:pt x="953" y="44768"/>
                      </a:cubicBezTo>
                      <a:cubicBezTo>
                        <a:pt x="953" y="44768"/>
                        <a:pt x="953" y="44768"/>
                        <a:pt x="953" y="43815"/>
                      </a:cubicBezTo>
                      <a:cubicBezTo>
                        <a:pt x="953" y="43815"/>
                        <a:pt x="953" y="43815"/>
                        <a:pt x="953" y="43815"/>
                      </a:cubicBezTo>
                      <a:cubicBezTo>
                        <a:pt x="1905" y="40957"/>
                        <a:pt x="2858" y="37148"/>
                        <a:pt x="3810" y="34290"/>
                      </a:cubicBezTo>
                      <a:cubicBezTo>
                        <a:pt x="4763" y="30480"/>
                        <a:pt x="6668" y="27623"/>
                        <a:pt x="8573" y="23812"/>
                      </a:cubicBezTo>
                      <a:cubicBezTo>
                        <a:pt x="10478" y="20955"/>
                        <a:pt x="12383" y="17145"/>
                        <a:pt x="15240" y="14287"/>
                      </a:cubicBezTo>
                      <a:cubicBezTo>
                        <a:pt x="18098" y="11430"/>
                        <a:pt x="20003" y="8573"/>
                        <a:pt x="23813" y="5715"/>
                      </a:cubicBezTo>
                      <a:cubicBezTo>
                        <a:pt x="25718" y="3810"/>
                        <a:pt x="28575" y="1905"/>
                        <a:pt x="31433" y="1905"/>
                      </a:cubicBezTo>
                      <a:cubicBezTo>
                        <a:pt x="34290" y="1905"/>
                        <a:pt x="36195" y="1905"/>
                        <a:pt x="38100" y="3810"/>
                      </a:cubicBezTo>
                      <a:cubicBezTo>
                        <a:pt x="40958" y="2857"/>
                        <a:pt x="44768" y="1905"/>
                        <a:pt x="47625" y="952"/>
                      </a:cubicBezTo>
                      <a:cubicBezTo>
                        <a:pt x="51435" y="0"/>
                        <a:pt x="55245" y="0"/>
                        <a:pt x="59055" y="0"/>
                      </a:cubicBezTo>
                      <a:cubicBezTo>
                        <a:pt x="60960" y="0"/>
                        <a:pt x="62865" y="0"/>
                        <a:pt x="63818" y="952"/>
                      </a:cubicBezTo>
                      <a:cubicBezTo>
                        <a:pt x="65723" y="952"/>
                        <a:pt x="68580" y="1905"/>
                        <a:pt x="70485" y="2857"/>
                      </a:cubicBezTo>
                      <a:cubicBezTo>
                        <a:pt x="74295" y="4763"/>
                        <a:pt x="78105" y="6667"/>
                        <a:pt x="80963" y="9525"/>
                      </a:cubicBezTo>
                      <a:cubicBezTo>
                        <a:pt x="84773" y="12382"/>
                        <a:pt x="87630" y="15240"/>
                        <a:pt x="90488" y="18098"/>
                      </a:cubicBezTo>
                      <a:cubicBezTo>
                        <a:pt x="96203" y="24765"/>
                        <a:pt x="99060" y="32385"/>
                        <a:pt x="100965" y="40005"/>
                      </a:cubicBezTo>
                      <a:cubicBezTo>
                        <a:pt x="101918" y="43815"/>
                        <a:pt x="102870" y="48577"/>
                        <a:pt x="103823" y="52387"/>
                      </a:cubicBezTo>
                      <a:cubicBezTo>
                        <a:pt x="106680" y="53340"/>
                        <a:pt x="107633" y="55245"/>
                        <a:pt x="108585" y="58102"/>
                      </a:cubicBezTo>
                      <a:cubicBezTo>
                        <a:pt x="108585" y="60007"/>
                        <a:pt x="108585" y="61912"/>
                        <a:pt x="108585" y="63818"/>
                      </a:cubicBezTo>
                      <a:cubicBezTo>
                        <a:pt x="108585" y="65723"/>
                        <a:pt x="108585" y="67627"/>
                        <a:pt x="107633" y="69532"/>
                      </a:cubicBezTo>
                      <a:cubicBezTo>
                        <a:pt x="107633" y="73343"/>
                        <a:pt x="106680" y="77152"/>
                        <a:pt x="105728" y="80962"/>
                      </a:cubicBezTo>
                      <a:cubicBezTo>
                        <a:pt x="104775" y="88582"/>
                        <a:pt x="102870" y="96202"/>
                        <a:pt x="100965" y="103823"/>
                      </a:cubicBezTo>
                      <a:cubicBezTo>
                        <a:pt x="100013" y="107632"/>
                        <a:pt x="98108" y="111443"/>
                        <a:pt x="97155" y="116205"/>
                      </a:cubicBezTo>
                      <a:cubicBezTo>
                        <a:pt x="95250" y="120015"/>
                        <a:pt x="94298" y="123825"/>
                        <a:pt x="92393" y="127635"/>
                      </a:cubicBezTo>
                      <a:cubicBezTo>
                        <a:pt x="88583" y="135255"/>
                        <a:pt x="84773" y="142875"/>
                        <a:pt x="80963" y="150495"/>
                      </a:cubicBezTo>
                      <a:cubicBezTo>
                        <a:pt x="79058" y="155257"/>
                        <a:pt x="76200" y="159068"/>
                        <a:pt x="74295" y="163830"/>
                      </a:cubicBezTo>
                      <a:cubicBezTo>
                        <a:pt x="74295" y="164782"/>
                        <a:pt x="73343" y="164782"/>
                        <a:pt x="73343" y="165735"/>
                      </a:cubicBezTo>
                      <a:cubicBezTo>
                        <a:pt x="73343" y="165735"/>
                        <a:pt x="73343" y="165735"/>
                        <a:pt x="73343" y="165735"/>
                      </a:cubicBezTo>
                      <a:cubicBezTo>
                        <a:pt x="73343" y="166687"/>
                        <a:pt x="72390" y="166687"/>
                        <a:pt x="72390" y="167640"/>
                      </a:cubicBezTo>
                      <a:cubicBezTo>
                        <a:pt x="71438" y="169545"/>
                        <a:pt x="68580" y="170498"/>
                        <a:pt x="66675" y="170498"/>
                      </a:cubicBezTo>
                      <a:cubicBezTo>
                        <a:pt x="67628" y="170498"/>
                        <a:pt x="66675" y="170498"/>
                        <a:pt x="65723" y="169545"/>
                      </a:cubicBezTo>
                      <a:lnTo>
                        <a:pt x="65723" y="169545"/>
                      </a:lnTo>
                      <a:close/>
                      <a:moveTo>
                        <a:pt x="80963" y="119062"/>
                      </a:moveTo>
                      <a:cubicBezTo>
                        <a:pt x="80963" y="119062"/>
                        <a:pt x="80963" y="119062"/>
                        <a:pt x="80963" y="119062"/>
                      </a:cubicBezTo>
                      <a:cubicBezTo>
                        <a:pt x="80963" y="119062"/>
                        <a:pt x="80963" y="119062"/>
                        <a:pt x="80963" y="119062"/>
                      </a:cubicBezTo>
                      <a:cubicBezTo>
                        <a:pt x="80963" y="118110"/>
                        <a:pt x="80963" y="118110"/>
                        <a:pt x="80963" y="119062"/>
                      </a:cubicBezTo>
                      <a:close/>
                    </a:path>
                  </a:pathLst>
                </a:custGeom>
                <a:solidFill>
                  <a:srgbClr val="F3C347"/>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4C0908D-DD64-F23D-63AF-7B94E2AF17C5}"/>
                    </a:ext>
                  </a:extLst>
                </p:cNvPr>
                <p:cNvSpPr/>
                <p:nvPr/>
              </p:nvSpPr>
              <p:spPr>
                <a:xfrm>
                  <a:off x="6802993" y="3480407"/>
                  <a:ext cx="101997" cy="134014"/>
                </a:xfrm>
                <a:custGeom>
                  <a:avLst/>
                  <a:gdLst>
                    <a:gd name="connsiteX0" fmla="*/ 39767 w 103346"/>
                    <a:gd name="connsiteY0" fmla="*/ 166130 h 167081"/>
                    <a:gd name="connsiteX1" fmla="*/ 35004 w 103346"/>
                    <a:gd name="connsiteY1" fmla="*/ 157557 h 167081"/>
                    <a:gd name="connsiteX2" fmla="*/ 35957 w 103346"/>
                    <a:gd name="connsiteY2" fmla="*/ 153747 h 167081"/>
                    <a:gd name="connsiteX3" fmla="*/ 40719 w 103346"/>
                    <a:gd name="connsiteY3" fmla="*/ 142317 h 167081"/>
                    <a:gd name="connsiteX4" fmla="*/ 42624 w 103346"/>
                    <a:gd name="connsiteY4" fmla="*/ 133744 h 167081"/>
                    <a:gd name="connsiteX5" fmla="*/ 43577 w 103346"/>
                    <a:gd name="connsiteY5" fmla="*/ 123267 h 167081"/>
                    <a:gd name="connsiteX6" fmla="*/ 43577 w 103346"/>
                    <a:gd name="connsiteY6" fmla="*/ 108027 h 167081"/>
                    <a:gd name="connsiteX7" fmla="*/ 42624 w 103346"/>
                    <a:gd name="connsiteY7" fmla="*/ 99455 h 167081"/>
                    <a:gd name="connsiteX8" fmla="*/ 41672 w 103346"/>
                    <a:gd name="connsiteY8" fmla="*/ 97550 h 167081"/>
                    <a:gd name="connsiteX9" fmla="*/ 37862 w 103346"/>
                    <a:gd name="connsiteY9" fmla="*/ 96597 h 167081"/>
                    <a:gd name="connsiteX10" fmla="*/ 31194 w 103346"/>
                    <a:gd name="connsiteY10" fmla="*/ 93739 h 167081"/>
                    <a:gd name="connsiteX11" fmla="*/ 21669 w 103346"/>
                    <a:gd name="connsiteY11" fmla="*/ 88025 h 167081"/>
                    <a:gd name="connsiteX12" fmla="*/ 12144 w 103346"/>
                    <a:gd name="connsiteY12" fmla="*/ 79452 h 167081"/>
                    <a:gd name="connsiteX13" fmla="*/ 4524 w 103346"/>
                    <a:gd name="connsiteY13" fmla="*/ 68975 h 167081"/>
                    <a:gd name="connsiteX14" fmla="*/ 714 w 103346"/>
                    <a:gd name="connsiteY14" fmla="*/ 55639 h 167081"/>
                    <a:gd name="connsiteX15" fmla="*/ 714 w 103346"/>
                    <a:gd name="connsiteY15" fmla="*/ 41352 h 167081"/>
                    <a:gd name="connsiteX16" fmla="*/ 4524 w 103346"/>
                    <a:gd name="connsiteY16" fmla="*/ 29922 h 167081"/>
                    <a:gd name="connsiteX17" fmla="*/ 12144 w 103346"/>
                    <a:gd name="connsiteY17" fmla="*/ 19444 h 167081"/>
                    <a:gd name="connsiteX18" fmla="*/ 20717 w 103346"/>
                    <a:gd name="connsiteY18" fmla="*/ 13730 h 167081"/>
                    <a:gd name="connsiteX19" fmla="*/ 21669 w 103346"/>
                    <a:gd name="connsiteY19" fmla="*/ 13730 h 167081"/>
                    <a:gd name="connsiteX20" fmla="*/ 31194 w 103346"/>
                    <a:gd name="connsiteY20" fmla="*/ 5157 h 167081"/>
                    <a:gd name="connsiteX21" fmla="*/ 43577 w 103346"/>
                    <a:gd name="connsiteY21" fmla="*/ 395 h 167081"/>
                    <a:gd name="connsiteX22" fmla="*/ 56912 w 103346"/>
                    <a:gd name="connsiteY22" fmla="*/ 1347 h 167081"/>
                    <a:gd name="connsiteX23" fmla="*/ 79772 w 103346"/>
                    <a:gd name="connsiteY23" fmla="*/ 11825 h 167081"/>
                    <a:gd name="connsiteX24" fmla="*/ 87392 w 103346"/>
                    <a:gd name="connsiteY24" fmla="*/ 19444 h 167081"/>
                    <a:gd name="connsiteX25" fmla="*/ 95012 w 103346"/>
                    <a:gd name="connsiteY25" fmla="*/ 28969 h 167081"/>
                    <a:gd name="connsiteX26" fmla="*/ 102632 w 103346"/>
                    <a:gd name="connsiteY26" fmla="*/ 50877 h 167081"/>
                    <a:gd name="connsiteX27" fmla="*/ 102632 w 103346"/>
                    <a:gd name="connsiteY27" fmla="*/ 73737 h 167081"/>
                    <a:gd name="connsiteX28" fmla="*/ 95964 w 103346"/>
                    <a:gd name="connsiteY28" fmla="*/ 96597 h 167081"/>
                    <a:gd name="connsiteX29" fmla="*/ 91202 w 103346"/>
                    <a:gd name="connsiteY29" fmla="*/ 108027 h 167081"/>
                    <a:gd name="connsiteX30" fmla="*/ 88344 w 103346"/>
                    <a:gd name="connsiteY30" fmla="*/ 113742 h 167081"/>
                    <a:gd name="connsiteX31" fmla="*/ 85487 w 103346"/>
                    <a:gd name="connsiteY31" fmla="*/ 119457 h 167081"/>
                    <a:gd name="connsiteX32" fmla="*/ 80724 w 103346"/>
                    <a:gd name="connsiteY32" fmla="*/ 121362 h 167081"/>
                    <a:gd name="connsiteX33" fmla="*/ 78819 w 103346"/>
                    <a:gd name="connsiteY33" fmla="*/ 124219 h 167081"/>
                    <a:gd name="connsiteX34" fmla="*/ 65484 w 103346"/>
                    <a:gd name="connsiteY34" fmla="*/ 144222 h 167081"/>
                    <a:gd name="connsiteX35" fmla="*/ 55007 w 103346"/>
                    <a:gd name="connsiteY35" fmla="*/ 158510 h 167081"/>
                    <a:gd name="connsiteX36" fmla="*/ 55007 w 103346"/>
                    <a:gd name="connsiteY36" fmla="*/ 158510 h 167081"/>
                    <a:gd name="connsiteX37" fmla="*/ 54054 w 103346"/>
                    <a:gd name="connsiteY37" fmla="*/ 159462 h 167081"/>
                    <a:gd name="connsiteX38" fmla="*/ 43577 w 103346"/>
                    <a:gd name="connsiteY38" fmla="*/ 167082 h 167081"/>
                    <a:gd name="connsiteX39" fmla="*/ 39767 w 103346"/>
                    <a:gd name="connsiteY39" fmla="*/ 166130 h 16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346" h="167081">
                      <a:moveTo>
                        <a:pt x="39767" y="166130"/>
                      </a:moveTo>
                      <a:cubicBezTo>
                        <a:pt x="36909" y="165177"/>
                        <a:pt x="34052" y="161367"/>
                        <a:pt x="35004" y="157557"/>
                      </a:cubicBezTo>
                      <a:cubicBezTo>
                        <a:pt x="35004" y="156605"/>
                        <a:pt x="35957" y="154700"/>
                        <a:pt x="35957" y="153747"/>
                      </a:cubicBezTo>
                      <a:cubicBezTo>
                        <a:pt x="37862" y="149937"/>
                        <a:pt x="38814" y="146127"/>
                        <a:pt x="40719" y="142317"/>
                      </a:cubicBezTo>
                      <a:cubicBezTo>
                        <a:pt x="41672" y="139460"/>
                        <a:pt x="42624" y="136602"/>
                        <a:pt x="42624" y="133744"/>
                      </a:cubicBezTo>
                      <a:cubicBezTo>
                        <a:pt x="43577" y="129935"/>
                        <a:pt x="43577" y="127077"/>
                        <a:pt x="43577" y="123267"/>
                      </a:cubicBezTo>
                      <a:cubicBezTo>
                        <a:pt x="43577" y="118505"/>
                        <a:pt x="43577" y="112789"/>
                        <a:pt x="43577" y="108027"/>
                      </a:cubicBezTo>
                      <a:cubicBezTo>
                        <a:pt x="43577" y="105169"/>
                        <a:pt x="42624" y="102312"/>
                        <a:pt x="42624" y="99455"/>
                      </a:cubicBezTo>
                      <a:cubicBezTo>
                        <a:pt x="42624" y="98502"/>
                        <a:pt x="42624" y="98502"/>
                        <a:pt x="41672" y="97550"/>
                      </a:cubicBezTo>
                      <a:cubicBezTo>
                        <a:pt x="40719" y="96597"/>
                        <a:pt x="38814" y="96597"/>
                        <a:pt x="37862" y="96597"/>
                      </a:cubicBezTo>
                      <a:cubicBezTo>
                        <a:pt x="35957" y="95644"/>
                        <a:pt x="33099" y="94692"/>
                        <a:pt x="31194" y="93739"/>
                      </a:cubicBezTo>
                      <a:cubicBezTo>
                        <a:pt x="28337" y="91835"/>
                        <a:pt x="25479" y="89930"/>
                        <a:pt x="21669" y="88025"/>
                      </a:cubicBezTo>
                      <a:cubicBezTo>
                        <a:pt x="17859" y="85167"/>
                        <a:pt x="15002" y="82310"/>
                        <a:pt x="12144" y="79452"/>
                      </a:cubicBezTo>
                      <a:cubicBezTo>
                        <a:pt x="9287" y="76594"/>
                        <a:pt x="6429" y="72785"/>
                        <a:pt x="4524" y="68975"/>
                      </a:cubicBezTo>
                      <a:cubicBezTo>
                        <a:pt x="2619" y="65164"/>
                        <a:pt x="1667" y="60402"/>
                        <a:pt x="714" y="55639"/>
                      </a:cubicBezTo>
                      <a:cubicBezTo>
                        <a:pt x="-238" y="50877"/>
                        <a:pt x="-238" y="46114"/>
                        <a:pt x="714" y="41352"/>
                      </a:cubicBezTo>
                      <a:cubicBezTo>
                        <a:pt x="1667" y="37542"/>
                        <a:pt x="2619" y="33732"/>
                        <a:pt x="4524" y="29922"/>
                      </a:cubicBezTo>
                      <a:cubicBezTo>
                        <a:pt x="6429" y="26112"/>
                        <a:pt x="9287" y="22302"/>
                        <a:pt x="12144" y="19444"/>
                      </a:cubicBezTo>
                      <a:cubicBezTo>
                        <a:pt x="14049" y="16587"/>
                        <a:pt x="17859" y="13730"/>
                        <a:pt x="20717" y="13730"/>
                      </a:cubicBezTo>
                      <a:cubicBezTo>
                        <a:pt x="20717" y="13730"/>
                        <a:pt x="21669" y="13730"/>
                        <a:pt x="21669" y="13730"/>
                      </a:cubicBezTo>
                      <a:cubicBezTo>
                        <a:pt x="24527" y="10872"/>
                        <a:pt x="27384" y="8014"/>
                        <a:pt x="31194" y="5157"/>
                      </a:cubicBezTo>
                      <a:cubicBezTo>
                        <a:pt x="35004" y="2300"/>
                        <a:pt x="38814" y="1347"/>
                        <a:pt x="43577" y="395"/>
                      </a:cubicBezTo>
                      <a:cubicBezTo>
                        <a:pt x="48339" y="-558"/>
                        <a:pt x="52149" y="395"/>
                        <a:pt x="56912" y="1347"/>
                      </a:cubicBezTo>
                      <a:cubicBezTo>
                        <a:pt x="65484" y="3252"/>
                        <a:pt x="73104" y="6110"/>
                        <a:pt x="79772" y="11825"/>
                      </a:cubicBezTo>
                      <a:cubicBezTo>
                        <a:pt x="82629" y="13730"/>
                        <a:pt x="85487" y="16587"/>
                        <a:pt x="87392" y="19444"/>
                      </a:cubicBezTo>
                      <a:cubicBezTo>
                        <a:pt x="90249" y="22302"/>
                        <a:pt x="93107" y="26112"/>
                        <a:pt x="95012" y="28969"/>
                      </a:cubicBezTo>
                      <a:cubicBezTo>
                        <a:pt x="98822" y="35637"/>
                        <a:pt x="101679" y="43257"/>
                        <a:pt x="102632" y="50877"/>
                      </a:cubicBezTo>
                      <a:cubicBezTo>
                        <a:pt x="103584" y="58497"/>
                        <a:pt x="103584" y="66117"/>
                        <a:pt x="102632" y="73737"/>
                      </a:cubicBezTo>
                      <a:cubicBezTo>
                        <a:pt x="101679" y="81357"/>
                        <a:pt x="99774" y="89930"/>
                        <a:pt x="95964" y="96597"/>
                      </a:cubicBezTo>
                      <a:cubicBezTo>
                        <a:pt x="94059" y="100407"/>
                        <a:pt x="93107" y="104217"/>
                        <a:pt x="91202" y="108027"/>
                      </a:cubicBezTo>
                      <a:cubicBezTo>
                        <a:pt x="90249" y="109932"/>
                        <a:pt x="89297" y="111837"/>
                        <a:pt x="88344" y="113742"/>
                      </a:cubicBezTo>
                      <a:cubicBezTo>
                        <a:pt x="87392" y="115647"/>
                        <a:pt x="86439" y="117552"/>
                        <a:pt x="85487" y="119457"/>
                      </a:cubicBezTo>
                      <a:cubicBezTo>
                        <a:pt x="84534" y="121362"/>
                        <a:pt x="82629" y="121362"/>
                        <a:pt x="80724" y="121362"/>
                      </a:cubicBezTo>
                      <a:cubicBezTo>
                        <a:pt x="79772" y="122314"/>
                        <a:pt x="79772" y="123267"/>
                        <a:pt x="78819" y="124219"/>
                      </a:cubicBezTo>
                      <a:cubicBezTo>
                        <a:pt x="75009" y="130887"/>
                        <a:pt x="70247" y="137555"/>
                        <a:pt x="65484" y="144222"/>
                      </a:cubicBezTo>
                      <a:cubicBezTo>
                        <a:pt x="61674" y="148985"/>
                        <a:pt x="58817" y="153747"/>
                        <a:pt x="55007" y="158510"/>
                      </a:cubicBezTo>
                      <a:cubicBezTo>
                        <a:pt x="55007" y="158510"/>
                        <a:pt x="55007" y="158510"/>
                        <a:pt x="55007" y="158510"/>
                      </a:cubicBezTo>
                      <a:cubicBezTo>
                        <a:pt x="55007" y="158510"/>
                        <a:pt x="55007" y="158510"/>
                        <a:pt x="54054" y="159462"/>
                      </a:cubicBezTo>
                      <a:cubicBezTo>
                        <a:pt x="51197" y="163272"/>
                        <a:pt x="47387" y="167082"/>
                        <a:pt x="43577" y="167082"/>
                      </a:cubicBezTo>
                      <a:cubicBezTo>
                        <a:pt x="41672" y="166130"/>
                        <a:pt x="40719" y="166130"/>
                        <a:pt x="39767" y="166130"/>
                      </a:cubicBezTo>
                      <a:close/>
                    </a:path>
                  </a:pathLst>
                </a:custGeom>
                <a:solidFill>
                  <a:srgbClr val="F3C347"/>
                </a:solidFill>
                <a:ln w="9525" cap="flat">
                  <a:noFill/>
                  <a:prstDash val="solid"/>
                  <a:miter/>
                </a:ln>
              </p:spPr>
              <p:txBody>
                <a:bodyPr rtlCol="0" anchor="ctr"/>
                <a:lstStyle/>
                <a:p>
                  <a:endParaRPr lang="vi-VN"/>
                </a:p>
              </p:txBody>
            </p:sp>
          </p:grpSp>
          <p:sp>
            <p:nvSpPr>
              <p:cNvPr id="14" name="Hình tự do: Hình 13">
                <a:extLst>
                  <a:ext uri="{FF2B5EF4-FFF2-40B4-BE49-F238E27FC236}">
                    <a16:creationId xmlns:a16="http://schemas.microsoft.com/office/drawing/2014/main" id="{F7D494A3-411F-3C78-ABEB-CE8B4FCF0B8A}"/>
                  </a:ext>
                </a:extLst>
              </p:cNvPr>
              <p:cNvSpPr/>
              <p:nvPr/>
            </p:nvSpPr>
            <p:spPr>
              <a:xfrm>
                <a:off x="5057775" y="2727959"/>
                <a:ext cx="2076450" cy="886461"/>
              </a:xfrm>
              <a:custGeom>
                <a:avLst/>
                <a:gdLst>
                  <a:gd name="connsiteX0" fmla="*/ 40958 w 2076450"/>
                  <a:gd name="connsiteY0" fmla="*/ 1236345 h 1404937"/>
                  <a:gd name="connsiteX1" fmla="*/ 40005 w 2076450"/>
                  <a:gd name="connsiteY1" fmla="*/ 1230630 h 1404937"/>
                  <a:gd name="connsiteX2" fmla="*/ 37148 w 2076450"/>
                  <a:gd name="connsiteY2" fmla="*/ 1208723 h 1404937"/>
                  <a:gd name="connsiteX3" fmla="*/ 36195 w 2076450"/>
                  <a:gd name="connsiteY3" fmla="*/ 1194435 h 1404937"/>
                  <a:gd name="connsiteX4" fmla="*/ 36195 w 2076450"/>
                  <a:gd name="connsiteY4" fmla="*/ 1180148 h 1404937"/>
                  <a:gd name="connsiteX5" fmla="*/ 36195 w 2076450"/>
                  <a:gd name="connsiteY5" fmla="*/ 1148715 h 1404937"/>
                  <a:gd name="connsiteX6" fmla="*/ 36195 w 2076450"/>
                  <a:gd name="connsiteY6" fmla="*/ 1082993 h 1404937"/>
                  <a:gd name="connsiteX7" fmla="*/ 37148 w 2076450"/>
                  <a:gd name="connsiteY7" fmla="*/ 1014413 h 1404937"/>
                  <a:gd name="connsiteX8" fmla="*/ 38100 w 2076450"/>
                  <a:gd name="connsiteY8" fmla="*/ 943928 h 1404937"/>
                  <a:gd name="connsiteX9" fmla="*/ 38100 w 2076450"/>
                  <a:gd name="connsiteY9" fmla="*/ 907733 h 1404937"/>
                  <a:gd name="connsiteX10" fmla="*/ 38100 w 2076450"/>
                  <a:gd name="connsiteY10" fmla="*/ 872490 h 1404937"/>
                  <a:gd name="connsiteX11" fmla="*/ 38100 w 2076450"/>
                  <a:gd name="connsiteY11" fmla="*/ 837248 h 1404937"/>
                  <a:gd name="connsiteX12" fmla="*/ 38100 w 2076450"/>
                  <a:gd name="connsiteY12" fmla="*/ 802005 h 1404937"/>
                  <a:gd name="connsiteX13" fmla="*/ 38100 w 2076450"/>
                  <a:gd name="connsiteY13" fmla="*/ 729615 h 1404937"/>
                  <a:gd name="connsiteX14" fmla="*/ 39053 w 2076450"/>
                  <a:gd name="connsiteY14" fmla="*/ 693420 h 1404937"/>
                  <a:gd name="connsiteX15" fmla="*/ 39053 w 2076450"/>
                  <a:gd name="connsiteY15" fmla="*/ 658178 h 1404937"/>
                  <a:gd name="connsiteX16" fmla="*/ 40005 w 2076450"/>
                  <a:gd name="connsiteY16" fmla="*/ 621030 h 1404937"/>
                  <a:gd name="connsiteX17" fmla="*/ 40958 w 2076450"/>
                  <a:gd name="connsiteY17" fmla="*/ 584835 h 1404937"/>
                  <a:gd name="connsiteX18" fmla="*/ 41910 w 2076450"/>
                  <a:gd name="connsiteY18" fmla="*/ 512445 h 1404937"/>
                  <a:gd name="connsiteX19" fmla="*/ 42863 w 2076450"/>
                  <a:gd name="connsiteY19" fmla="*/ 477203 h 1404937"/>
                  <a:gd name="connsiteX20" fmla="*/ 43815 w 2076450"/>
                  <a:gd name="connsiteY20" fmla="*/ 441960 h 1404937"/>
                  <a:gd name="connsiteX21" fmla="*/ 43815 w 2076450"/>
                  <a:gd name="connsiteY21" fmla="*/ 405765 h 1404937"/>
                  <a:gd name="connsiteX22" fmla="*/ 42863 w 2076450"/>
                  <a:gd name="connsiteY22" fmla="*/ 370523 h 1404937"/>
                  <a:gd name="connsiteX23" fmla="*/ 41910 w 2076450"/>
                  <a:gd name="connsiteY23" fmla="*/ 300990 h 1404937"/>
                  <a:gd name="connsiteX24" fmla="*/ 40958 w 2076450"/>
                  <a:gd name="connsiteY24" fmla="*/ 263843 h 1404937"/>
                  <a:gd name="connsiteX25" fmla="*/ 40005 w 2076450"/>
                  <a:gd name="connsiteY25" fmla="*/ 228600 h 1404937"/>
                  <a:gd name="connsiteX26" fmla="*/ 40005 w 2076450"/>
                  <a:gd name="connsiteY26" fmla="*/ 194310 h 1404937"/>
                  <a:gd name="connsiteX27" fmla="*/ 40005 w 2076450"/>
                  <a:gd name="connsiteY27" fmla="*/ 158115 h 1404937"/>
                  <a:gd name="connsiteX28" fmla="*/ 40005 w 2076450"/>
                  <a:gd name="connsiteY28" fmla="*/ 128588 h 1404937"/>
                  <a:gd name="connsiteX29" fmla="*/ 40958 w 2076450"/>
                  <a:gd name="connsiteY29" fmla="*/ 114300 h 1404937"/>
                  <a:gd name="connsiteX30" fmla="*/ 41910 w 2076450"/>
                  <a:gd name="connsiteY30" fmla="*/ 107633 h 1404937"/>
                  <a:gd name="connsiteX31" fmla="*/ 43815 w 2076450"/>
                  <a:gd name="connsiteY31" fmla="*/ 100965 h 1404937"/>
                  <a:gd name="connsiteX32" fmla="*/ 47625 w 2076450"/>
                  <a:gd name="connsiteY32" fmla="*/ 92393 h 1404937"/>
                  <a:gd name="connsiteX33" fmla="*/ 47625 w 2076450"/>
                  <a:gd name="connsiteY33" fmla="*/ 90488 h 1404937"/>
                  <a:gd name="connsiteX34" fmla="*/ 47625 w 2076450"/>
                  <a:gd name="connsiteY34" fmla="*/ 89535 h 1404937"/>
                  <a:gd name="connsiteX35" fmla="*/ 47625 w 2076450"/>
                  <a:gd name="connsiteY35" fmla="*/ 89535 h 1404937"/>
                  <a:gd name="connsiteX36" fmla="*/ 47625 w 2076450"/>
                  <a:gd name="connsiteY36" fmla="*/ 89535 h 1404937"/>
                  <a:gd name="connsiteX37" fmla="*/ 48578 w 2076450"/>
                  <a:gd name="connsiteY37" fmla="*/ 88583 h 1404937"/>
                  <a:gd name="connsiteX38" fmla="*/ 48578 w 2076450"/>
                  <a:gd name="connsiteY38" fmla="*/ 84773 h 1404937"/>
                  <a:gd name="connsiteX39" fmla="*/ 55245 w 2076450"/>
                  <a:gd name="connsiteY39" fmla="*/ 79058 h 1404937"/>
                  <a:gd name="connsiteX40" fmla="*/ 70485 w 2076450"/>
                  <a:gd name="connsiteY40" fmla="*/ 71438 h 1404937"/>
                  <a:gd name="connsiteX41" fmla="*/ 103823 w 2076450"/>
                  <a:gd name="connsiteY41" fmla="*/ 63818 h 1404937"/>
                  <a:gd name="connsiteX42" fmla="*/ 138113 w 2076450"/>
                  <a:gd name="connsiteY42" fmla="*/ 60960 h 1404937"/>
                  <a:gd name="connsiteX43" fmla="*/ 170498 w 2076450"/>
                  <a:gd name="connsiteY43" fmla="*/ 60008 h 1404937"/>
                  <a:gd name="connsiteX44" fmla="*/ 202883 w 2076450"/>
                  <a:gd name="connsiteY44" fmla="*/ 60008 h 1404937"/>
                  <a:gd name="connsiteX45" fmla="*/ 202883 w 2076450"/>
                  <a:gd name="connsiteY45" fmla="*/ 60008 h 1404937"/>
                  <a:gd name="connsiteX46" fmla="*/ 210503 w 2076450"/>
                  <a:gd name="connsiteY46" fmla="*/ 60008 h 1404937"/>
                  <a:gd name="connsiteX47" fmla="*/ 212408 w 2076450"/>
                  <a:gd name="connsiteY47" fmla="*/ 60960 h 1404937"/>
                  <a:gd name="connsiteX48" fmla="*/ 227648 w 2076450"/>
                  <a:gd name="connsiteY48" fmla="*/ 42863 h 1404937"/>
                  <a:gd name="connsiteX49" fmla="*/ 231458 w 2076450"/>
                  <a:gd name="connsiteY49" fmla="*/ 39053 h 1404937"/>
                  <a:gd name="connsiteX50" fmla="*/ 231458 w 2076450"/>
                  <a:gd name="connsiteY50" fmla="*/ 39053 h 1404937"/>
                  <a:gd name="connsiteX51" fmla="*/ 244793 w 2076450"/>
                  <a:gd name="connsiteY51" fmla="*/ 27623 h 1404937"/>
                  <a:gd name="connsiteX52" fmla="*/ 259080 w 2076450"/>
                  <a:gd name="connsiteY52" fmla="*/ 17145 h 1404937"/>
                  <a:gd name="connsiteX53" fmla="*/ 273368 w 2076450"/>
                  <a:gd name="connsiteY53" fmla="*/ 9525 h 1404937"/>
                  <a:gd name="connsiteX54" fmla="*/ 286703 w 2076450"/>
                  <a:gd name="connsiteY54" fmla="*/ 2858 h 1404937"/>
                  <a:gd name="connsiteX55" fmla="*/ 289560 w 2076450"/>
                  <a:gd name="connsiteY55" fmla="*/ 1905 h 1404937"/>
                  <a:gd name="connsiteX56" fmla="*/ 293370 w 2076450"/>
                  <a:gd name="connsiteY56" fmla="*/ 0 h 1404937"/>
                  <a:gd name="connsiteX57" fmla="*/ 297180 w 2076450"/>
                  <a:gd name="connsiteY57" fmla="*/ 0 h 1404937"/>
                  <a:gd name="connsiteX58" fmla="*/ 300038 w 2076450"/>
                  <a:gd name="connsiteY58" fmla="*/ 4763 h 1404937"/>
                  <a:gd name="connsiteX59" fmla="*/ 297180 w 2076450"/>
                  <a:gd name="connsiteY59" fmla="*/ 9525 h 1404937"/>
                  <a:gd name="connsiteX60" fmla="*/ 295275 w 2076450"/>
                  <a:gd name="connsiteY60" fmla="*/ 11430 h 1404937"/>
                  <a:gd name="connsiteX61" fmla="*/ 290513 w 2076450"/>
                  <a:gd name="connsiteY61" fmla="*/ 16193 h 1404937"/>
                  <a:gd name="connsiteX62" fmla="*/ 290513 w 2076450"/>
                  <a:gd name="connsiteY62" fmla="*/ 15240 h 1404937"/>
                  <a:gd name="connsiteX63" fmla="*/ 281940 w 2076450"/>
                  <a:gd name="connsiteY63" fmla="*/ 26670 h 1404937"/>
                  <a:gd name="connsiteX64" fmla="*/ 274320 w 2076450"/>
                  <a:gd name="connsiteY64" fmla="*/ 38100 h 1404937"/>
                  <a:gd name="connsiteX65" fmla="*/ 274320 w 2076450"/>
                  <a:gd name="connsiteY65" fmla="*/ 38100 h 1404937"/>
                  <a:gd name="connsiteX66" fmla="*/ 261938 w 2076450"/>
                  <a:gd name="connsiteY66" fmla="*/ 58103 h 1404937"/>
                  <a:gd name="connsiteX67" fmla="*/ 321945 w 2076450"/>
                  <a:gd name="connsiteY67" fmla="*/ 56198 h 1404937"/>
                  <a:gd name="connsiteX68" fmla="*/ 340995 w 2076450"/>
                  <a:gd name="connsiteY68" fmla="*/ 56198 h 1404937"/>
                  <a:gd name="connsiteX69" fmla="*/ 345758 w 2076450"/>
                  <a:gd name="connsiteY69" fmla="*/ 58103 h 1404937"/>
                  <a:gd name="connsiteX70" fmla="*/ 353378 w 2076450"/>
                  <a:gd name="connsiteY70" fmla="*/ 50483 h 1404937"/>
                  <a:gd name="connsiteX71" fmla="*/ 381000 w 2076450"/>
                  <a:gd name="connsiteY71" fmla="*/ 31433 h 1404937"/>
                  <a:gd name="connsiteX72" fmla="*/ 394335 w 2076450"/>
                  <a:gd name="connsiteY72" fmla="*/ 22860 h 1404937"/>
                  <a:gd name="connsiteX73" fmla="*/ 404813 w 2076450"/>
                  <a:gd name="connsiteY73" fmla="*/ 17145 h 1404937"/>
                  <a:gd name="connsiteX74" fmla="*/ 411480 w 2076450"/>
                  <a:gd name="connsiteY74" fmla="*/ 14288 h 1404937"/>
                  <a:gd name="connsiteX75" fmla="*/ 411480 w 2076450"/>
                  <a:gd name="connsiteY75" fmla="*/ 14288 h 1404937"/>
                  <a:gd name="connsiteX76" fmla="*/ 416243 w 2076450"/>
                  <a:gd name="connsiteY76" fmla="*/ 19050 h 1404937"/>
                  <a:gd name="connsiteX77" fmla="*/ 414338 w 2076450"/>
                  <a:gd name="connsiteY77" fmla="*/ 22860 h 1404937"/>
                  <a:gd name="connsiteX78" fmla="*/ 412433 w 2076450"/>
                  <a:gd name="connsiteY78" fmla="*/ 25718 h 1404937"/>
                  <a:gd name="connsiteX79" fmla="*/ 411480 w 2076450"/>
                  <a:gd name="connsiteY79" fmla="*/ 25718 h 1404937"/>
                  <a:gd name="connsiteX80" fmla="*/ 410528 w 2076450"/>
                  <a:gd name="connsiteY80" fmla="*/ 26670 h 1404937"/>
                  <a:gd name="connsiteX81" fmla="*/ 399098 w 2076450"/>
                  <a:gd name="connsiteY81" fmla="*/ 47625 h 1404937"/>
                  <a:gd name="connsiteX82" fmla="*/ 399098 w 2076450"/>
                  <a:gd name="connsiteY82" fmla="*/ 46673 h 1404937"/>
                  <a:gd name="connsiteX83" fmla="*/ 399098 w 2076450"/>
                  <a:gd name="connsiteY83" fmla="*/ 47625 h 1404937"/>
                  <a:gd name="connsiteX84" fmla="*/ 399098 w 2076450"/>
                  <a:gd name="connsiteY84" fmla="*/ 47625 h 1404937"/>
                  <a:gd name="connsiteX85" fmla="*/ 395288 w 2076450"/>
                  <a:gd name="connsiteY85" fmla="*/ 56198 h 1404937"/>
                  <a:gd name="connsiteX86" fmla="*/ 395288 w 2076450"/>
                  <a:gd name="connsiteY86" fmla="*/ 56198 h 1404937"/>
                  <a:gd name="connsiteX87" fmla="*/ 406718 w 2076450"/>
                  <a:gd name="connsiteY87" fmla="*/ 55245 h 1404937"/>
                  <a:gd name="connsiteX88" fmla="*/ 430530 w 2076450"/>
                  <a:gd name="connsiteY88" fmla="*/ 54293 h 1404937"/>
                  <a:gd name="connsiteX89" fmla="*/ 479108 w 2076450"/>
                  <a:gd name="connsiteY89" fmla="*/ 53340 h 1404937"/>
                  <a:gd name="connsiteX90" fmla="*/ 525780 w 2076450"/>
                  <a:gd name="connsiteY90" fmla="*/ 53340 h 1404937"/>
                  <a:gd name="connsiteX91" fmla="*/ 573405 w 2076450"/>
                  <a:gd name="connsiteY91" fmla="*/ 53340 h 1404937"/>
                  <a:gd name="connsiteX92" fmla="*/ 632460 w 2076450"/>
                  <a:gd name="connsiteY92" fmla="*/ 53340 h 1404937"/>
                  <a:gd name="connsiteX93" fmla="*/ 672465 w 2076450"/>
                  <a:gd name="connsiteY93" fmla="*/ 53340 h 1404937"/>
                  <a:gd name="connsiteX94" fmla="*/ 721995 w 2076450"/>
                  <a:gd name="connsiteY94" fmla="*/ 52388 h 1404937"/>
                  <a:gd name="connsiteX95" fmla="*/ 770573 w 2076450"/>
                  <a:gd name="connsiteY95" fmla="*/ 52388 h 1404937"/>
                  <a:gd name="connsiteX96" fmla="*/ 870585 w 2076450"/>
                  <a:gd name="connsiteY96" fmla="*/ 53340 h 1404937"/>
                  <a:gd name="connsiteX97" fmla="*/ 922020 w 2076450"/>
                  <a:gd name="connsiteY97" fmla="*/ 53340 h 1404937"/>
                  <a:gd name="connsiteX98" fmla="*/ 970598 w 2076450"/>
                  <a:gd name="connsiteY98" fmla="*/ 53340 h 1404937"/>
                  <a:gd name="connsiteX99" fmla="*/ 1021080 w 2076450"/>
                  <a:gd name="connsiteY99" fmla="*/ 52388 h 1404937"/>
                  <a:gd name="connsiteX100" fmla="*/ 1072515 w 2076450"/>
                  <a:gd name="connsiteY100" fmla="*/ 50483 h 1404937"/>
                  <a:gd name="connsiteX101" fmla="*/ 1122045 w 2076450"/>
                  <a:gd name="connsiteY101" fmla="*/ 48578 h 1404937"/>
                  <a:gd name="connsiteX102" fmla="*/ 1170623 w 2076450"/>
                  <a:gd name="connsiteY102" fmla="*/ 46673 h 1404937"/>
                  <a:gd name="connsiteX103" fmla="*/ 1220153 w 2076450"/>
                  <a:gd name="connsiteY103" fmla="*/ 44768 h 1404937"/>
                  <a:gd name="connsiteX104" fmla="*/ 1269683 w 2076450"/>
                  <a:gd name="connsiteY104" fmla="*/ 43815 h 1404937"/>
                  <a:gd name="connsiteX105" fmla="*/ 1369695 w 2076450"/>
                  <a:gd name="connsiteY105" fmla="*/ 43815 h 1404937"/>
                  <a:gd name="connsiteX106" fmla="*/ 1465898 w 2076450"/>
                  <a:gd name="connsiteY106" fmla="*/ 43815 h 1404937"/>
                  <a:gd name="connsiteX107" fmla="*/ 1564958 w 2076450"/>
                  <a:gd name="connsiteY107" fmla="*/ 44768 h 1404937"/>
                  <a:gd name="connsiteX108" fmla="*/ 1666875 w 2076450"/>
                  <a:gd name="connsiteY108" fmla="*/ 45720 h 1404937"/>
                  <a:gd name="connsiteX109" fmla="*/ 1713548 w 2076450"/>
                  <a:gd name="connsiteY109" fmla="*/ 45720 h 1404937"/>
                  <a:gd name="connsiteX110" fmla="*/ 1761173 w 2076450"/>
                  <a:gd name="connsiteY110" fmla="*/ 45720 h 1404937"/>
                  <a:gd name="connsiteX111" fmla="*/ 1804988 w 2076450"/>
                  <a:gd name="connsiteY111" fmla="*/ 44768 h 1404937"/>
                  <a:gd name="connsiteX112" fmla="*/ 1848803 w 2076450"/>
                  <a:gd name="connsiteY112" fmla="*/ 43815 h 1404937"/>
                  <a:gd name="connsiteX113" fmla="*/ 1892618 w 2076450"/>
                  <a:gd name="connsiteY113" fmla="*/ 43815 h 1404937"/>
                  <a:gd name="connsiteX114" fmla="*/ 1937385 w 2076450"/>
                  <a:gd name="connsiteY114" fmla="*/ 45720 h 1404937"/>
                  <a:gd name="connsiteX115" fmla="*/ 1953578 w 2076450"/>
                  <a:gd name="connsiteY115" fmla="*/ 47625 h 1404937"/>
                  <a:gd name="connsiteX116" fmla="*/ 1969770 w 2076450"/>
                  <a:gd name="connsiteY116" fmla="*/ 50483 h 1404937"/>
                  <a:gd name="connsiteX117" fmla="*/ 1990725 w 2076450"/>
                  <a:gd name="connsiteY117" fmla="*/ 57150 h 1404937"/>
                  <a:gd name="connsiteX118" fmla="*/ 2012633 w 2076450"/>
                  <a:gd name="connsiteY118" fmla="*/ 78105 h 1404937"/>
                  <a:gd name="connsiteX119" fmla="*/ 2012633 w 2076450"/>
                  <a:gd name="connsiteY119" fmla="*/ 81915 h 1404937"/>
                  <a:gd name="connsiteX120" fmla="*/ 2018348 w 2076450"/>
                  <a:gd name="connsiteY120" fmla="*/ 95250 h 1404937"/>
                  <a:gd name="connsiteX121" fmla="*/ 2023110 w 2076450"/>
                  <a:gd name="connsiteY121" fmla="*/ 111443 h 1404937"/>
                  <a:gd name="connsiteX122" fmla="*/ 2025968 w 2076450"/>
                  <a:gd name="connsiteY122" fmla="*/ 127635 h 1404937"/>
                  <a:gd name="connsiteX123" fmla="*/ 2029778 w 2076450"/>
                  <a:gd name="connsiteY123" fmla="*/ 162878 h 1404937"/>
                  <a:gd name="connsiteX124" fmla="*/ 2032635 w 2076450"/>
                  <a:gd name="connsiteY124" fmla="*/ 200025 h 1404937"/>
                  <a:gd name="connsiteX125" fmla="*/ 2033588 w 2076450"/>
                  <a:gd name="connsiteY125" fmla="*/ 238125 h 1404937"/>
                  <a:gd name="connsiteX126" fmla="*/ 2033588 w 2076450"/>
                  <a:gd name="connsiteY126" fmla="*/ 274320 h 1404937"/>
                  <a:gd name="connsiteX127" fmla="*/ 2033588 w 2076450"/>
                  <a:gd name="connsiteY127" fmla="*/ 347663 h 1404937"/>
                  <a:gd name="connsiteX128" fmla="*/ 2033588 w 2076450"/>
                  <a:gd name="connsiteY128" fmla="*/ 384810 h 1404937"/>
                  <a:gd name="connsiteX129" fmla="*/ 2033588 w 2076450"/>
                  <a:gd name="connsiteY129" fmla="*/ 421958 h 1404937"/>
                  <a:gd name="connsiteX130" fmla="*/ 2033588 w 2076450"/>
                  <a:gd name="connsiteY130" fmla="*/ 497205 h 1404937"/>
                  <a:gd name="connsiteX131" fmla="*/ 2032635 w 2076450"/>
                  <a:gd name="connsiteY131" fmla="*/ 570548 h 1404937"/>
                  <a:gd name="connsiteX132" fmla="*/ 2032635 w 2076450"/>
                  <a:gd name="connsiteY132" fmla="*/ 647700 h 1404937"/>
                  <a:gd name="connsiteX133" fmla="*/ 2033588 w 2076450"/>
                  <a:gd name="connsiteY133" fmla="*/ 721043 h 1404937"/>
                  <a:gd name="connsiteX134" fmla="*/ 2034540 w 2076450"/>
                  <a:gd name="connsiteY134" fmla="*/ 757238 h 1404937"/>
                  <a:gd name="connsiteX135" fmla="*/ 2034540 w 2076450"/>
                  <a:gd name="connsiteY135" fmla="*/ 796290 h 1404937"/>
                  <a:gd name="connsiteX136" fmla="*/ 2033588 w 2076450"/>
                  <a:gd name="connsiteY136" fmla="*/ 869633 h 1404937"/>
                  <a:gd name="connsiteX137" fmla="*/ 2033588 w 2076450"/>
                  <a:gd name="connsiteY137" fmla="*/ 905828 h 1404937"/>
                  <a:gd name="connsiteX138" fmla="*/ 2033588 w 2076450"/>
                  <a:gd name="connsiteY138" fmla="*/ 942975 h 1404937"/>
                  <a:gd name="connsiteX139" fmla="*/ 2031683 w 2076450"/>
                  <a:gd name="connsiteY139" fmla="*/ 1016318 h 1404937"/>
                  <a:gd name="connsiteX140" fmla="*/ 2030730 w 2076450"/>
                  <a:gd name="connsiteY140" fmla="*/ 1051560 h 1404937"/>
                  <a:gd name="connsiteX141" fmla="*/ 2029778 w 2076450"/>
                  <a:gd name="connsiteY141" fmla="*/ 1087755 h 1404937"/>
                  <a:gd name="connsiteX142" fmla="*/ 2027873 w 2076450"/>
                  <a:gd name="connsiteY142" fmla="*/ 1158240 h 1404937"/>
                  <a:gd name="connsiteX143" fmla="*/ 2026920 w 2076450"/>
                  <a:gd name="connsiteY143" fmla="*/ 1189673 h 1404937"/>
                  <a:gd name="connsiteX144" fmla="*/ 2022158 w 2076450"/>
                  <a:gd name="connsiteY144" fmla="*/ 1225868 h 1404937"/>
                  <a:gd name="connsiteX145" fmla="*/ 2016443 w 2076450"/>
                  <a:gd name="connsiteY145" fmla="*/ 1248728 h 1404937"/>
                  <a:gd name="connsiteX146" fmla="*/ 2010728 w 2076450"/>
                  <a:gd name="connsiteY146" fmla="*/ 1260158 h 1404937"/>
                  <a:gd name="connsiteX147" fmla="*/ 2004060 w 2076450"/>
                  <a:gd name="connsiteY147" fmla="*/ 1268730 h 1404937"/>
                  <a:gd name="connsiteX148" fmla="*/ 2000250 w 2076450"/>
                  <a:gd name="connsiteY148" fmla="*/ 1272540 h 1404937"/>
                  <a:gd name="connsiteX149" fmla="*/ 1995488 w 2076450"/>
                  <a:gd name="connsiteY149" fmla="*/ 1276350 h 1404937"/>
                  <a:gd name="connsiteX150" fmla="*/ 1992630 w 2076450"/>
                  <a:gd name="connsiteY150" fmla="*/ 1278255 h 1404937"/>
                  <a:gd name="connsiteX151" fmla="*/ 1977390 w 2076450"/>
                  <a:gd name="connsiteY151" fmla="*/ 1285875 h 1404937"/>
                  <a:gd name="connsiteX152" fmla="*/ 1969770 w 2076450"/>
                  <a:gd name="connsiteY152" fmla="*/ 1288733 h 1404937"/>
                  <a:gd name="connsiteX153" fmla="*/ 1961198 w 2076450"/>
                  <a:gd name="connsiteY153" fmla="*/ 1290638 h 1404937"/>
                  <a:gd name="connsiteX154" fmla="*/ 1945005 w 2076450"/>
                  <a:gd name="connsiteY154" fmla="*/ 1293495 h 1404937"/>
                  <a:gd name="connsiteX155" fmla="*/ 1912620 w 2076450"/>
                  <a:gd name="connsiteY155" fmla="*/ 1296353 h 1404937"/>
                  <a:gd name="connsiteX156" fmla="*/ 1896428 w 2076450"/>
                  <a:gd name="connsiteY156" fmla="*/ 1297305 h 1404937"/>
                  <a:gd name="connsiteX157" fmla="*/ 1880235 w 2076450"/>
                  <a:gd name="connsiteY157" fmla="*/ 1298258 h 1404937"/>
                  <a:gd name="connsiteX158" fmla="*/ 1876425 w 2076450"/>
                  <a:gd name="connsiteY158" fmla="*/ 1298258 h 1404937"/>
                  <a:gd name="connsiteX159" fmla="*/ 1870710 w 2076450"/>
                  <a:gd name="connsiteY159" fmla="*/ 1298258 h 1404937"/>
                  <a:gd name="connsiteX160" fmla="*/ 1860233 w 2076450"/>
                  <a:gd name="connsiteY160" fmla="*/ 1298258 h 1404937"/>
                  <a:gd name="connsiteX161" fmla="*/ 1855470 w 2076450"/>
                  <a:gd name="connsiteY161" fmla="*/ 1293495 h 1404937"/>
                  <a:gd name="connsiteX162" fmla="*/ 1851660 w 2076450"/>
                  <a:gd name="connsiteY162" fmla="*/ 1307783 h 1404937"/>
                  <a:gd name="connsiteX163" fmla="*/ 1844993 w 2076450"/>
                  <a:gd name="connsiteY163" fmla="*/ 1323975 h 1404937"/>
                  <a:gd name="connsiteX164" fmla="*/ 1835468 w 2076450"/>
                  <a:gd name="connsiteY164" fmla="*/ 1339215 h 1404937"/>
                  <a:gd name="connsiteX165" fmla="*/ 1814513 w 2076450"/>
                  <a:gd name="connsiteY165" fmla="*/ 1367790 h 1404937"/>
                  <a:gd name="connsiteX166" fmla="*/ 1805940 w 2076450"/>
                  <a:gd name="connsiteY166" fmla="*/ 1377315 h 1404937"/>
                  <a:gd name="connsiteX167" fmla="*/ 1796415 w 2076450"/>
                  <a:gd name="connsiteY167" fmla="*/ 1386840 h 1404937"/>
                  <a:gd name="connsiteX168" fmla="*/ 1786890 w 2076450"/>
                  <a:gd name="connsiteY168" fmla="*/ 1394460 h 1404937"/>
                  <a:gd name="connsiteX169" fmla="*/ 1778318 w 2076450"/>
                  <a:gd name="connsiteY169" fmla="*/ 1401128 h 1404937"/>
                  <a:gd name="connsiteX170" fmla="*/ 1777365 w 2076450"/>
                  <a:gd name="connsiteY170" fmla="*/ 1402080 h 1404937"/>
                  <a:gd name="connsiteX171" fmla="*/ 1774508 w 2076450"/>
                  <a:gd name="connsiteY171" fmla="*/ 1403033 h 1404937"/>
                  <a:gd name="connsiteX172" fmla="*/ 1772603 w 2076450"/>
                  <a:gd name="connsiteY172" fmla="*/ 1403033 h 1404937"/>
                  <a:gd name="connsiteX173" fmla="*/ 1770698 w 2076450"/>
                  <a:gd name="connsiteY173" fmla="*/ 1401128 h 1404937"/>
                  <a:gd name="connsiteX174" fmla="*/ 1770698 w 2076450"/>
                  <a:gd name="connsiteY174" fmla="*/ 1401128 h 1404937"/>
                  <a:gd name="connsiteX175" fmla="*/ 1770698 w 2076450"/>
                  <a:gd name="connsiteY175" fmla="*/ 1401128 h 1404937"/>
                  <a:gd name="connsiteX176" fmla="*/ 1770698 w 2076450"/>
                  <a:gd name="connsiteY176" fmla="*/ 1401128 h 1404937"/>
                  <a:gd name="connsiteX177" fmla="*/ 1769745 w 2076450"/>
                  <a:gd name="connsiteY177" fmla="*/ 1397318 h 1404937"/>
                  <a:gd name="connsiteX178" fmla="*/ 1772603 w 2076450"/>
                  <a:gd name="connsiteY178" fmla="*/ 1391603 h 1404937"/>
                  <a:gd name="connsiteX179" fmla="*/ 1773555 w 2076450"/>
                  <a:gd name="connsiteY179" fmla="*/ 1390650 h 1404937"/>
                  <a:gd name="connsiteX180" fmla="*/ 1773555 w 2076450"/>
                  <a:gd name="connsiteY180" fmla="*/ 1385888 h 1404937"/>
                  <a:gd name="connsiteX181" fmla="*/ 1778318 w 2076450"/>
                  <a:gd name="connsiteY181" fmla="*/ 1372553 h 1404937"/>
                  <a:gd name="connsiteX182" fmla="*/ 1783080 w 2076450"/>
                  <a:gd name="connsiteY182" fmla="*/ 1351598 h 1404937"/>
                  <a:gd name="connsiteX183" fmla="*/ 1783080 w 2076450"/>
                  <a:gd name="connsiteY183" fmla="*/ 1352550 h 1404937"/>
                  <a:gd name="connsiteX184" fmla="*/ 1783080 w 2076450"/>
                  <a:gd name="connsiteY184" fmla="*/ 1350645 h 1404937"/>
                  <a:gd name="connsiteX185" fmla="*/ 1783080 w 2076450"/>
                  <a:gd name="connsiteY185" fmla="*/ 1351598 h 1404937"/>
                  <a:gd name="connsiteX186" fmla="*/ 1785938 w 2076450"/>
                  <a:gd name="connsiteY186" fmla="*/ 1335405 h 1404937"/>
                  <a:gd name="connsiteX187" fmla="*/ 1786890 w 2076450"/>
                  <a:gd name="connsiteY187" fmla="*/ 1326833 h 1404937"/>
                  <a:gd name="connsiteX188" fmla="*/ 1787843 w 2076450"/>
                  <a:gd name="connsiteY188" fmla="*/ 1319213 h 1404937"/>
                  <a:gd name="connsiteX189" fmla="*/ 1787843 w 2076450"/>
                  <a:gd name="connsiteY189" fmla="*/ 1319213 h 1404937"/>
                  <a:gd name="connsiteX190" fmla="*/ 1773555 w 2076450"/>
                  <a:gd name="connsiteY190" fmla="*/ 1315403 h 1404937"/>
                  <a:gd name="connsiteX191" fmla="*/ 1759268 w 2076450"/>
                  <a:gd name="connsiteY191" fmla="*/ 1306830 h 1404937"/>
                  <a:gd name="connsiteX192" fmla="*/ 1752600 w 2076450"/>
                  <a:gd name="connsiteY192" fmla="*/ 1301115 h 1404937"/>
                  <a:gd name="connsiteX193" fmla="*/ 1746885 w 2076450"/>
                  <a:gd name="connsiteY193" fmla="*/ 1293495 h 1404937"/>
                  <a:gd name="connsiteX194" fmla="*/ 1744028 w 2076450"/>
                  <a:gd name="connsiteY194" fmla="*/ 1293495 h 1404937"/>
                  <a:gd name="connsiteX195" fmla="*/ 1737360 w 2076450"/>
                  <a:gd name="connsiteY195" fmla="*/ 1293495 h 1404937"/>
                  <a:gd name="connsiteX196" fmla="*/ 1724978 w 2076450"/>
                  <a:gd name="connsiteY196" fmla="*/ 1293495 h 1404937"/>
                  <a:gd name="connsiteX197" fmla="*/ 1710690 w 2076450"/>
                  <a:gd name="connsiteY197" fmla="*/ 1293495 h 1404937"/>
                  <a:gd name="connsiteX198" fmla="*/ 1705928 w 2076450"/>
                  <a:gd name="connsiteY198" fmla="*/ 1293495 h 1404937"/>
                  <a:gd name="connsiteX199" fmla="*/ 1704023 w 2076450"/>
                  <a:gd name="connsiteY199" fmla="*/ 1309688 h 1404937"/>
                  <a:gd name="connsiteX200" fmla="*/ 1699260 w 2076450"/>
                  <a:gd name="connsiteY200" fmla="*/ 1326833 h 1404937"/>
                  <a:gd name="connsiteX201" fmla="*/ 1692593 w 2076450"/>
                  <a:gd name="connsiteY201" fmla="*/ 1342073 h 1404937"/>
                  <a:gd name="connsiteX202" fmla="*/ 1684973 w 2076450"/>
                  <a:gd name="connsiteY202" fmla="*/ 1357313 h 1404937"/>
                  <a:gd name="connsiteX203" fmla="*/ 1666875 w 2076450"/>
                  <a:gd name="connsiteY203" fmla="*/ 1383030 h 1404937"/>
                  <a:gd name="connsiteX204" fmla="*/ 1662113 w 2076450"/>
                  <a:gd name="connsiteY204" fmla="*/ 1388745 h 1404937"/>
                  <a:gd name="connsiteX205" fmla="*/ 1656398 w 2076450"/>
                  <a:gd name="connsiteY205" fmla="*/ 1394460 h 1404937"/>
                  <a:gd name="connsiteX206" fmla="*/ 1650683 w 2076450"/>
                  <a:gd name="connsiteY206" fmla="*/ 1399223 h 1404937"/>
                  <a:gd name="connsiteX207" fmla="*/ 1649730 w 2076450"/>
                  <a:gd name="connsiteY207" fmla="*/ 1400175 h 1404937"/>
                  <a:gd name="connsiteX208" fmla="*/ 1649730 w 2076450"/>
                  <a:gd name="connsiteY208" fmla="*/ 1401128 h 1404937"/>
                  <a:gd name="connsiteX209" fmla="*/ 1644968 w 2076450"/>
                  <a:gd name="connsiteY209" fmla="*/ 1404938 h 1404937"/>
                  <a:gd name="connsiteX210" fmla="*/ 1644015 w 2076450"/>
                  <a:gd name="connsiteY210" fmla="*/ 1404938 h 1404937"/>
                  <a:gd name="connsiteX211" fmla="*/ 1642110 w 2076450"/>
                  <a:gd name="connsiteY211" fmla="*/ 1403985 h 1404937"/>
                  <a:gd name="connsiteX212" fmla="*/ 1641158 w 2076450"/>
                  <a:gd name="connsiteY212" fmla="*/ 1403033 h 1404937"/>
                  <a:gd name="connsiteX213" fmla="*/ 1641158 w 2076450"/>
                  <a:gd name="connsiteY213" fmla="*/ 1403033 h 1404937"/>
                  <a:gd name="connsiteX214" fmla="*/ 1641158 w 2076450"/>
                  <a:gd name="connsiteY214" fmla="*/ 1403033 h 1404937"/>
                  <a:gd name="connsiteX215" fmla="*/ 1640205 w 2076450"/>
                  <a:gd name="connsiteY215" fmla="*/ 1399223 h 1404937"/>
                  <a:gd name="connsiteX216" fmla="*/ 1641158 w 2076450"/>
                  <a:gd name="connsiteY216" fmla="*/ 1396365 h 1404937"/>
                  <a:gd name="connsiteX217" fmla="*/ 1644015 w 2076450"/>
                  <a:gd name="connsiteY217" fmla="*/ 1382078 h 1404937"/>
                  <a:gd name="connsiteX218" fmla="*/ 1644015 w 2076450"/>
                  <a:gd name="connsiteY218" fmla="*/ 1382078 h 1404937"/>
                  <a:gd name="connsiteX219" fmla="*/ 1644968 w 2076450"/>
                  <a:gd name="connsiteY219" fmla="*/ 1375410 h 1404937"/>
                  <a:gd name="connsiteX220" fmla="*/ 1644968 w 2076450"/>
                  <a:gd name="connsiteY220" fmla="*/ 1376363 h 1404937"/>
                  <a:gd name="connsiteX221" fmla="*/ 1647825 w 2076450"/>
                  <a:gd name="connsiteY221" fmla="*/ 1354455 h 1404937"/>
                  <a:gd name="connsiteX222" fmla="*/ 1647825 w 2076450"/>
                  <a:gd name="connsiteY222" fmla="*/ 1337310 h 1404937"/>
                  <a:gd name="connsiteX223" fmla="*/ 1645920 w 2076450"/>
                  <a:gd name="connsiteY223" fmla="*/ 1323975 h 1404937"/>
                  <a:gd name="connsiteX224" fmla="*/ 1645920 w 2076450"/>
                  <a:gd name="connsiteY224" fmla="*/ 1322070 h 1404937"/>
                  <a:gd name="connsiteX225" fmla="*/ 1645920 w 2076450"/>
                  <a:gd name="connsiteY225" fmla="*/ 1322070 h 1404937"/>
                  <a:gd name="connsiteX226" fmla="*/ 1633538 w 2076450"/>
                  <a:gd name="connsiteY226" fmla="*/ 1323023 h 1404937"/>
                  <a:gd name="connsiteX227" fmla="*/ 1618298 w 2076450"/>
                  <a:gd name="connsiteY227" fmla="*/ 1320165 h 1404937"/>
                  <a:gd name="connsiteX228" fmla="*/ 1604010 w 2076450"/>
                  <a:gd name="connsiteY228" fmla="*/ 1312545 h 1404937"/>
                  <a:gd name="connsiteX229" fmla="*/ 1591628 w 2076450"/>
                  <a:gd name="connsiteY229" fmla="*/ 1300163 h 1404937"/>
                  <a:gd name="connsiteX230" fmla="*/ 1591628 w 2076450"/>
                  <a:gd name="connsiteY230" fmla="*/ 1300163 h 1404937"/>
                  <a:gd name="connsiteX231" fmla="*/ 1591628 w 2076450"/>
                  <a:gd name="connsiteY231" fmla="*/ 1300163 h 1404937"/>
                  <a:gd name="connsiteX232" fmla="*/ 1591628 w 2076450"/>
                  <a:gd name="connsiteY232" fmla="*/ 1299210 h 1404937"/>
                  <a:gd name="connsiteX233" fmla="*/ 1591628 w 2076450"/>
                  <a:gd name="connsiteY233" fmla="*/ 1299210 h 1404937"/>
                  <a:gd name="connsiteX234" fmla="*/ 1588770 w 2076450"/>
                  <a:gd name="connsiteY234" fmla="*/ 1294448 h 1404937"/>
                  <a:gd name="connsiteX235" fmla="*/ 1584960 w 2076450"/>
                  <a:gd name="connsiteY235" fmla="*/ 1294448 h 1404937"/>
                  <a:gd name="connsiteX236" fmla="*/ 1582103 w 2076450"/>
                  <a:gd name="connsiteY236" fmla="*/ 1294448 h 1404937"/>
                  <a:gd name="connsiteX237" fmla="*/ 1572578 w 2076450"/>
                  <a:gd name="connsiteY237" fmla="*/ 1294448 h 1404937"/>
                  <a:gd name="connsiteX238" fmla="*/ 1553528 w 2076450"/>
                  <a:gd name="connsiteY238" fmla="*/ 1294448 h 1404937"/>
                  <a:gd name="connsiteX239" fmla="*/ 1522095 w 2076450"/>
                  <a:gd name="connsiteY239" fmla="*/ 1294448 h 1404937"/>
                  <a:gd name="connsiteX240" fmla="*/ 1480185 w 2076450"/>
                  <a:gd name="connsiteY240" fmla="*/ 1293495 h 1404937"/>
                  <a:gd name="connsiteX241" fmla="*/ 1434465 w 2076450"/>
                  <a:gd name="connsiteY241" fmla="*/ 1292543 h 1404937"/>
                  <a:gd name="connsiteX242" fmla="*/ 1388745 w 2076450"/>
                  <a:gd name="connsiteY242" fmla="*/ 1291590 h 1404937"/>
                  <a:gd name="connsiteX243" fmla="*/ 1343978 w 2076450"/>
                  <a:gd name="connsiteY243" fmla="*/ 1290638 h 1404937"/>
                  <a:gd name="connsiteX244" fmla="*/ 1299210 w 2076450"/>
                  <a:gd name="connsiteY244" fmla="*/ 1290638 h 1404937"/>
                  <a:gd name="connsiteX245" fmla="*/ 1253490 w 2076450"/>
                  <a:gd name="connsiteY245" fmla="*/ 1291590 h 1404937"/>
                  <a:gd name="connsiteX246" fmla="*/ 1207770 w 2076450"/>
                  <a:gd name="connsiteY246" fmla="*/ 1292543 h 1404937"/>
                  <a:gd name="connsiteX247" fmla="*/ 1114425 w 2076450"/>
                  <a:gd name="connsiteY247" fmla="*/ 1293495 h 1404937"/>
                  <a:gd name="connsiteX248" fmla="*/ 1067753 w 2076450"/>
                  <a:gd name="connsiteY248" fmla="*/ 1294448 h 1404937"/>
                  <a:gd name="connsiteX249" fmla="*/ 1022985 w 2076450"/>
                  <a:gd name="connsiteY249" fmla="*/ 1295400 h 1404937"/>
                  <a:gd name="connsiteX250" fmla="*/ 976313 w 2076450"/>
                  <a:gd name="connsiteY250" fmla="*/ 1296353 h 1404937"/>
                  <a:gd name="connsiteX251" fmla="*/ 931545 w 2076450"/>
                  <a:gd name="connsiteY251" fmla="*/ 1297305 h 1404937"/>
                  <a:gd name="connsiteX252" fmla="*/ 883920 w 2076450"/>
                  <a:gd name="connsiteY252" fmla="*/ 1298258 h 1404937"/>
                  <a:gd name="connsiteX253" fmla="*/ 874395 w 2076450"/>
                  <a:gd name="connsiteY253" fmla="*/ 1298258 h 1404937"/>
                  <a:gd name="connsiteX254" fmla="*/ 836295 w 2076450"/>
                  <a:gd name="connsiteY254" fmla="*/ 1298258 h 1404937"/>
                  <a:gd name="connsiteX255" fmla="*/ 789623 w 2076450"/>
                  <a:gd name="connsiteY255" fmla="*/ 1298258 h 1404937"/>
                  <a:gd name="connsiteX256" fmla="*/ 743903 w 2076450"/>
                  <a:gd name="connsiteY256" fmla="*/ 1297305 h 1404937"/>
                  <a:gd name="connsiteX257" fmla="*/ 696278 w 2076450"/>
                  <a:gd name="connsiteY257" fmla="*/ 1296353 h 1404937"/>
                  <a:gd name="connsiteX258" fmla="*/ 648653 w 2076450"/>
                  <a:gd name="connsiteY258" fmla="*/ 1296353 h 1404937"/>
                  <a:gd name="connsiteX259" fmla="*/ 558165 w 2076450"/>
                  <a:gd name="connsiteY259" fmla="*/ 1297305 h 1404937"/>
                  <a:gd name="connsiteX260" fmla="*/ 511493 w 2076450"/>
                  <a:gd name="connsiteY260" fmla="*/ 1298258 h 1404937"/>
                  <a:gd name="connsiteX261" fmla="*/ 464820 w 2076450"/>
                  <a:gd name="connsiteY261" fmla="*/ 1298258 h 1404937"/>
                  <a:gd name="connsiteX262" fmla="*/ 418148 w 2076450"/>
                  <a:gd name="connsiteY262" fmla="*/ 1298258 h 1404937"/>
                  <a:gd name="connsiteX263" fmla="*/ 371475 w 2076450"/>
                  <a:gd name="connsiteY263" fmla="*/ 1297305 h 1404937"/>
                  <a:gd name="connsiteX264" fmla="*/ 322898 w 2076450"/>
                  <a:gd name="connsiteY264" fmla="*/ 1296353 h 1404937"/>
                  <a:gd name="connsiteX265" fmla="*/ 274320 w 2076450"/>
                  <a:gd name="connsiteY265" fmla="*/ 1294448 h 1404937"/>
                  <a:gd name="connsiteX266" fmla="*/ 275273 w 2076450"/>
                  <a:gd name="connsiteY266" fmla="*/ 1294448 h 1404937"/>
                  <a:gd name="connsiteX267" fmla="*/ 222885 w 2076450"/>
                  <a:gd name="connsiteY267" fmla="*/ 1291590 h 1404937"/>
                  <a:gd name="connsiteX268" fmla="*/ 172403 w 2076450"/>
                  <a:gd name="connsiteY268" fmla="*/ 1287780 h 1404937"/>
                  <a:gd name="connsiteX269" fmla="*/ 172403 w 2076450"/>
                  <a:gd name="connsiteY269" fmla="*/ 1287780 h 1404937"/>
                  <a:gd name="connsiteX270" fmla="*/ 128588 w 2076450"/>
                  <a:gd name="connsiteY270" fmla="*/ 1285875 h 1404937"/>
                  <a:gd name="connsiteX271" fmla="*/ 106680 w 2076450"/>
                  <a:gd name="connsiteY271" fmla="*/ 1283970 h 1404937"/>
                  <a:gd name="connsiteX272" fmla="*/ 95250 w 2076450"/>
                  <a:gd name="connsiteY272" fmla="*/ 1282065 h 1404937"/>
                  <a:gd name="connsiteX273" fmla="*/ 84773 w 2076450"/>
                  <a:gd name="connsiteY273" fmla="*/ 1279208 h 1404937"/>
                  <a:gd name="connsiteX274" fmla="*/ 74295 w 2076450"/>
                  <a:gd name="connsiteY274" fmla="*/ 1275398 h 1404937"/>
                  <a:gd name="connsiteX275" fmla="*/ 65723 w 2076450"/>
                  <a:gd name="connsiteY275" fmla="*/ 1270635 h 1404937"/>
                  <a:gd name="connsiteX276" fmla="*/ 57150 w 2076450"/>
                  <a:gd name="connsiteY276" fmla="*/ 1263968 h 1404937"/>
                  <a:gd name="connsiteX277" fmla="*/ 52388 w 2076450"/>
                  <a:gd name="connsiteY277" fmla="*/ 1257300 h 1404937"/>
                  <a:gd name="connsiteX278" fmla="*/ 47625 w 2076450"/>
                  <a:gd name="connsiteY278" fmla="*/ 1247775 h 1404937"/>
                  <a:gd name="connsiteX279" fmla="*/ 45720 w 2076450"/>
                  <a:gd name="connsiteY279" fmla="*/ 1241108 h 1404937"/>
                  <a:gd name="connsiteX280" fmla="*/ 40958 w 2076450"/>
                  <a:gd name="connsiteY280" fmla="*/ 1236345 h 1404937"/>
                  <a:gd name="connsiteX281" fmla="*/ 40958 w 2076450"/>
                  <a:gd name="connsiteY281" fmla="*/ 1236345 h 1404937"/>
                  <a:gd name="connsiteX282" fmla="*/ 5715 w 2076450"/>
                  <a:gd name="connsiteY282" fmla="*/ 578168 h 1404937"/>
                  <a:gd name="connsiteX283" fmla="*/ 3810 w 2076450"/>
                  <a:gd name="connsiteY283" fmla="*/ 545783 h 1404937"/>
                  <a:gd name="connsiteX284" fmla="*/ 1905 w 2076450"/>
                  <a:gd name="connsiteY284" fmla="*/ 515303 h 1404937"/>
                  <a:gd name="connsiteX285" fmla="*/ 6668 w 2076450"/>
                  <a:gd name="connsiteY285" fmla="*/ 509588 h 1404937"/>
                  <a:gd name="connsiteX286" fmla="*/ 12383 w 2076450"/>
                  <a:gd name="connsiteY286" fmla="*/ 514350 h 1404937"/>
                  <a:gd name="connsiteX287" fmla="*/ 15240 w 2076450"/>
                  <a:gd name="connsiteY287" fmla="*/ 576263 h 1404937"/>
                  <a:gd name="connsiteX288" fmla="*/ 10478 w 2076450"/>
                  <a:gd name="connsiteY288" fmla="*/ 581978 h 1404937"/>
                  <a:gd name="connsiteX289" fmla="*/ 10478 w 2076450"/>
                  <a:gd name="connsiteY289" fmla="*/ 581978 h 1404937"/>
                  <a:gd name="connsiteX290" fmla="*/ 5715 w 2076450"/>
                  <a:gd name="connsiteY290" fmla="*/ 578168 h 1404937"/>
                  <a:gd name="connsiteX291" fmla="*/ 5715 w 2076450"/>
                  <a:gd name="connsiteY291" fmla="*/ 578168 h 1404937"/>
                  <a:gd name="connsiteX292" fmla="*/ 11430 w 2076450"/>
                  <a:gd name="connsiteY292" fmla="*/ 471488 h 1404937"/>
                  <a:gd name="connsiteX293" fmla="*/ 6668 w 2076450"/>
                  <a:gd name="connsiteY293" fmla="*/ 465773 h 1404937"/>
                  <a:gd name="connsiteX294" fmla="*/ 7620 w 2076450"/>
                  <a:gd name="connsiteY294" fmla="*/ 418148 h 1404937"/>
                  <a:gd name="connsiteX295" fmla="*/ 7620 w 2076450"/>
                  <a:gd name="connsiteY295" fmla="*/ 419100 h 1404937"/>
                  <a:gd name="connsiteX296" fmla="*/ 7620 w 2076450"/>
                  <a:gd name="connsiteY296" fmla="*/ 412433 h 1404937"/>
                  <a:gd name="connsiteX297" fmla="*/ 7620 w 2076450"/>
                  <a:gd name="connsiteY297" fmla="*/ 412433 h 1404937"/>
                  <a:gd name="connsiteX298" fmla="*/ 7620 w 2076450"/>
                  <a:gd name="connsiteY298" fmla="*/ 412433 h 1404937"/>
                  <a:gd name="connsiteX299" fmla="*/ 7620 w 2076450"/>
                  <a:gd name="connsiteY299" fmla="*/ 412433 h 1404937"/>
                  <a:gd name="connsiteX300" fmla="*/ 7620 w 2076450"/>
                  <a:gd name="connsiteY300" fmla="*/ 412433 h 1404937"/>
                  <a:gd name="connsiteX301" fmla="*/ 7620 w 2076450"/>
                  <a:gd name="connsiteY301" fmla="*/ 412433 h 1404937"/>
                  <a:gd name="connsiteX302" fmla="*/ 7620 w 2076450"/>
                  <a:gd name="connsiteY302" fmla="*/ 412433 h 1404937"/>
                  <a:gd name="connsiteX303" fmla="*/ 7620 w 2076450"/>
                  <a:gd name="connsiteY303" fmla="*/ 412433 h 1404937"/>
                  <a:gd name="connsiteX304" fmla="*/ 6668 w 2076450"/>
                  <a:gd name="connsiteY304" fmla="*/ 378143 h 1404937"/>
                  <a:gd name="connsiteX305" fmla="*/ 4763 w 2076450"/>
                  <a:gd name="connsiteY305" fmla="*/ 344805 h 1404937"/>
                  <a:gd name="connsiteX306" fmla="*/ 2858 w 2076450"/>
                  <a:gd name="connsiteY306" fmla="*/ 310515 h 1404937"/>
                  <a:gd name="connsiteX307" fmla="*/ 953 w 2076450"/>
                  <a:gd name="connsiteY307" fmla="*/ 276225 h 1404937"/>
                  <a:gd name="connsiteX308" fmla="*/ 0 w 2076450"/>
                  <a:gd name="connsiteY308" fmla="*/ 257175 h 1404937"/>
                  <a:gd name="connsiteX309" fmla="*/ 0 w 2076450"/>
                  <a:gd name="connsiteY309" fmla="*/ 240030 h 1404937"/>
                  <a:gd name="connsiteX310" fmla="*/ 5715 w 2076450"/>
                  <a:gd name="connsiteY310" fmla="*/ 235268 h 1404937"/>
                  <a:gd name="connsiteX311" fmla="*/ 10478 w 2076450"/>
                  <a:gd name="connsiteY311" fmla="*/ 240983 h 1404937"/>
                  <a:gd name="connsiteX312" fmla="*/ 10478 w 2076450"/>
                  <a:gd name="connsiteY312" fmla="*/ 245745 h 1404937"/>
                  <a:gd name="connsiteX313" fmla="*/ 11430 w 2076450"/>
                  <a:gd name="connsiteY313" fmla="*/ 279083 h 1404937"/>
                  <a:gd name="connsiteX314" fmla="*/ 13335 w 2076450"/>
                  <a:gd name="connsiteY314" fmla="*/ 312420 h 1404937"/>
                  <a:gd name="connsiteX315" fmla="*/ 18098 w 2076450"/>
                  <a:gd name="connsiteY315" fmla="*/ 381000 h 1404937"/>
                  <a:gd name="connsiteX316" fmla="*/ 19050 w 2076450"/>
                  <a:gd name="connsiteY316" fmla="*/ 415290 h 1404937"/>
                  <a:gd name="connsiteX317" fmla="*/ 18098 w 2076450"/>
                  <a:gd name="connsiteY317" fmla="*/ 448628 h 1404937"/>
                  <a:gd name="connsiteX318" fmla="*/ 17145 w 2076450"/>
                  <a:gd name="connsiteY318" fmla="*/ 465773 h 1404937"/>
                  <a:gd name="connsiteX319" fmla="*/ 11430 w 2076450"/>
                  <a:gd name="connsiteY319" fmla="*/ 471488 h 1404937"/>
                  <a:gd name="connsiteX320" fmla="*/ 11430 w 2076450"/>
                  <a:gd name="connsiteY320" fmla="*/ 471488 h 1404937"/>
                  <a:gd name="connsiteX321" fmla="*/ 11430 w 2076450"/>
                  <a:gd name="connsiteY321" fmla="*/ 471488 h 1404937"/>
                  <a:gd name="connsiteX322" fmla="*/ 2063115 w 2076450"/>
                  <a:gd name="connsiteY322" fmla="*/ 679133 h 1404937"/>
                  <a:gd name="connsiteX323" fmla="*/ 2058353 w 2076450"/>
                  <a:gd name="connsiteY323" fmla="*/ 673418 h 1404937"/>
                  <a:gd name="connsiteX324" fmla="*/ 2060258 w 2076450"/>
                  <a:gd name="connsiteY324" fmla="*/ 604838 h 1404937"/>
                  <a:gd name="connsiteX325" fmla="*/ 2062163 w 2076450"/>
                  <a:gd name="connsiteY325" fmla="*/ 535305 h 1404937"/>
                  <a:gd name="connsiteX326" fmla="*/ 2063115 w 2076450"/>
                  <a:gd name="connsiteY326" fmla="*/ 502920 h 1404937"/>
                  <a:gd name="connsiteX327" fmla="*/ 2063115 w 2076450"/>
                  <a:gd name="connsiteY327" fmla="*/ 468630 h 1404937"/>
                  <a:gd name="connsiteX328" fmla="*/ 2064068 w 2076450"/>
                  <a:gd name="connsiteY328" fmla="*/ 445770 h 1404937"/>
                  <a:gd name="connsiteX329" fmla="*/ 2065973 w 2076450"/>
                  <a:gd name="connsiteY329" fmla="*/ 424815 h 1404937"/>
                  <a:gd name="connsiteX330" fmla="*/ 2071688 w 2076450"/>
                  <a:gd name="connsiteY330" fmla="*/ 420053 h 1404937"/>
                  <a:gd name="connsiteX331" fmla="*/ 2076450 w 2076450"/>
                  <a:gd name="connsiteY331" fmla="*/ 425768 h 1404937"/>
                  <a:gd name="connsiteX332" fmla="*/ 2075498 w 2076450"/>
                  <a:gd name="connsiteY332" fmla="*/ 441960 h 1404937"/>
                  <a:gd name="connsiteX333" fmla="*/ 2074545 w 2076450"/>
                  <a:gd name="connsiteY333" fmla="*/ 458153 h 1404937"/>
                  <a:gd name="connsiteX334" fmla="*/ 2074545 w 2076450"/>
                  <a:gd name="connsiteY334" fmla="*/ 490538 h 1404937"/>
                  <a:gd name="connsiteX335" fmla="*/ 2074545 w 2076450"/>
                  <a:gd name="connsiteY335" fmla="*/ 489585 h 1404937"/>
                  <a:gd name="connsiteX336" fmla="*/ 2073593 w 2076450"/>
                  <a:gd name="connsiteY336" fmla="*/ 559118 h 1404937"/>
                  <a:gd name="connsiteX337" fmla="*/ 2071688 w 2076450"/>
                  <a:gd name="connsiteY337" fmla="*/ 625793 h 1404937"/>
                  <a:gd name="connsiteX338" fmla="*/ 2070735 w 2076450"/>
                  <a:gd name="connsiteY338" fmla="*/ 674370 h 1404937"/>
                  <a:gd name="connsiteX339" fmla="*/ 2063115 w 2076450"/>
                  <a:gd name="connsiteY339" fmla="*/ 679133 h 1404937"/>
                  <a:gd name="connsiteX340" fmla="*/ 2063115 w 2076450"/>
                  <a:gd name="connsiteY340" fmla="*/ 679133 h 1404937"/>
                  <a:gd name="connsiteX341" fmla="*/ 2063115 w 2076450"/>
                  <a:gd name="connsiteY341" fmla="*/ 679133 h 1404937"/>
                  <a:gd name="connsiteX342" fmla="*/ 2062163 w 2076450"/>
                  <a:gd name="connsiteY342" fmla="*/ 789623 h 1404937"/>
                  <a:gd name="connsiteX343" fmla="*/ 2057400 w 2076450"/>
                  <a:gd name="connsiteY343" fmla="*/ 783908 h 1404937"/>
                  <a:gd name="connsiteX344" fmla="*/ 2057400 w 2076450"/>
                  <a:gd name="connsiteY344" fmla="*/ 752475 h 1404937"/>
                  <a:gd name="connsiteX345" fmla="*/ 2057400 w 2076450"/>
                  <a:gd name="connsiteY345" fmla="*/ 753428 h 1404937"/>
                  <a:gd name="connsiteX346" fmla="*/ 2056448 w 2076450"/>
                  <a:gd name="connsiteY346" fmla="*/ 728663 h 1404937"/>
                  <a:gd name="connsiteX347" fmla="*/ 2061210 w 2076450"/>
                  <a:gd name="connsiteY347" fmla="*/ 722948 h 1404937"/>
                  <a:gd name="connsiteX348" fmla="*/ 2066925 w 2076450"/>
                  <a:gd name="connsiteY348" fmla="*/ 727710 h 1404937"/>
                  <a:gd name="connsiteX349" fmla="*/ 2067878 w 2076450"/>
                  <a:gd name="connsiteY349" fmla="*/ 753428 h 1404937"/>
                  <a:gd name="connsiteX350" fmla="*/ 2067878 w 2076450"/>
                  <a:gd name="connsiteY350" fmla="*/ 753428 h 1404937"/>
                  <a:gd name="connsiteX351" fmla="*/ 2067878 w 2076450"/>
                  <a:gd name="connsiteY351" fmla="*/ 756285 h 1404937"/>
                  <a:gd name="connsiteX352" fmla="*/ 2067878 w 2076450"/>
                  <a:gd name="connsiteY352" fmla="*/ 755333 h 1404937"/>
                  <a:gd name="connsiteX353" fmla="*/ 2067878 w 2076450"/>
                  <a:gd name="connsiteY353" fmla="*/ 783908 h 1404937"/>
                  <a:gd name="connsiteX354" fmla="*/ 2062163 w 2076450"/>
                  <a:gd name="connsiteY354" fmla="*/ 789623 h 1404937"/>
                  <a:gd name="connsiteX355" fmla="*/ 2062163 w 2076450"/>
                  <a:gd name="connsiteY355" fmla="*/ 789623 h 1404937"/>
                  <a:gd name="connsiteX356" fmla="*/ 2062163 w 2076450"/>
                  <a:gd name="connsiteY356" fmla="*/ 789623 h 1404937"/>
                  <a:gd name="connsiteX357" fmla="*/ 274320 w 2076450"/>
                  <a:gd name="connsiteY357" fmla="*/ 22860 h 1404937"/>
                  <a:gd name="connsiteX358" fmla="*/ 272415 w 2076450"/>
                  <a:gd name="connsiteY358" fmla="*/ 23813 h 1404937"/>
                  <a:gd name="connsiteX359" fmla="*/ 264795 w 2076450"/>
                  <a:gd name="connsiteY359" fmla="*/ 27623 h 1404937"/>
                  <a:gd name="connsiteX360" fmla="*/ 257175 w 2076450"/>
                  <a:gd name="connsiteY360" fmla="*/ 33338 h 1404937"/>
                  <a:gd name="connsiteX361" fmla="*/ 240983 w 2076450"/>
                  <a:gd name="connsiteY361" fmla="*/ 46673 h 1404937"/>
                  <a:gd name="connsiteX362" fmla="*/ 228600 w 2076450"/>
                  <a:gd name="connsiteY362" fmla="*/ 60008 h 1404937"/>
                  <a:gd name="connsiteX363" fmla="*/ 219075 w 2076450"/>
                  <a:gd name="connsiteY363" fmla="*/ 71438 h 1404937"/>
                  <a:gd name="connsiteX364" fmla="*/ 213360 w 2076450"/>
                  <a:gd name="connsiteY364" fmla="*/ 81915 h 1404937"/>
                  <a:gd name="connsiteX365" fmla="*/ 207645 w 2076450"/>
                  <a:gd name="connsiteY365" fmla="*/ 97155 h 1404937"/>
                  <a:gd name="connsiteX366" fmla="*/ 205740 w 2076450"/>
                  <a:gd name="connsiteY366" fmla="*/ 104775 h 1404937"/>
                  <a:gd name="connsiteX367" fmla="*/ 203835 w 2076450"/>
                  <a:gd name="connsiteY367" fmla="*/ 119063 h 1404937"/>
                  <a:gd name="connsiteX368" fmla="*/ 203835 w 2076450"/>
                  <a:gd name="connsiteY368" fmla="*/ 126683 h 1404937"/>
                  <a:gd name="connsiteX369" fmla="*/ 204788 w 2076450"/>
                  <a:gd name="connsiteY369" fmla="*/ 134303 h 1404937"/>
                  <a:gd name="connsiteX370" fmla="*/ 205740 w 2076450"/>
                  <a:gd name="connsiteY370" fmla="*/ 138113 h 1404937"/>
                  <a:gd name="connsiteX371" fmla="*/ 207645 w 2076450"/>
                  <a:gd name="connsiteY371" fmla="*/ 140970 h 1404937"/>
                  <a:gd name="connsiteX372" fmla="*/ 210503 w 2076450"/>
                  <a:gd name="connsiteY372" fmla="*/ 144780 h 1404937"/>
                  <a:gd name="connsiteX373" fmla="*/ 214313 w 2076450"/>
                  <a:gd name="connsiteY373" fmla="*/ 149543 h 1404937"/>
                  <a:gd name="connsiteX374" fmla="*/ 220980 w 2076450"/>
                  <a:gd name="connsiteY374" fmla="*/ 156210 h 1404937"/>
                  <a:gd name="connsiteX375" fmla="*/ 225743 w 2076450"/>
                  <a:gd name="connsiteY375" fmla="*/ 160020 h 1404937"/>
                  <a:gd name="connsiteX376" fmla="*/ 225743 w 2076450"/>
                  <a:gd name="connsiteY376" fmla="*/ 160020 h 1404937"/>
                  <a:gd name="connsiteX377" fmla="*/ 224790 w 2076450"/>
                  <a:gd name="connsiteY377" fmla="*/ 160020 h 1404937"/>
                  <a:gd name="connsiteX378" fmla="*/ 232410 w 2076450"/>
                  <a:gd name="connsiteY378" fmla="*/ 164783 h 1404937"/>
                  <a:gd name="connsiteX379" fmla="*/ 237173 w 2076450"/>
                  <a:gd name="connsiteY379" fmla="*/ 166688 h 1404937"/>
                  <a:gd name="connsiteX380" fmla="*/ 240030 w 2076450"/>
                  <a:gd name="connsiteY380" fmla="*/ 167640 h 1404937"/>
                  <a:gd name="connsiteX381" fmla="*/ 246698 w 2076450"/>
                  <a:gd name="connsiteY381" fmla="*/ 168593 h 1404937"/>
                  <a:gd name="connsiteX382" fmla="*/ 249555 w 2076450"/>
                  <a:gd name="connsiteY382" fmla="*/ 168593 h 1404937"/>
                  <a:gd name="connsiteX383" fmla="*/ 253365 w 2076450"/>
                  <a:gd name="connsiteY383" fmla="*/ 167640 h 1404937"/>
                  <a:gd name="connsiteX384" fmla="*/ 261938 w 2076450"/>
                  <a:gd name="connsiteY384" fmla="*/ 164783 h 1404937"/>
                  <a:gd name="connsiteX385" fmla="*/ 269558 w 2076450"/>
                  <a:gd name="connsiteY385" fmla="*/ 161925 h 1404937"/>
                  <a:gd name="connsiteX386" fmla="*/ 277178 w 2076450"/>
                  <a:gd name="connsiteY386" fmla="*/ 157163 h 1404937"/>
                  <a:gd name="connsiteX387" fmla="*/ 281940 w 2076450"/>
                  <a:gd name="connsiteY387" fmla="*/ 153353 h 1404937"/>
                  <a:gd name="connsiteX388" fmla="*/ 284798 w 2076450"/>
                  <a:gd name="connsiteY388" fmla="*/ 149543 h 1404937"/>
                  <a:gd name="connsiteX389" fmla="*/ 285750 w 2076450"/>
                  <a:gd name="connsiteY389" fmla="*/ 147638 h 1404937"/>
                  <a:gd name="connsiteX390" fmla="*/ 286703 w 2076450"/>
                  <a:gd name="connsiteY390" fmla="*/ 145733 h 1404937"/>
                  <a:gd name="connsiteX391" fmla="*/ 288608 w 2076450"/>
                  <a:gd name="connsiteY391" fmla="*/ 140018 h 1404937"/>
                  <a:gd name="connsiteX392" fmla="*/ 289560 w 2076450"/>
                  <a:gd name="connsiteY392" fmla="*/ 138113 h 1404937"/>
                  <a:gd name="connsiteX393" fmla="*/ 289560 w 2076450"/>
                  <a:gd name="connsiteY393" fmla="*/ 134303 h 1404937"/>
                  <a:gd name="connsiteX394" fmla="*/ 289560 w 2076450"/>
                  <a:gd name="connsiteY394" fmla="*/ 127635 h 1404937"/>
                  <a:gd name="connsiteX395" fmla="*/ 288608 w 2076450"/>
                  <a:gd name="connsiteY395" fmla="*/ 122873 h 1404937"/>
                  <a:gd name="connsiteX396" fmla="*/ 286703 w 2076450"/>
                  <a:gd name="connsiteY396" fmla="*/ 114300 h 1404937"/>
                  <a:gd name="connsiteX397" fmla="*/ 285750 w 2076450"/>
                  <a:gd name="connsiteY397" fmla="*/ 111443 h 1404937"/>
                  <a:gd name="connsiteX398" fmla="*/ 280988 w 2076450"/>
                  <a:gd name="connsiteY398" fmla="*/ 103823 h 1404937"/>
                  <a:gd name="connsiteX399" fmla="*/ 277178 w 2076450"/>
                  <a:gd name="connsiteY399" fmla="*/ 99060 h 1404937"/>
                  <a:gd name="connsiteX400" fmla="*/ 272415 w 2076450"/>
                  <a:gd name="connsiteY400" fmla="*/ 94298 h 1404937"/>
                  <a:gd name="connsiteX401" fmla="*/ 269558 w 2076450"/>
                  <a:gd name="connsiteY401" fmla="*/ 91440 h 1404937"/>
                  <a:gd name="connsiteX402" fmla="*/ 267653 w 2076450"/>
                  <a:gd name="connsiteY402" fmla="*/ 90488 h 1404937"/>
                  <a:gd name="connsiteX403" fmla="*/ 266700 w 2076450"/>
                  <a:gd name="connsiteY403" fmla="*/ 89535 h 1404937"/>
                  <a:gd name="connsiteX404" fmla="*/ 262890 w 2076450"/>
                  <a:gd name="connsiteY404" fmla="*/ 88583 h 1404937"/>
                  <a:gd name="connsiteX405" fmla="*/ 260033 w 2076450"/>
                  <a:gd name="connsiteY405" fmla="*/ 88583 h 1404937"/>
                  <a:gd name="connsiteX406" fmla="*/ 249555 w 2076450"/>
                  <a:gd name="connsiteY406" fmla="*/ 88583 h 1404937"/>
                  <a:gd name="connsiteX407" fmla="*/ 250508 w 2076450"/>
                  <a:gd name="connsiteY407" fmla="*/ 88583 h 1404937"/>
                  <a:gd name="connsiteX408" fmla="*/ 246698 w 2076450"/>
                  <a:gd name="connsiteY408" fmla="*/ 88583 h 1404937"/>
                  <a:gd name="connsiteX409" fmla="*/ 246698 w 2076450"/>
                  <a:gd name="connsiteY409" fmla="*/ 88583 h 1404937"/>
                  <a:gd name="connsiteX410" fmla="*/ 241935 w 2076450"/>
                  <a:gd name="connsiteY410" fmla="*/ 87630 h 1404937"/>
                  <a:gd name="connsiteX411" fmla="*/ 241935 w 2076450"/>
                  <a:gd name="connsiteY411" fmla="*/ 87630 h 1404937"/>
                  <a:gd name="connsiteX412" fmla="*/ 240030 w 2076450"/>
                  <a:gd name="connsiteY412" fmla="*/ 82868 h 1404937"/>
                  <a:gd name="connsiteX413" fmla="*/ 240030 w 2076450"/>
                  <a:gd name="connsiteY413" fmla="*/ 79058 h 1404937"/>
                  <a:gd name="connsiteX414" fmla="*/ 245745 w 2076450"/>
                  <a:gd name="connsiteY414" fmla="*/ 64770 h 1404937"/>
                  <a:gd name="connsiteX415" fmla="*/ 252413 w 2076450"/>
                  <a:gd name="connsiteY415" fmla="*/ 51435 h 1404937"/>
                  <a:gd name="connsiteX416" fmla="*/ 260985 w 2076450"/>
                  <a:gd name="connsiteY416" fmla="*/ 38100 h 1404937"/>
                  <a:gd name="connsiteX417" fmla="*/ 270510 w 2076450"/>
                  <a:gd name="connsiteY417" fmla="*/ 23813 h 1404937"/>
                  <a:gd name="connsiteX418" fmla="*/ 274320 w 2076450"/>
                  <a:gd name="connsiteY418" fmla="*/ 22860 h 1404937"/>
                  <a:gd name="connsiteX419" fmla="*/ 274320 w 2076450"/>
                  <a:gd name="connsiteY419" fmla="*/ 22860 h 1404937"/>
                  <a:gd name="connsiteX420" fmla="*/ 253365 w 2076450"/>
                  <a:gd name="connsiteY420" fmla="*/ 80010 h 1404937"/>
                  <a:gd name="connsiteX421" fmla="*/ 258128 w 2076450"/>
                  <a:gd name="connsiteY421" fmla="*/ 80010 h 1404937"/>
                  <a:gd name="connsiteX422" fmla="*/ 266700 w 2076450"/>
                  <a:gd name="connsiteY422" fmla="*/ 80963 h 1404937"/>
                  <a:gd name="connsiteX423" fmla="*/ 279083 w 2076450"/>
                  <a:gd name="connsiteY423" fmla="*/ 86678 h 1404937"/>
                  <a:gd name="connsiteX424" fmla="*/ 285750 w 2076450"/>
                  <a:gd name="connsiteY424" fmla="*/ 92393 h 1404937"/>
                  <a:gd name="connsiteX425" fmla="*/ 291465 w 2076450"/>
                  <a:gd name="connsiteY425" fmla="*/ 99060 h 1404937"/>
                  <a:gd name="connsiteX426" fmla="*/ 296228 w 2076450"/>
                  <a:gd name="connsiteY426" fmla="*/ 106680 h 1404937"/>
                  <a:gd name="connsiteX427" fmla="*/ 300038 w 2076450"/>
                  <a:gd name="connsiteY427" fmla="*/ 115253 h 1404937"/>
                  <a:gd name="connsiteX428" fmla="*/ 302895 w 2076450"/>
                  <a:gd name="connsiteY428" fmla="*/ 125730 h 1404937"/>
                  <a:gd name="connsiteX429" fmla="*/ 302895 w 2076450"/>
                  <a:gd name="connsiteY429" fmla="*/ 136208 h 1404937"/>
                  <a:gd name="connsiteX430" fmla="*/ 301943 w 2076450"/>
                  <a:gd name="connsiteY430" fmla="*/ 142875 h 1404937"/>
                  <a:gd name="connsiteX431" fmla="*/ 300038 w 2076450"/>
                  <a:gd name="connsiteY431" fmla="*/ 148590 h 1404937"/>
                  <a:gd name="connsiteX432" fmla="*/ 294323 w 2076450"/>
                  <a:gd name="connsiteY432" fmla="*/ 158115 h 1404937"/>
                  <a:gd name="connsiteX433" fmla="*/ 290513 w 2076450"/>
                  <a:gd name="connsiteY433" fmla="*/ 161925 h 1404937"/>
                  <a:gd name="connsiteX434" fmla="*/ 279083 w 2076450"/>
                  <a:gd name="connsiteY434" fmla="*/ 170498 h 1404937"/>
                  <a:gd name="connsiteX435" fmla="*/ 266700 w 2076450"/>
                  <a:gd name="connsiteY435" fmla="*/ 176213 h 1404937"/>
                  <a:gd name="connsiteX436" fmla="*/ 267653 w 2076450"/>
                  <a:gd name="connsiteY436" fmla="*/ 176213 h 1404937"/>
                  <a:gd name="connsiteX437" fmla="*/ 265748 w 2076450"/>
                  <a:gd name="connsiteY437" fmla="*/ 177165 h 1404937"/>
                  <a:gd name="connsiteX438" fmla="*/ 265748 w 2076450"/>
                  <a:gd name="connsiteY438" fmla="*/ 177165 h 1404937"/>
                  <a:gd name="connsiteX439" fmla="*/ 251460 w 2076450"/>
                  <a:gd name="connsiteY439" fmla="*/ 180975 h 1404937"/>
                  <a:gd name="connsiteX440" fmla="*/ 248603 w 2076450"/>
                  <a:gd name="connsiteY440" fmla="*/ 180975 h 1404937"/>
                  <a:gd name="connsiteX441" fmla="*/ 236220 w 2076450"/>
                  <a:gd name="connsiteY441" fmla="*/ 179070 h 1404937"/>
                  <a:gd name="connsiteX442" fmla="*/ 221933 w 2076450"/>
                  <a:gd name="connsiteY442" fmla="*/ 171450 h 1404937"/>
                  <a:gd name="connsiteX443" fmla="*/ 221933 w 2076450"/>
                  <a:gd name="connsiteY443" fmla="*/ 171450 h 1404937"/>
                  <a:gd name="connsiteX444" fmla="*/ 220980 w 2076450"/>
                  <a:gd name="connsiteY444" fmla="*/ 170498 h 1404937"/>
                  <a:gd name="connsiteX445" fmla="*/ 220980 w 2076450"/>
                  <a:gd name="connsiteY445" fmla="*/ 170498 h 1404937"/>
                  <a:gd name="connsiteX446" fmla="*/ 220980 w 2076450"/>
                  <a:gd name="connsiteY446" fmla="*/ 170498 h 1404937"/>
                  <a:gd name="connsiteX447" fmla="*/ 220980 w 2076450"/>
                  <a:gd name="connsiteY447" fmla="*/ 170498 h 1404937"/>
                  <a:gd name="connsiteX448" fmla="*/ 220980 w 2076450"/>
                  <a:gd name="connsiteY448" fmla="*/ 170498 h 1404937"/>
                  <a:gd name="connsiteX449" fmla="*/ 213360 w 2076450"/>
                  <a:gd name="connsiteY449" fmla="*/ 164783 h 1404937"/>
                  <a:gd name="connsiteX450" fmla="*/ 207645 w 2076450"/>
                  <a:gd name="connsiteY450" fmla="*/ 159068 h 1404937"/>
                  <a:gd name="connsiteX451" fmla="*/ 201930 w 2076450"/>
                  <a:gd name="connsiteY451" fmla="*/ 152400 h 1404937"/>
                  <a:gd name="connsiteX452" fmla="*/ 198120 w 2076450"/>
                  <a:gd name="connsiteY452" fmla="*/ 144780 h 1404937"/>
                  <a:gd name="connsiteX453" fmla="*/ 194310 w 2076450"/>
                  <a:gd name="connsiteY453" fmla="*/ 126683 h 1404937"/>
                  <a:gd name="connsiteX454" fmla="*/ 195263 w 2076450"/>
                  <a:gd name="connsiteY454" fmla="*/ 108585 h 1404937"/>
                  <a:gd name="connsiteX455" fmla="*/ 196215 w 2076450"/>
                  <a:gd name="connsiteY455" fmla="*/ 105728 h 1404937"/>
                  <a:gd name="connsiteX456" fmla="*/ 196215 w 2076450"/>
                  <a:gd name="connsiteY456" fmla="*/ 106680 h 1404937"/>
                  <a:gd name="connsiteX457" fmla="*/ 198120 w 2076450"/>
                  <a:gd name="connsiteY457" fmla="*/ 97155 h 1404937"/>
                  <a:gd name="connsiteX458" fmla="*/ 200978 w 2076450"/>
                  <a:gd name="connsiteY458" fmla="*/ 88583 h 1404937"/>
                  <a:gd name="connsiteX459" fmla="*/ 207645 w 2076450"/>
                  <a:gd name="connsiteY459" fmla="*/ 73343 h 1404937"/>
                  <a:gd name="connsiteX460" fmla="*/ 200978 w 2076450"/>
                  <a:gd name="connsiteY460" fmla="*/ 73343 h 1404937"/>
                  <a:gd name="connsiteX461" fmla="*/ 200978 w 2076450"/>
                  <a:gd name="connsiteY461" fmla="*/ 73343 h 1404937"/>
                  <a:gd name="connsiteX462" fmla="*/ 172403 w 2076450"/>
                  <a:gd name="connsiteY462" fmla="*/ 73343 h 1404937"/>
                  <a:gd name="connsiteX463" fmla="*/ 140018 w 2076450"/>
                  <a:gd name="connsiteY463" fmla="*/ 74295 h 1404937"/>
                  <a:gd name="connsiteX464" fmla="*/ 117158 w 2076450"/>
                  <a:gd name="connsiteY464" fmla="*/ 75248 h 1404937"/>
                  <a:gd name="connsiteX465" fmla="*/ 105728 w 2076450"/>
                  <a:gd name="connsiteY465" fmla="*/ 76200 h 1404937"/>
                  <a:gd name="connsiteX466" fmla="*/ 91440 w 2076450"/>
                  <a:gd name="connsiteY466" fmla="*/ 77153 h 1404937"/>
                  <a:gd name="connsiteX467" fmla="*/ 79058 w 2076450"/>
                  <a:gd name="connsiteY467" fmla="*/ 80010 h 1404937"/>
                  <a:gd name="connsiteX468" fmla="*/ 66675 w 2076450"/>
                  <a:gd name="connsiteY468" fmla="*/ 85725 h 1404937"/>
                  <a:gd name="connsiteX469" fmla="*/ 61913 w 2076450"/>
                  <a:gd name="connsiteY469" fmla="*/ 88583 h 1404937"/>
                  <a:gd name="connsiteX470" fmla="*/ 60960 w 2076450"/>
                  <a:gd name="connsiteY470" fmla="*/ 89535 h 1404937"/>
                  <a:gd name="connsiteX471" fmla="*/ 60008 w 2076450"/>
                  <a:gd name="connsiteY471" fmla="*/ 91440 h 1404937"/>
                  <a:gd name="connsiteX472" fmla="*/ 58103 w 2076450"/>
                  <a:gd name="connsiteY472" fmla="*/ 93345 h 1404937"/>
                  <a:gd name="connsiteX473" fmla="*/ 58103 w 2076450"/>
                  <a:gd name="connsiteY473" fmla="*/ 93345 h 1404937"/>
                  <a:gd name="connsiteX474" fmla="*/ 55245 w 2076450"/>
                  <a:gd name="connsiteY474" fmla="*/ 99060 h 1404937"/>
                  <a:gd name="connsiteX475" fmla="*/ 53340 w 2076450"/>
                  <a:gd name="connsiteY475" fmla="*/ 103823 h 1404937"/>
                  <a:gd name="connsiteX476" fmla="*/ 53340 w 2076450"/>
                  <a:gd name="connsiteY476" fmla="*/ 102870 h 1404937"/>
                  <a:gd name="connsiteX477" fmla="*/ 50483 w 2076450"/>
                  <a:gd name="connsiteY477" fmla="*/ 111443 h 1404937"/>
                  <a:gd name="connsiteX478" fmla="*/ 48578 w 2076450"/>
                  <a:gd name="connsiteY478" fmla="*/ 124778 h 1404937"/>
                  <a:gd name="connsiteX479" fmla="*/ 48578 w 2076450"/>
                  <a:gd name="connsiteY479" fmla="*/ 140970 h 1404937"/>
                  <a:gd name="connsiteX480" fmla="*/ 48578 w 2076450"/>
                  <a:gd name="connsiteY480" fmla="*/ 157163 h 1404937"/>
                  <a:gd name="connsiteX481" fmla="*/ 49530 w 2076450"/>
                  <a:gd name="connsiteY481" fmla="*/ 193358 h 1404937"/>
                  <a:gd name="connsiteX482" fmla="*/ 49530 w 2076450"/>
                  <a:gd name="connsiteY482" fmla="*/ 227648 h 1404937"/>
                  <a:gd name="connsiteX483" fmla="*/ 50483 w 2076450"/>
                  <a:gd name="connsiteY483" fmla="*/ 262890 h 1404937"/>
                  <a:gd name="connsiteX484" fmla="*/ 51435 w 2076450"/>
                  <a:gd name="connsiteY484" fmla="*/ 334328 h 1404937"/>
                  <a:gd name="connsiteX485" fmla="*/ 51435 w 2076450"/>
                  <a:gd name="connsiteY485" fmla="*/ 369570 h 1404937"/>
                  <a:gd name="connsiteX486" fmla="*/ 52388 w 2076450"/>
                  <a:gd name="connsiteY486" fmla="*/ 404813 h 1404937"/>
                  <a:gd name="connsiteX487" fmla="*/ 51435 w 2076450"/>
                  <a:gd name="connsiteY487" fmla="*/ 475298 h 1404937"/>
                  <a:gd name="connsiteX488" fmla="*/ 50483 w 2076450"/>
                  <a:gd name="connsiteY488" fmla="*/ 546735 h 1404937"/>
                  <a:gd name="connsiteX489" fmla="*/ 49530 w 2076450"/>
                  <a:gd name="connsiteY489" fmla="*/ 619125 h 1404937"/>
                  <a:gd name="connsiteX490" fmla="*/ 48578 w 2076450"/>
                  <a:gd name="connsiteY490" fmla="*/ 656273 h 1404937"/>
                  <a:gd name="connsiteX491" fmla="*/ 48578 w 2076450"/>
                  <a:gd name="connsiteY491" fmla="*/ 691515 h 1404937"/>
                  <a:gd name="connsiteX492" fmla="*/ 47625 w 2076450"/>
                  <a:gd name="connsiteY492" fmla="*/ 763905 h 1404937"/>
                  <a:gd name="connsiteX493" fmla="*/ 47625 w 2076450"/>
                  <a:gd name="connsiteY493" fmla="*/ 836295 h 1404937"/>
                  <a:gd name="connsiteX494" fmla="*/ 47625 w 2076450"/>
                  <a:gd name="connsiteY494" fmla="*/ 906780 h 1404937"/>
                  <a:gd name="connsiteX495" fmla="*/ 47625 w 2076450"/>
                  <a:gd name="connsiteY495" fmla="*/ 978218 h 1404937"/>
                  <a:gd name="connsiteX496" fmla="*/ 46673 w 2076450"/>
                  <a:gd name="connsiteY496" fmla="*/ 1047750 h 1404937"/>
                  <a:gd name="connsiteX497" fmla="*/ 46673 w 2076450"/>
                  <a:gd name="connsiteY497" fmla="*/ 1082040 h 1404937"/>
                  <a:gd name="connsiteX498" fmla="*/ 46673 w 2076450"/>
                  <a:gd name="connsiteY498" fmla="*/ 1116330 h 1404937"/>
                  <a:gd name="connsiteX499" fmla="*/ 46673 w 2076450"/>
                  <a:gd name="connsiteY499" fmla="*/ 1140143 h 1404937"/>
                  <a:gd name="connsiteX500" fmla="*/ 46673 w 2076450"/>
                  <a:gd name="connsiteY500" fmla="*/ 1163955 h 1404937"/>
                  <a:gd name="connsiteX501" fmla="*/ 47625 w 2076450"/>
                  <a:gd name="connsiteY501" fmla="*/ 1207770 h 1404937"/>
                  <a:gd name="connsiteX502" fmla="*/ 51435 w 2076450"/>
                  <a:gd name="connsiteY502" fmla="*/ 1233488 h 1404937"/>
                  <a:gd name="connsiteX503" fmla="*/ 51435 w 2076450"/>
                  <a:gd name="connsiteY503" fmla="*/ 1232535 h 1404937"/>
                  <a:gd name="connsiteX504" fmla="*/ 51435 w 2076450"/>
                  <a:gd name="connsiteY504" fmla="*/ 1233488 h 1404937"/>
                  <a:gd name="connsiteX505" fmla="*/ 51435 w 2076450"/>
                  <a:gd name="connsiteY505" fmla="*/ 1232535 h 1404937"/>
                  <a:gd name="connsiteX506" fmla="*/ 53340 w 2076450"/>
                  <a:gd name="connsiteY506" fmla="*/ 1241108 h 1404937"/>
                  <a:gd name="connsiteX507" fmla="*/ 53340 w 2076450"/>
                  <a:gd name="connsiteY507" fmla="*/ 1240155 h 1404937"/>
                  <a:gd name="connsiteX508" fmla="*/ 54293 w 2076450"/>
                  <a:gd name="connsiteY508" fmla="*/ 1244918 h 1404937"/>
                  <a:gd name="connsiteX509" fmla="*/ 54293 w 2076450"/>
                  <a:gd name="connsiteY509" fmla="*/ 1246823 h 1404937"/>
                  <a:gd name="connsiteX510" fmla="*/ 56198 w 2076450"/>
                  <a:gd name="connsiteY510" fmla="*/ 1250633 h 1404937"/>
                  <a:gd name="connsiteX511" fmla="*/ 59055 w 2076450"/>
                  <a:gd name="connsiteY511" fmla="*/ 1253490 h 1404937"/>
                  <a:gd name="connsiteX512" fmla="*/ 60960 w 2076450"/>
                  <a:gd name="connsiteY512" fmla="*/ 1255395 h 1404937"/>
                  <a:gd name="connsiteX513" fmla="*/ 66675 w 2076450"/>
                  <a:gd name="connsiteY513" fmla="*/ 1260158 h 1404937"/>
                  <a:gd name="connsiteX514" fmla="*/ 72390 w 2076450"/>
                  <a:gd name="connsiteY514" fmla="*/ 1263015 h 1404937"/>
                  <a:gd name="connsiteX515" fmla="*/ 82868 w 2076450"/>
                  <a:gd name="connsiteY515" fmla="*/ 1266825 h 1404937"/>
                  <a:gd name="connsiteX516" fmla="*/ 82868 w 2076450"/>
                  <a:gd name="connsiteY516" fmla="*/ 1266825 h 1404937"/>
                  <a:gd name="connsiteX517" fmla="*/ 83820 w 2076450"/>
                  <a:gd name="connsiteY517" fmla="*/ 1266825 h 1404937"/>
                  <a:gd name="connsiteX518" fmla="*/ 83820 w 2076450"/>
                  <a:gd name="connsiteY518" fmla="*/ 1266825 h 1404937"/>
                  <a:gd name="connsiteX519" fmla="*/ 83820 w 2076450"/>
                  <a:gd name="connsiteY519" fmla="*/ 1266825 h 1404937"/>
                  <a:gd name="connsiteX520" fmla="*/ 88583 w 2076450"/>
                  <a:gd name="connsiteY520" fmla="*/ 1268730 h 1404937"/>
                  <a:gd name="connsiteX521" fmla="*/ 95250 w 2076450"/>
                  <a:gd name="connsiteY521" fmla="*/ 1270635 h 1404937"/>
                  <a:gd name="connsiteX522" fmla="*/ 127635 w 2076450"/>
                  <a:gd name="connsiteY522" fmla="*/ 1273493 h 1404937"/>
                  <a:gd name="connsiteX523" fmla="*/ 127635 w 2076450"/>
                  <a:gd name="connsiteY523" fmla="*/ 1273493 h 1404937"/>
                  <a:gd name="connsiteX524" fmla="*/ 153353 w 2076450"/>
                  <a:gd name="connsiteY524" fmla="*/ 1274445 h 1404937"/>
                  <a:gd name="connsiteX525" fmla="*/ 180023 w 2076450"/>
                  <a:gd name="connsiteY525" fmla="*/ 1275398 h 1404937"/>
                  <a:gd name="connsiteX526" fmla="*/ 204788 w 2076450"/>
                  <a:gd name="connsiteY526" fmla="*/ 1277303 h 1404937"/>
                  <a:gd name="connsiteX527" fmla="*/ 233363 w 2076450"/>
                  <a:gd name="connsiteY527" fmla="*/ 1279208 h 1404937"/>
                  <a:gd name="connsiteX528" fmla="*/ 232410 w 2076450"/>
                  <a:gd name="connsiteY528" fmla="*/ 1279208 h 1404937"/>
                  <a:gd name="connsiteX529" fmla="*/ 277178 w 2076450"/>
                  <a:gd name="connsiteY529" fmla="*/ 1281113 h 1404937"/>
                  <a:gd name="connsiteX530" fmla="*/ 276225 w 2076450"/>
                  <a:gd name="connsiteY530" fmla="*/ 1281113 h 1404937"/>
                  <a:gd name="connsiteX531" fmla="*/ 280988 w 2076450"/>
                  <a:gd name="connsiteY531" fmla="*/ 1281113 h 1404937"/>
                  <a:gd name="connsiteX532" fmla="*/ 280035 w 2076450"/>
                  <a:gd name="connsiteY532" fmla="*/ 1281113 h 1404937"/>
                  <a:gd name="connsiteX533" fmla="*/ 303848 w 2076450"/>
                  <a:gd name="connsiteY533" fmla="*/ 1282065 h 1404937"/>
                  <a:gd name="connsiteX534" fmla="*/ 325755 w 2076450"/>
                  <a:gd name="connsiteY534" fmla="*/ 1283018 h 1404937"/>
                  <a:gd name="connsiteX535" fmla="*/ 373380 w 2076450"/>
                  <a:gd name="connsiteY535" fmla="*/ 1283970 h 1404937"/>
                  <a:gd name="connsiteX536" fmla="*/ 420053 w 2076450"/>
                  <a:gd name="connsiteY536" fmla="*/ 1284923 h 1404937"/>
                  <a:gd name="connsiteX537" fmla="*/ 467678 w 2076450"/>
                  <a:gd name="connsiteY537" fmla="*/ 1283970 h 1404937"/>
                  <a:gd name="connsiteX538" fmla="*/ 514350 w 2076450"/>
                  <a:gd name="connsiteY538" fmla="*/ 1283970 h 1404937"/>
                  <a:gd name="connsiteX539" fmla="*/ 560070 w 2076450"/>
                  <a:gd name="connsiteY539" fmla="*/ 1283018 h 1404937"/>
                  <a:gd name="connsiteX540" fmla="*/ 651510 w 2076450"/>
                  <a:gd name="connsiteY540" fmla="*/ 1283018 h 1404937"/>
                  <a:gd name="connsiteX541" fmla="*/ 699135 w 2076450"/>
                  <a:gd name="connsiteY541" fmla="*/ 1283970 h 1404937"/>
                  <a:gd name="connsiteX542" fmla="*/ 746760 w 2076450"/>
                  <a:gd name="connsiteY542" fmla="*/ 1284923 h 1404937"/>
                  <a:gd name="connsiteX543" fmla="*/ 839153 w 2076450"/>
                  <a:gd name="connsiteY543" fmla="*/ 1285875 h 1404937"/>
                  <a:gd name="connsiteX544" fmla="*/ 885825 w 2076450"/>
                  <a:gd name="connsiteY544" fmla="*/ 1285875 h 1404937"/>
                  <a:gd name="connsiteX545" fmla="*/ 932498 w 2076450"/>
                  <a:gd name="connsiteY545" fmla="*/ 1284923 h 1404937"/>
                  <a:gd name="connsiteX546" fmla="*/ 978218 w 2076450"/>
                  <a:gd name="connsiteY546" fmla="*/ 1283970 h 1404937"/>
                  <a:gd name="connsiteX547" fmla="*/ 1024890 w 2076450"/>
                  <a:gd name="connsiteY547" fmla="*/ 1283018 h 1404937"/>
                  <a:gd name="connsiteX548" fmla="*/ 1070610 w 2076450"/>
                  <a:gd name="connsiteY548" fmla="*/ 1282065 h 1404937"/>
                  <a:gd name="connsiteX549" fmla="*/ 1117283 w 2076450"/>
                  <a:gd name="connsiteY549" fmla="*/ 1281113 h 1404937"/>
                  <a:gd name="connsiteX550" fmla="*/ 1209675 w 2076450"/>
                  <a:gd name="connsiteY550" fmla="*/ 1280160 h 1404937"/>
                  <a:gd name="connsiteX551" fmla="*/ 1301115 w 2076450"/>
                  <a:gd name="connsiteY551" fmla="*/ 1279208 h 1404937"/>
                  <a:gd name="connsiteX552" fmla="*/ 1345883 w 2076450"/>
                  <a:gd name="connsiteY552" fmla="*/ 1279208 h 1404937"/>
                  <a:gd name="connsiteX553" fmla="*/ 1390650 w 2076450"/>
                  <a:gd name="connsiteY553" fmla="*/ 1280160 h 1404937"/>
                  <a:gd name="connsiteX554" fmla="*/ 1436370 w 2076450"/>
                  <a:gd name="connsiteY554" fmla="*/ 1281113 h 1404937"/>
                  <a:gd name="connsiteX555" fmla="*/ 1481138 w 2076450"/>
                  <a:gd name="connsiteY555" fmla="*/ 1282065 h 1404937"/>
                  <a:gd name="connsiteX556" fmla="*/ 1523048 w 2076450"/>
                  <a:gd name="connsiteY556" fmla="*/ 1282065 h 1404937"/>
                  <a:gd name="connsiteX557" fmla="*/ 1551623 w 2076450"/>
                  <a:gd name="connsiteY557" fmla="*/ 1282065 h 1404937"/>
                  <a:gd name="connsiteX558" fmla="*/ 1567815 w 2076450"/>
                  <a:gd name="connsiteY558" fmla="*/ 1282065 h 1404937"/>
                  <a:gd name="connsiteX559" fmla="*/ 1577340 w 2076450"/>
                  <a:gd name="connsiteY559" fmla="*/ 1282065 h 1404937"/>
                  <a:gd name="connsiteX560" fmla="*/ 1578293 w 2076450"/>
                  <a:gd name="connsiteY560" fmla="*/ 1282065 h 1404937"/>
                  <a:gd name="connsiteX561" fmla="*/ 1576388 w 2076450"/>
                  <a:gd name="connsiteY561" fmla="*/ 1263968 h 1404937"/>
                  <a:gd name="connsiteX562" fmla="*/ 1581150 w 2076450"/>
                  <a:gd name="connsiteY562" fmla="*/ 1245870 h 1404937"/>
                  <a:gd name="connsiteX563" fmla="*/ 1584960 w 2076450"/>
                  <a:gd name="connsiteY563" fmla="*/ 1238250 h 1404937"/>
                  <a:gd name="connsiteX564" fmla="*/ 1589723 w 2076450"/>
                  <a:gd name="connsiteY564" fmla="*/ 1229678 h 1404937"/>
                  <a:gd name="connsiteX565" fmla="*/ 1601153 w 2076450"/>
                  <a:gd name="connsiteY565" fmla="*/ 1216343 h 1404937"/>
                  <a:gd name="connsiteX566" fmla="*/ 1608773 w 2076450"/>
                  <a:gd name="connsiteY566" fmla="*/ 1210628 h 1404937"/>
                  <a:gd name="connsiteX567" fmla="*/ 1619250 w 2076450"/>
                  <a:gd name="connsiteY567" fmla="*/ 1205865 h 1404937"/>
                  <a:gd name="connsiteX568" fmla="*/ 1637348 w 2076450"/>
                  <a:gd name="connsiteY568" fmla="*/ 1203960 h 1404937"/>
                  <a:gd name="connsiteX569" fmla="*/ 1646873 w 2076450"/>
                  <a:gd name="connsiteY569" fmla="*/ 1204913 h 1404937"/>
                  <a:gd name="connsiteX570" fmla="*/ 1656398 w 2076450"/>
                  <a:gd name="connsiteY570" fmla="*/ 1207770 h 1404937"/>
                  <a:gd name="connsiteX571" fmla="*/ 1664018 w 2076450"/>
                  <a:gd name="connsiteY571" fmla="*/ 1210628 h 1404937"/>
                  <a:gd name="connsiteX572" fmla="*/ 1671638 w 2076450"/>
                  <a:gd name="connsiteY572" fmla="*/ 1214438 h 1404937"/>
                  <a:gd name="connsiteX573" fmla="*/ 1684020 w 2076450"/>
                  <a:gd name="connsiteY573" fmla="*/ 1225868 h 1404937"/>
                  <a:gd name="connsiteX574" fmla="*/ 1693545 w 2076450"/>
                  <a:gd name="connsiteY574" fmla="*/ 1241108 h 1404937"/>
                  <a:gd name="connsiteX575" fmla="*/ 1699260 w 2076450"/>
                  <a:gd name="connsiteY575" fmla="*/ 1257300 h 1404937"/>
                  <a:gd name="connsiteX576" fmla="*/ 1702118 w 2076450"/>
                  <a:gd name="connsiteY576" fmla="*/ 1271588 h 1404937"/>
                  <a:gd name="connsiteX577" fmla="*/ 1702118 w 2076450"/>
                  <a:gd name="connsiteY577" fmla="*/ 1278255 h 1404937"/>
                  <a:gd name="connsiteX578" fmla="*/ 1712595 w 2076450"/>
                  <a:gd name="connsiteY578" fmla="*/ 1278255 h 1404937"/>
                  <a:gd name="connsiteX579" fmla="*/ 1724978 w 2076450"/>
                  <a:gd name="connsiteY579" fmla="*/ 1278255 h 1404937"/>
                  <a:gd name="connsiteX580" fmla="*/ 1735455 w 2076450"/>
                  <a:gd name="connsiteY580" fmla="*/ 1278255 h 1404937"/>
                  <a:gd name="connsiteX581" fmla="*/ 1737360 w 2076450"/>
                  <a:gd name="connsiteY581" fmla="*/ 1278255 h 1404937"/>
                  <a:gd name="connsiteX582" fmla="*/ 1735455 w 2076450"/>
                  <a:gd name="connsiteY582" fmla="*/ 1272540 h 1404937"/>
                  <a:gd name="connsiteX583" fmla="*/ 1733550 w 2076450"/>
                  <a:gd name="connsiteY583" fmla="*/ 1263015 h 1404937"/>
                  <a:gd name="connsiteX584" fmla="*/ 1734503 w 2076450"/>
                  <a:gd name="connsiteY584" fmla="*/ 1254443 h 1404937"/>
                  <a:gd name="connsiteX585" fmla="*/ 1735455 w 2076450"/>
                  <a:gd name="connsiteY585" fmla="*/ 1249680 h 1404937"/>
                  <a:gd name="connsiteX586" fmla="*/ 1739265 w 2076450"/>
                  <a:gd name="connsiteY586" fmla="*/ 1241108 h 1404937"/>
                  <a:gd name="connsiteX587" fmla="*/ 1744028 w 2076450"/>
                  <a:gd name="connsiteY587" fmla="*/ 1233488 h 1404937"/>
                  <a:gd name="connsiteX588" fmla="*/ 1746885 w 2076450"/>
                  <a:gd name="connsiteY588" fmla="*/ 1229678 h 1404937"/>
                  <a:gd name="connsiteX589" fmla="*/ 1749743 w 2076450"/>
                  <a:gd name="connsiteY589" fmla="*/ 1225868 h 1404937"/>
                  <a:gd name="connsiteX590" fmla="*/ 1756410 w 2076450"/>
                  <a:gd name="connsiteY590" fmla="*/ 1219200 h 1404937"/>
                  <a:gd name="connsiteX591" fmla="*/ 1760220 w 2076450"/>
                  <a:gd name="connsiteY591" fmla="*/ 1216343 h 1404937"/>
                  <a:gd name="connsiteX592" fmla="*/ 1763078 w 2076450"/>
                  <a:gd name="connsiteY592" fmla="*/ 1213485 h 1404937"/>
                  <a:gd name="connsiteX593" fmla="*/ 1770698 w 2076450"/>
                  <a:gd name="connsiteY593" fmla="*/ 1208723 h 1404937"/>
                  <a:gd name="connsiteX594" fmla="*/ 1782128 w 2076450"/>
                  <a:gd name="connsiteY594" fmla="*/ 1203960 h 1404937"/>
                  <a:gd name="connsiteX595" fmla="*/ 1800225 w 2076450"/>
                  <a:gd name="connsiteY595" fmla="*/ 1203960 h 1404937"/>
                  <a:gd name="connsiteX596" fmla="*/ 1808798 w 2076450"/>
                  <a:gd name="connsiteY596" fmla="*/ 1206818 h 1404937"/>
                  <a:gd name="connsiteX597" fmla="*/ 1817370 w 2076450"/>
                  <a:gd name="connsiteY597" fmla="*/ 1210628 h 1404937"/>
                  <a:gd name="connsiteX598" fmla="*/ 1832610 w 2076450"/>
                  <a:gd name="connsiteY598" fmla="*/ 1221105 h 1404937"/>
                  <a:gd name="connsiteX599" fmla="*/ 1839278 w 2076450"/>
                  <a:gd name="connsiteY599" fmla="*/ 1227773 h 1404937"/>
                  <a:gd name="connsiteX600" fmla="*/ 1844993 w 2076450"/>
                  <a:gd name="connsiteY600" fmla="*/ 1235393 h 1404937"/>
                  <a:gd name="connsiteX601" fmla="*/ 1851660 w 2076450"/>
                  <a:gd name="connsiteY601" fmla="*/ 1251585 h 1404937"/>
                  <a:gd name="connsiteX602" fmla="*/ 1853565 w 2076450"/>
                  <a:gd name="connsiteY602" fmla="*/ 1261110 h 1404937"/>
                  <a:gd name="connsiteX603" fmla="*/ 1854518 w 2076450"/>
                  <a:gd name="connsiteY603" fmla="*/ 1269683 h 1404937"/>
                  <a:gd name="connsiteX604" fmla="*/ 1854518 w 2076450"/>
                  <a:gd name="connsiteY604" fmla="*/ 1279208 h 1404937"/>
                  <a:gd name="connsiteX605" fmla="*/ 1853565 w 2076450"/>
                  <a:gd name="connsiteY605" fmla="*/ 1287780 h 1404937"/>
                  <a:gd name="connsiteX606" fmla="*/ 1858328 w 2076450"/>
                  <a:gd name="connsiteY606" fmla="*/ 1284923 h 1404937"/>
                  <a:gd name="connsiteX607" fmla="*/ 1866900 w 2076450"/>
                  <a:gd name="connsiteY607" fmla="*/ 1284923 h 1404937"/>
                  <a:gd name="connsiteX608" fmla="*/ 1876425 w 2076450"/>
                  <a:gd name="connsiteY608" fmla="*/ 1284923 h 1404937"/>
                  <a:gd name="connsiteX609" fmla="*/ 1891665 w 2076450"/>
                  <a:gd name="connsiteY609" fmla="*/ 1283970 h 1404937"/>
                  <a:gd name="connsiteX610" fmla="*/ 1907858 w 2076450"/>
                  <a:gd name="connsiteY610" fmla="*/ 1283018 h 1404937"/>
                  <a:gd name="connsiteX611" fmla="*/ 1924050 w 2076450"/>
                  <a:gd name="connsiteY611" fmla="*/ 1282065 h 1404937"/>
                  <a:gd name="connsiteX612" fmla="*/ 1940243 w 2076450"/>
                  <a:gd name="connsiteY612" fmla="*/ 1280160 h 1404937"/>
                  <a:gd name="connsiteX613" fmla="*/ 1942148 w 2076450"/>
                  <a:gd name="connsiteY613" fmla="*/ 1280160 h 1404937"/>
                  <a:gd name="connsiteX614" fmla="*/ 1942148 w 2076450"/>
                  <a:gd name="connsiteY614" fmla="*/ 1280160 h 1404937"/>
                  <a:gd name="connsiteX615" fmla="*/ 1963103 w 2076450"/>
                  <a:gd name="connsiteY615" fmla="*/ 1276350 h 1404937"/>
                  <a:gd name="connsiteX616" fmla="*/ 1975485 w 2076450"/>
                  <a:gd name="connsiteY616" fmla="*/ 1271588 h 1404937"/>
                  <a:gd name="connsiteX617" fmla="*/ 1982153 w 2076450"/>
                  <a:gd name="connsiteY617" fmla="*/ 1268730 h 1404937"/>
                  <a:gd name="connsiteX618" fmla="*/ 1984058 w 2076450"/>
                  <a:gd name="connsiteY618" fmla="*/ 1267778 h 1404937"/>
                  <a:gd name="connsiteX619" fmla="*/ 1986915 w 2076450"/>
                  <a:gd name="connsiteY619" fmla="*/ 1264920 h 1404937"/>
                  <a:gd name="connsiteX620" fmla="*/ 1987868 w 2076450"/>
                  <a:gd name="connsiteY620" fmla="*/ 1264920 h 1404937"/>
                  <a:gd name="connsiteX621" fmla="*/ 1988820 w 2076450"/>
                  <a:gd name="connsiteY621" fmla="*/ 1263968 h 1404937"/>
                  <a:gd name="connsiteX622" fmla="*/ 1988820 w 2076450"/>
                  <a:gd name="connsiteY622" fmla="*/ 1263968 h 1404937"/>
                  <a:gd name="connsiteX623" fmla="*/ 1990725 w 2076450"/>
                  <a:gd name="connsiteY623" fmla="*/ 1262063 h 1404937"/>
                  <a:gd name="connsiteX624" fmla="*/ 1991678 w 2076450"/>
                  <a:gd name="connsiteY624" fmla="*/ 1261110 h 1404937"/>
                  <a:gd name="connsiteX625" fmla="*/ 1994535 w 2076450"/>
                  <a:gd name="connsiteY625" fmla="*/ 1257300 h 1404937"/>
                  <a:gd name="connsiteX626" fmla="*/ 1998345 w 2076450"/>
                  <a:gd name="connsiteY626" fmla="*/ 1252538 h 1404937"/>
                  <a:gd name="connsiteX627" fmla="*/ 2001203 w 2076450"/>
                  <a:gd name="connsiteY627" fmla="*/ 1247775 h 1404937"/>
                  <a:gd name="connsiteX628" fmla="*/ 2004060 w 2076450"/>
                  <a:gd name="connsiteY628" fmla="*/ 1241108 h 1404937"/>
                  <a:gd name="connsiteX629" fmla="*/ 2009775 w 2076450"/>
                  <a:gd name="connsiteY629" fmla="*/ 1218248 h 1404937"/>
                  <a:gd name="connsiteX630" fmla="*/ 2009775 w 2076450"/>
                  <a:gd name="connsiteY630" fmla="*/ 1219200 h 1404937"/>
                  <a:gd name="connsiteX631" fmla="*/ 2014538 w 2076450"/>
                  <a:gd name="connsiteY631" fmla="*/ 1180148 h 1404937"/>
                  <a:gd name="connsiteX632" fmla="*/ 2014538 w 2076450"/>
                  <a:gd name="connsiteY632" fmla="*/ 1181100 h 1404937"/>
                  <a:gd name="connsiteX633" fmla="*/ 2015490 w 2076450"/>
                  <a:gd name="connsiteY633" fmla="*/ 1148715 h 1404937"/>
                  <a:gd name="connsiteX634" fmla="*/ 2016443 w 2076450"/>
                  <a:gd name="connsiteY634" fmla="*/ 1112520 h 1404937"/>
                  <a:gd name="connsiteX635" fmla="*/ 2017395 w 2076450"/>
                  <a:gd name="connsiteY635" fmla="*/ 1078230 h 1404937"/>
                  <a:gd name="connsiteX636" fmla="*/ 2018348 w 2076450"/>
                  <a:gd name="connsiteY636" fmla="*/ 1042035 h 1404937"/>
                  <a:gd name="connsiteX637" fmla="*/ 2019300 w 2076450"/>
                  <a:gd name="connsiteY637" fmla="*/ 1006793 h 1404937"/>
                  <a:gd name="connsiteX638" fmla="*/ 2020253 w 2076450"/>
                  <a:gd name="connsiteY638" fmla="*/ 969645 h 1404937"/>
                  <a:gd name="connsiteX639" fmla="*/ 2021205 w 2076450"/>
                  <a:gd name="connsiteY639" fmla="*/ 897255 h 1404937"/>
                  <a:gd name="connsiteX640" fmla="*/ 2022158 w 2076450"/>
                  <a:gd name="connsiteY640" fmla="*/ 859155 h 1404937"/>
                  <a:gd name="connsiteX641" fmla="*/ 2022158 w 2076450"/>
                  <a:gd name="connsiteY641" fmla="*/ 822960 h 1404937"/>
                  <a:gd name="connsiteX642" fmla="*/ 2022158 w 2076450"/>
                  <a:gd name="connsiteY642" fmla="*/ 748665 h 1404937"/>
                  <a:gd name="connsiteX643" fmla="*/ 2021205 w 2076450"/>
                  <a:gd name="connsiteY643" fmla="*/ 676275 h 1404937"/>
                  <a:gd name="connsiteX644" fmla="*/ 2021205 w 2076450"/>
                  <a:gd name="connsiteY644" fmla="*/ 600075 h 1404937"/>
                  <a:gd name="connsiteX645" fmla="*/ 2022158 w 2076450"/>
                  <a:gd name="connsiteY645" fmla="*/ 526733 h 1404937"/>
                  <a:gd name="connsiteX646" fmla="*/ 2022158 w 2076450"/>
                  <a:gd name="connsiteY646" fmla="*/ 450533 h 1404937"/>
                  <a:gd name="connsiteX647" fmla="*/ 2021205 w 2076450"/>
                  <a:gd name="connsiteY647" fmla="*/ 376238 h 1404937"/>
                  <a:gd name="connsiteX648" fmla="*/ 2021205 w 2076450"/>
                  <a:gd name="connsiteY648" fmla="*/ 300990 h 1404937"/>
                  <a:gd name="connsiteX649" fmla="*/ 2021205 w 2076450"/>
                  <a:gd name="connsiteY649" fmla="*/ 243840 h 1404937"/>
                  <a:gd name="connsiteX650" fmla="*/ 2020253 w 2076450"/>
                  <a:gd name="connsiteY650" fmla="*/ 214313 h 1404937"/>
                  <a:gd name="connsiteX651" fmla="*/ 2018348 w 2076450"/>
                  <a:gd name="connsiteY651" fmla="*/ 184785 h 1404937"/>
                  <a:gd name="connsiteX652" fmla="*/ 2018348 w 2076450"/>
                  <a:gd name="connsiteY652" fmla="*/ 185738 h 1404937"/>
                  <a:gd name="connsiteX653" fmla="*/ 2015490 w 2076450"/>
                  <a:gd name="connsiteY653" fmla="*/ 148590 h 1404937"/>
                  <a:gd name="connsiteX654" fmla="*/ 2010728 w 2076450"/>
                  <a:gd name="connsiteY654" fmla="*/ 114300 h 1404937"/>
                  <a:gd name="connsiteX655" fmla="*/ 2005013 w 2076450"/>
                  <a:gd name="connsiteY655" fmla="*/ 92393 h 1404937"/>
                  <a:gd name="connsiteX656" fmla="*/ 2005013 w 2076450"/>
                  <a:gd name="connsiteY656" fmla="*/ 92393 h 1404937"/>
                  <a:gd name="connsiteX657" fmla="*/ 2005013 w 2076450"/>
                  <a:gd name="connsiteY657" fmla="*/ 92393 h 1404937"/>
                  <a:gd name="connsiteX658" fmla="*/ 2005013 w 2076450"/>
                  <a:gd name="connsiteY658" fmla="*/ 92393 h 1404937"/>
                  <a:gd name="connsiteX659" fmla="*/ 2005013 w 2076450"/>
                  <a:gd name="connsiteY659" fmla="*/ 92393 h 1404937"/>
                  <a:gd name="connsiteX660" fmla="*/ 2001203 w 2076450"/>
                  <a:gd name="connsiteY660" fmla="*/ 83820 h 1404937"/>
                  <a:gd name="connsiteX661" fmla="*/ 1999298 w 2076450"/>
                  <a:gd name="connsiteY661" fmla="*/ 80010 h 1404937"/>
                  <a:gd name="connsiteX662" fmla="*/ 1998345 w 2076450"/>
                  <a:gd name="connsiteY662" fmla="*/ 78105 h 1404937"/>
                  <a:gd name="connsiteX663" fmla="*/ 1996440 w 2076450"/>
                  <a:gd name="connsiteY663" fmla="*/ 76200 h 1404937"/>
                  <a:gd name="connsiteX664" fmla="*/ 1995488 w 2076450"/>
                  <a:gd name="connsiteY664" fmla="*/ 72390 h 1404937"/>
                  <a:gd name="connsiteX665" fmla="*/ 1993583 w 2076450"/>
                  <a:gd name="connsiteY665" fmla="*/ 70485 h 1404937"/>
                  <a:gd name="connsiteX666" fmla="*/ 1989773 w 2076450"/>
                  <a:gd name="connsiteY666" fmla="*/ 67628 h 1404937"/>
                  <a:gd name="connsiteX667" fmla="*/ 1985010 w 2076450"/>
                  <a:gd name="connsiteY667" fmla="*/ 64770 h 1404937"/>
                  <a:gd name="connsiteX668" fmla="*/ 1977390 w 2076450"/>
                  <a:gd name="connsiteY668" fmla="*/ 61913 h 1404937"/>
                  <a:gd name="connsiteX669" fmla="*/ 1957388 w 2076450"/>
                  <a:gd name="connsiteY669" fmla="*/ 57150 h 1404937"/>
                  <a:gd name="connsiteX670" fmla="*/ 1937385 w 2076450"/>
                  <a:gd name="connsiteY670" fmla="*/ 54293 h 1404937"/>
                  <a:gd name="connsiteX671" fmla="*/ 1919288 w 2076450"/>
                  <a:gd name="connsiteY671" fmla="*/ 53340 h 1404937"/>
                  <a:gd name="connsiteX672" fmla="*/ 1919288 w 2076450"/>
                  <a:gd name="connsiteY672" fmla="*/ 53340 h 1404937"/>
                  <a:gd name="connsiteX673" fmla="*/ 1918335 w 2076450"/>
                  <a:gd name="connsiteY673" fmla="*/ 53340 h 1404937"/>
                  <a:gd name="connsiteX674" fmla="*/ 1918335 w 2076450"/>
                  <a:gd name="connsiteY674" fmla="*/ 53340 h 1404937"/>
                  <a:gd name="connsiteX675" fmla="*/ 1918335 w 2076450"/>
                  <a:gd name="connsiteY675" fmla="*/ 53340 h 1404937"/>
                  <a:gd name="connsiteX676" fmla="*/ 1895475 w 2076450"/>
                  <a:gd name="connsiteY676" fmla="*/ 52388 h 1404937"/>
                  <a:gd name="connsiteX677" fmla="*/ 1875473 w 2076450"/>
                  <a:gd name="connsiteY677" fmla="*/ 52388 h 1404937"/>
                  <a:gd name="connsiteX678" fmla="*/ 1830705 w 2076450"/>
                  <a:gd name="connsiteY678" fmla="*/ 52388 h 1404937"/>
                  <a:gd name="connsiteX679" fmla="*/ 1785938 w 2076450"/>
                  <a:gd name="connsiteY679" fmla="*/ 53340 h 1404937"/>
                  <a:gd name="connsiteX680" fmla="*/ 1740218 w 2076450"/>
                  <a:gd name="connsiteY680" fmla="*/ 54293 h 1404937"/>
                  <a:gd name="connsiteX681" fmla="*/ 1542098 w 2076450"/>
                  <a:gd name="connsiteY681" fmla="*/ 53340 h 1404937"/>
                  <a:gd name="connsiteX682" fmla="*/ 1348740 w 2076450"/>
                  <a:gd name="connsiteY682" fmla="*/ 53340 h 1404937"/>
                  <a:gd name="connsiteX683" fmla="*/ 1248728 w 2076450"/>
                  <a:gd name="connsiteY683" fmla="*/ 53340 h 1404937"/>
                  <a:gd name="connsiteX684" fmla="*/ 1198245 w 2076450"/>
                  <a:gd name="connsiteY684" fmla="*/ 54293 h 1404937"/>
                  <a:gd name="connsiteX685" fmla="*/ 1147763 w 2076450"/>
                  <a:gd name="connsiteY685" fmla="*/ 57150 h 1404937"/>
                  <a:gd name="connsiteX686" fmla="*/ 1099185 w 2076450"/>
                  <a:gd name="connsiteY686" fmla="*/ 60008 h 1404937"/>
                  <a:gd name="connsiteX687" fmla="*/ 1048703 w 2076450"/>
                  <a:gd name="connsiteY687" fmla="*/ 61913 h 1404937"/>
                  <a:gd name="connsiteX688" fmla="*/ 999173 w 2076450"/>
                  <a:gd name="connsiteY688" fmla="*/ 63818 h 1404937"/>
                  <a:gd name="connsiteX689" fmla="*/ 948690 w 2076450"/>
                  <a:gd name="connsiteY689" fmla="*/ 64770 h 1404937"/>
                  <a:gd name="connsiteX690" fmla="*/ 849630 w 2076450"/>
                  <a:gd name="connsiteY690" fmla="*/ 64770 h 1404937"/>
                  <a:gd name="connsiteX691" fmla="*/ 801053 w 2076450"/>
                  <a:gd name="connsiteY691" fmla="*/ 64770 h 1404937"/>
                  <a:gd name="connsiteX692" fmla="*/ 751523 w 2076450"/>
                  <a:gd name="connsiteY692" fmla="*/ 63818 h 1404937"/>
                  <a:gd name="connsiteX693" fmla="*/ 701993 w 2076450"/>
                  <a:gd name="connsiteY693" fmla="*/ 64770 h 1404937"/>
                  <a:gd name="connsiteX694" fmla="*/ 651510 w 2076450"/>
                  <a:gd name="connsiteY694" fmla="*/ 65723 h 1404937"/>
                  <a:gd name="connsiteX695" fmla="*/ 553403 w 2076450"/>
                  <a:gd name="connsiteY695" fmla="*/ 65723 h 1404937"/>
                  <a:gd name="connsiteX696" fmla="*/ 510540 w 2076450"/>
                  <a:gd name="connsiteY696" fmla="*/ 65723 h 1404937"/>
                  <a:gd name="connsiteX697" fmla="*/ 466725 w 2076450"/>
                  <a:gd name="connsiteY697" fmla="*/ 65723 h 1404937"/>
                  <a:gd name="connsiteX698" fmla="*/ 424815 w 2076450"/>
                  <a:gd name="connsiteY698" fmla="*/ 66675 h 1404937"/>
                  <a:gd name="connsiteX699" fmla="*/ 403860 w 2076450"/>
                  <a:gd name="connsiteY699" fmla="*/ 67628 h 1404937"/>
                  <a:gd name="connsiteX700" fmla="*/ 394335 w 2076450"/>
                  <a:gd name="connsiteY700" fmla="*/ 68580 h 1404937"/>
                  <a:gd name="connsiteX701" fmla="*/ 391478 w 2076450"/>
                  <a:gd name="connsiteY701" fmla="*/ 68580 h 1404937"/>
                  <a:gd name="connsiteX702" fmla="*/ 389573 w 2076450"/>
                  <a:gd name="connsiteY702" fmla="*/ 68580 h 1404937"/>
                  <a:gd name="connsiteX703" fmla="*/ 386715 w 2076450"/>
                  <a:gd name="connsiteY703" fmla="*/ 76200 h 1404937"/>
                  <a:gd name="connsiteX704" fmla="*/ 386715 w 2076450"/>
                  <a:gd name="connsiteY704" fmla="*/ 76200 h 1404937"/>
                  <a:gd name="connsiteX705" fmla="*/ 382905 w 2076450"/>
                  <a:gd name="connsiteY705" fmla="*/ 89535 h 1404937"/>
                  <a:gd name="connsiteX706" fmla="*/ 382905 w 2076450"/>
                  <a:gd name="connsiteY706" fmla="*/ 90488 h 1404937"/>
                  <a:gd name="connsiteX707" fmla="*/ 393383 w 2076450"/>
                  <a:gd name="connsiteY707" fmla="*/ 86678 h 1404937"/>
                  <a:gd name="connsiteX708" fmla="*/ 401003 w 2076450"/>
                  <a:gd name="connsiteY708" fmla="*/ 87630 h 1404937"/>
                  <a:gd name="connsiteX709" fmla="*/ 404813 w 2076450"/>
                  <a:gd name="connsiteY709" fmla="*/ 88583 h 1404937"/>
                  <a:gd name="connsiteX710" fmla="*/ 416243 w 2076450"/>
                  <a:gd name="connsiteY710" fmla="*/ 95250 h 1404937"/>
                  <a:gd name="connsiteX711" fmla="*/ 426720 w 2076450"/>
                  <a:gd name="connsiteY711" fmla="*/ 107633 h 1404937"/>
                  <a:gd name="connsiteX712" fmla="*/ 430530 w 2076450"/>
                  <a:gd name="connsiteY712" fmla="*/ 115253 h 1404937"/>
                  <a:gd name="connsiteX713" fmla="*/ 433388 w 2076450"/>
                  <a:gd name="connsiteY713" fmla="*/ 123825 h 1404937"/>
                  <a:gd name="connsiteX714" fmla="*/ 433388 w 2076450"/>
                  <a:gd name="connsiteY714" fmla="*/ 122873 h 1404937"/>
                  <a:gd name="connsiteX715" fmla="*/ 434340 w 2076450"/>
                  <a:gd name="connsiteY715" fmla="*/ 131445 h 1404937"/>
                  <a:gd name="connsiteX716" fmla="*/ 433388 w 2076450"/>
                  <a:gd name="connsiteY716" fmla="*/ 140018 h 1404937"/>
                  <a:gd name="connsiteX717" fmla="*/ 431483 w 2076450"/>
                  <a:gd name="connsiteY717" fmla="*/ 147638 h 1404937"/>
                  <a:gd name="connsiteX718" fmla="*/ 429578 w 2076450"/>
                  <a:gd name="connsiteY718" fmla="*/ 151448 h 1404937"/>
                  <a:gd name="connsiteX719" fmla="*/ 426720 w 2076450"/>
                  <a:gd name="connsiteY719" fmla="*/ 155258 h 1404937"/>
                  <a:gd name="connsiteX720" fmla="*/ 415290 w 2076450"/>
                  <a:gd name="connsiteY720" fmla="*/ 168593 h 1404937"/>
                  <a:gd name="connsiteX721" fmla="*/ 408623 w 2076450"/>
                  <a:gd name="connsiteY721" fmla="*/ 173355 h 1404937"/>
                  <a:gd name="connsiteX722" fmla="*/ 401003 w 2076450"/>
                  <a:gd name="connsiteY722" fmla="*/ 177165 h 1404937"/>
                  <a:gd name="connsiteX723" fmla="*/ 382905 w 2076450"/>
                  <a:gd name="connsiteY723" fmla="*/ 181928 h 1404937"/>
                  <a:gd name="connsiteX724" fmla="*/ 378143 w 2076450"/>
                  <a:gd name="connsiteY724" fmla="*/ 181928 h 1404937"/>
                  <a:gd name="connsiteX725" fmla="*/ 374333 w 2076450"/>
                  <a:gd name="connsiteY725" fmla="*/ 181928 h 1404937"/>
                  <a:gd name="connsiteX726" fmla="*/ 365760 w 2076450"/>
                  <a:gd name="connsiteY726" fmla="*/ 180975 h 1404937"/>
                  <a:gd name="connsiteX727" fmla="*/ 356235 w 2076450"/>
                  <a:gd name="connsiteY727" fmla="*/ 180023 h 1404937"/>
                  <a:gd name="connsiteX728" fmla="*/ 348615 w 2076450"/>
                  <a:gd name="connsiteY728" fmla="*/ 175260 h 1404937"/>
                  <a:gd name="connsiteX729" fmla="*/ 335280 w 2076450"/>
                  <a:gd name="connsiteY729" fmla="*/ 163830 h 1404937"/>
                  <a:gd name="connsiteX730" fmla="*/ 327660 w 2076450"/>
                  <a:gd name="connsiteY730" fmla="*/ 152400 h 1404937"/>
                  <a:gd name="connsiteX731" fmla="*/ 321945 w 2076450"/>
                  <a:gd name="connsiteY731" fmla="*/ 139065 h 1404937"/>
                  <a:gd name="connsiteX732" fmla="*/ 319088 w 2076450"/>
                  <a:gd name="connsiteY732" fmla="*/ 111443 h 1404937"/>
                  <a:gd name="connsiteX733" fmla="*/ 324803 w 2076450"/>
                  <a:gd name="connsiteY733" fmla="*/ 94298 h 1404937"/>
                  <a:gd name="connsiteX734" fmla="*/ 328613 w 2076450"/>
                  <a:gd name="connsiteY734" fmla="*/ 86678 h 1404937"/>
                  <a:gd name="connsiteX735" fmla="*/ 332423 w 2076450"/>
                  <a:gd name="connsiteY735" fmla="*/ 79058 h 1404937"/>
                  <a:gd name="connsiteX736" fmla="*/ 340043 w 2076450"/>
                  <a:gd name="connsiteY736" fmla="*/ 67628 h 1404937"/>
                  <a:gd name="connsiteX737" fmla="*/ 312420 w 2076450"/>
                  <a:gd name="connsiteY737" fmla="*/ 67628 h 1404937"/>
                  <a:gd name="connsiteX738" fmla="*/ 280035 w 2076450"/>
                  <a:gd name="connsiteY738" fmla="*/ 68580 h 1404937"/>
                  <a:gd name="connsiteX739" fmla="*/ 263843 w 2076450"/>
                  <a:gd name="connsiteY739" fmla="*/ 69533 h 1404937"/>
                  <a:gd name="connsiteX740" fmla="*/ 262890 w 2076450"/>
                  <a:gd name="connsiteY740" fmla="*/ 69533 h 1404937"/>
                  <a:gd name="connsiteX741" fmla="*/ 262890 w 2076450"/>
                  <a:gd name="connsiteY741" fmla="*/ 69533 h 1404937"/>
                  <a:gd name="connsiteX742" fmla="*/ 258128 w 2076450"/>
                  <a:gd name="connsiteY742" fmla="*/ 69533 h 1404937"/>
                  <a:gd name="connsiteX743" fmla="*/ 257175 w 2076450"/>
                  <a:gd name="connsiteY743" fmla="*/ 69533 h 1404937"/>
                  <a:gd name="connsiteX744" fmla="*/ 256223 w 2076450"/>
                  <a:gd name="connsiteY744" fmla="*/ 69533 h 1404937"/>
                  <a:gd name="connsiteX745" fmla="*/ 254318 w 2076450"/>
                  <a:gd name="connsiteY745" fmla="*/ 73343 h 1404937"/>
                  <a:gd name="connsiteX746" fmla="*/ 254318 w 2076450"/>
                  <a:gd name="connsiteY746" fmla="*/ 73343 h 1404937"/>
                  <a:gd name="connsiteX747" fmla="*/ 253365 w 2076450"/>
                  <a:gd name="connsiteY747" fmla="*/ 80010 h 1404937"/>
                  <a:gd name="connsiteX748" fmla="*/ 253365 w 2076450"/>
                  <a:gd name="connsiteY748" fmla="*/ 80010 h 1404937"/>
                  <a:gd name="connsiteX749" fmla="*/ 253365 w 2076450"/>
                  <a:gd name="connsiteY749" fmla="*/ 80010 h 1404937"/>
                  <a:gd name="connsiteX750" fmla="*/ 381000 w 2076450"/>
                  <a:gd name="connsiteY750" fmla="*/ 172403 h 1404937"/>
                  <a:gd name="connsiteX751" fmla="*/ 387668 w 2076450"/>
                  <a:gd name="connsiteY751" fmla="*/ 171450 h 1404937"/>
                  <a:gd name="connsiteX752" fmla="*/ 396240 w 2076450"/>
                  <a:gd name="connsiteY752" fmla="*/ 169545 h 1404937"/>
                  <a:gd name="connsiteX753" fmla="*/ 399098 w 2076450"/>
                  <a:gd name="connsiteY753" fmla="*/ 168593 h 1404937"/>
                  <a:gd name="connsiteX754" fmla="*/ 405765 w 2076450"/>
                  <a:gd name="connsiteY754" fmla="*/ 163830 h 1404937"/>
                  <a:gd name="connsiteX755" fmla="*/ 410528 w 2076450"/>
                  <a:gd name="connsiteY755" fmla="*/ 160020 h 1404937"/>
                  <a:gd name="connsiteX756" fmla="*/ 415290 w 2076450"/>
                  <a:gd name="connsiteY756" fmla="*/ 155258 h 1404937"/>
                  <a:gd name="connsiteX757" fmla="*/ 419100 w 2076450"/>
                  <a:gd name="connsiteY757" fmla="*/ 149543 h 1404937"/>
                  <a:gd name="connsiteX758" fmla="*/ 421005 w 2076450"/>
                  <a:gd name="connsiteY758" fmla="*/ 146685 h 1404937"/>
                  <a:gd name="connsiteX759" fmla="*/ 421958 w 2076450"/>
                  <a:gd name="connsiteY759" fmla="*/ 143828 h 1404937"/>
                  <a:gd name="connsiteX760" fmla="*/ 423863 w 2076450"/>
                  <a:gd name="connsiteY760" fmla="*/ 137160 h 1404937"/>
                  <a:gd name="connsiteX761" fmla="*/ 424815 w 2076450"/>
                  <a:gd name="connsiteY761" fmla="*/ 133350 h 1404937"/>
                  <a:gd name="connsiteX762" fmla="*/ 424815 w 2076450"/>
                  <a:gd name="connsiteY762" fmla="*/ 130493 h 1404937"/>
                  <a:gd name="connsiteX763" fmla="*/ 423863 w 2076450"/>
                  <a:gd name="connsiteY763" fmla="*/ 125730 h 1404937"/>
                  <a:gd name="connsiteX764" fmla="*/ 423863 w 2076450"/>
                  <a:gd name="connsiteY764" fmla="*/ 124778 h 1404937"/>
                  <a:gd name="connsiteX765" fmla="*/ 423863 w 2076450"/>
                  <a:gd name="connsiteY765" fmla="*/ 124778 h 1404937"/>
                  <a:gd name="connsiteX766" fmla="*/ 423863 w 2076450"/>
                  <a:gd name="connsiteY766" fmla="*/ 123825 h 1404937"/>
                  <a:gd name="connsiteX767" fmla="*/ 423863 w 2076450"/>
                  <a:gd name="connsiteY767" fmla="*/ 124778 h 1404937"/>
                  <a:gd name="connsiteX768" fmla="*/ 422910 w 2076450"/>
                  <a:gd name="connsiteY768" fmla="*/ 120968 h 1404937"/>
                  <a:gd name="connsiteX769" fmla="*/ 421005 w 2076450"/>
                  <a:gd name="connsiteY769" fmla="*/ 116205 h 1404937"/>
                  <a:gd name="connsiteX770" fmla="*/ 417195 w 2076450"/>
                  <a:gd name="connsiteY770" fmla="*/ 110490 h 1404937"/>
                  <a:gd name="connsiteX771" fmla="*/ 413385 w 2076450"/>
                  <a:gd name="connsiteY771" fmla="*/ 105728 h 1404937"/>
                  <a:gd name="connsiteX772" fmla="*/ 409575 w 2076450"/>
                  <a:gd name="connsiteY772" fmla="*/ 101918 h 1404937"/>
                  <a:gd name="connsiteX773" fmla="*/ 405765 w 2076450"/>
                  <a:gd name="connsiteY773" fmla="*/ 99060 h 1404937"/>
                  <a:gd name="connsiteX774" fmla="*/ 403860 w 2076450"/>
                  <a:gd name="connsiteY774" fmla="*/ 98108 h 1404937"/>
                  <a:gd name="connsiteX775" fmla="*/ 401003 w 2076450"/>
                  <a:gd name="connsiteY775" fmla="*/ 97155 h 1404937"/>
                  <a:gd name="connsiteX776" fmla="*/ 397193 w 2076450"/>
                  <a:gd name="connsiteY776" fmla="*/ 96203 h 1404937"/>
                  <a:gd name="connsiteX777" fmla="*/ 395288 w 2076450"/>
                  <a:gd name="connsiteY777" fmla="*/ 96203 h 1404937"/>
                  <a:gd name="connsiteX778" fmla="*/ 392430 w 2076450"/>
                  <a:gd name="connsiteY778" fmla="*/ 96203 h 1404937"/>
                  <a:gd name="connsiteX779" fmla="*/ 385763 w 2076450"/>
                  <a:gd name="connsiteY779" fmla="*/ 97155 h 1404937"/>
                  <a:gd name="connsiteX780" fmla="*/ 381953 w 2076450"/>
                  <a:gd name="connsiteY780" fmla="*/ 98108 h 1404937"/>
                  <a:gd name="connsiteX781" fmla="*/ 376238 w 2076450"/>
                  <a:gd name="connsiteY781" fmla="*/ 98108 h 1404937"/>
                  <a:gd name="connsiteX782" fmla="*/ 372428 w 2076450"/>
                  <a:gd name="connsiteY782" fmla="*/ 92393 h 1404937"/>
                  <a:gd name="connsiteX783" fmla="*/ 373380 w 2076450"/>
                  <a:gd name="connsiteY783" fmla="*/ 84773 h 1404937"/>
                  <a:gd name="connsiteX784" fmla="*/ 377190 w 2076450"/>
                  <a:gd name="connsiteY784" fmla="*/ 72390 h 1404937"/>
                  <a:gd name="connsiteX785" fmla="*/ 388620 w 2076450"/>
                  <a:gd name="connsiteY785" fmla="*/ 42863 h 1404937"/>
                  <a:gd name="connsiteX786" fmla="*/ 388620 w 2076450"/>
                  <a:gd name="connsiteY786" fmla="*/ 42863 h 1404937"/>
                  <a:gd name="connsiteX787" fmla="*/ 392430 w 2076450"/>
                  <a:gd name="connsiteY787" fmla="*/ 36195 h 1404937"/>
                  <a:gd name="connsiteX788" fmla="*/ 382905 w 2076450"/>
                  <a:gd name="connsiteY788" fmla="*/ 42863 h 1404937"/>
                  <a:gd name="connsiteX789" fmla="*/ 362903 w 2076450"/>
                  <a:gd name="connsiteY789" fmla="*/ 59055 h 1404937"/>
                  <a:gd name="connsiteX790" fmla="*/ 363855 w 2076450"/>
                  <a:gd name="connsiteY790" fmla="*/ 58103 h 1404937"/>
                  <a:gd name="connsiteX791" fmla="*/ 356235 w 2076450"/>
                  <a:gd name="connsiteY791" fmla="*/ 66675 h 1404937"/>
                  <a:gd name="connsiteX792" fmla="*/ 345758 w 2076450"/>
                  <a:gd name="connsiteY792" fmla="*/ 81915 h 1404937"/>
                  <a:gd name="connsiteX793" fmla="*/ 335280 w 2076450"/>
                  <a:gd name="connsiteY793" fmla="*/ 100013 h 1404937"/>
                  <a:gd name="connsiteX794" fmla="*/ 331470 w 2076450"/>
                  <a:gd name="connsiteY794" fmla="*/ 108585 h 1404937"/>
                  <a:gd name="connsiteX795" fmla="*/ 330518 w 2076450"/>
                  <a:gd name="connsiteY795" fmla="*/ 113348 h 1404937"/>
                  <a:gd name="connsiteX796" fmla="*/ 329565 w 2076450"/>
                  <a:gd name="connsiteY796" fmla="*/ 119063 h 1404937"/>
                  <a:gd name="connsiteX797" fmla="*/ 329565 w 2076450"/>
                  <a:gd name="connsiteY797" fmla="*/ 122873 h 1404937"/>
                  <a:gd name="connsiteX798" fmla="*/ 330518 w 2076450"/>
                  <a:gd name="connsiteY798" fmla="*/ 130493 h 1404937"/>
                  <a:gd name="connsiteX799" fmla="*/ 333375 w 2076450"/>
                  <a:gd name="connsiteY799" fmla="*/ 139065 h 1404937"/>
                  <a:gd name="connsiteX800" fmla="*/ 337185 w 2076450"/>
                  <a:gd name="connsiteY800" fmla="*/ 146685 h 1404937"/>
                  <a:gd name="connsiteX801" fmla="*/ 339090 w 2076450"/>
                  <a:gd name="connsiteY801" fmla="*/ 150495 h 1404937"/>
                  <a:gd name="connsiteX802" fmla="*/ 343853 w 2076450"/>
                  <a:gd name="connsiteY802" fmla="*/ 157163 h 1404937"/>
                  <a:gd name="connsiteX803" fmla="*/ 348615 w 2076450"/>
                  <a:gd name="connsiteY803" fmla="*/ 161925 h 1404937"/>
                  <a:gd name="connsiteX804" fmla="*/ 357188 w 2076450"/>
                  <a:gd name="connsiteY804" fmla="*/ 167640 h 1404937"/>
                  <a:gd name="connsiteX805" fmla="*/ 360998 w 2076450"/>
                  <a:gd name="connsiteY805" fmla="*/ 169545 h 1404937"/>
                  <a:gd name="connsiteX806" fmla="*/ 362903 w 2076450"/>
                  <a:gd name="connsiteY806" fmla="*/ 170498 h 1404937"/>
                  <a:gd name="connsiteX807" fmla="*/ 362903 w 2076450"/>
                  <a:gd name="connsiteY807" fmla="*/ 170498 h 1404937"/>
                  <a:gd name="connsiteX808" fmla="*/ 363855 w 2076450"/>
                  <a:gd name="connsiteY808" fmla="*/ 170498 h 1404937"/>
                  <a:gd name="connsiteX809" fmla="*/ 366713 w 2076450"/>
                  <a:gd name="connsiteY809" fmla="*/ 171450 h 1404937"/>
                  <a:gd name="connsiteX810" fmla="*/ 374333 w 2076450"/>
                  <a:gd name="connsiteY810" fmla="*/ 172403 h 1404937"/>
                  <a:gd name="connsiteX811" fmla="*/ 381000 w 2076450"/>
                  <a:gd name="connsiteY811" fmla="*/ 172403 h 1404937"/>
                  <a:gd name="connsiteX812" fmla="*/ 381000 w 2076450"/>
                  <a:gd name="connsiteY812" fmla="*/ 172403 h 1404937"/>
                  <a:gd name="connsiteX813" fmla="*/ 1790700 w 2076450"/>
                  <a:gd name="connsiteY813" fmla="*/ 1304925 h 1404937"/>
                  <a:gd name="connsiteX814" fmla="*/ 1795463 w 2076450"/>
                  <a:gd name="connsiteY814" fmla="*/ 1309688 h 1404937"/>
                  <a:gd name="connsiteX815" fmla="*/ 1796415 w 2076450"/>
                  <a:gd name="connsiteY815" fmla="*/ 1316355 h 1404937"/>
                  <a:gd name="connsiteX816" fmla="*/ 1795463 w 2076450"/>
                  <a:gd name="connsiteY816" fmla="*/ 1324928 h 1404937"/>
                  <a:gd name="connsiteX817" fmla="*/ 1794510 w 2076450"/>
                  <a:gd name="connsiteY817" fmla="*/ 1333500 h 1404937"/>
                  <a:gd name="connsiteX818" fmla="*/ 1788795 w 2076450"/>
                  <a:gd name="connsiteY818" fmla="*/ 1365885 h 1404937"/>
                  <a:gd name="connsiteX819" fmla="*/ 1785938 w 2076450"/>
                  <a:gd name="connsiteY819" fmla="*/ 1375410 h 1404937"/>
                  <a:gd name="connsiteX820" fmla="*/ 1785938 w 2076450"/>
                  <a:gd name="connsiteY820" fmla="*/ 1376363 h 1404937"/>
                  <a:gd name="connsiteX821" fmla="*/ 1790700 w 2076450"/>
                  <a:gd name="connsiteY821" fmla="*/ 1372553 h 1404937"/>
                  <a:gd name="connsiteX822" fmla="*/ 1790700 w 2076450"/>
                  <a:gd name="connsiteY822" fmla="*/ 1372553 h 1404937"/>
                  <a:gd name="connsiteX823" fmla="*/ 1802130 w 2076450"/>
                  <a:gd name="connsiteY823" fmla="*/ 1360170 h 1404937"/>
                  <a:gd name="connsiteX824" fmla="*/ 1816418 w 2076450"/>
                  <a:gd name="connsiteY824" fmla="*/ 1342073 h 1404937"/>
                  <a:gd name="connsiteX825" fmla="*/ 1829753 w 2076450"/>
                  <a:gd name="connsiteY825" fmla="*/ 1323023 h 1404937"/>
                  <a:gd name="connsiteX826" fmla="*/ 1836420 w 2076450"/>
                  <a:gd name="connsiteY826" fmla="*/ 1310640 h 1404937"/>
                  <a:gd name="connsiteX827" fmla="*/ 1842135 w 2076450"/>
                  <a:gd name="connsiteY827" fmla="*/ 1296353 h 1404937"/>
                  <a:gd name="connsiteX828" fmla="*/ 1844993 w 2076450"/>
                  <a:gd name="connsiteY828" fmla="*/ 1285875 h 1404937"/>
                  <a:gd name="connsiteX829" fmla="*/ 1846898 w 2076450"/>
                  <a:gd name="connsiteY829" fmla="*/ 1275398 h 1404937"/>
                  <a:gd name="connsiteX830" fmla="*/ 1846898 w 2076450"/>
                  <a:gd name="connsiteY830" fmla="*/ 1269683 h 1404937"/>
                  <a:gd name="connsiteX831" fmla="*/ 1844993 w 2076450"/>
                  <a:gd name="connsiteY831" fmla="*/ 1256348 h 1404937"/>
                  <a:gd name="connsiteX832" fmla="*/ 1843088 w 2076450"/>
                  <a:gd name="connsiteY832" fmla="*/ 1248728 h 1404937"/>
                  <a:gd name="connsiteX833" fmla="*/ 1840230 w 2076450"/>
                  <a:gd name="connsiteY833" fmla="*/ 1243013 h 1404937"/>
                  <a:gd name="connsiteX834" fmla="*/ 1838325 w 2076450"/>
                  <a:gd name="connsiteY834" fmla="*/ 1239203 h 1404937"/>
                  <a:gd name="connsiteX835" fmla="*/ 1834515 w 2076450"/>
                  <a:gd name="connsiteY835" fmla="*/ 1234440 h 1404937"/>
                  <a:gd name="connsiteX836" fmla="*/ 1829753 w 2076450"/>
                  <a:gd name="connsiteY836" fmla="*/ 1229678 h 1404937"/>
                  <a:gd name="connsiteX837" fmla="*/ 1824038 w 2076450"/>
                  <a:gd name="connsiteY837" fmla="*/ 1224915 h 1404937"/>
                  <a:gd name="connsiteX838" fmla="*/ 1815465 w 2076450"/>
                  <a:gd name="connsiteY838" fmla="*/ 1220153 h 1404937"/>
                  <a:gd name="connsiteX839" fmla="*/ 1808798 w 2076450"/>
                  <a:gd name="connsiteY839" fmla="*/ 1217295 h 1404937"/>
                  <a:gd name="connsiteX840" fmla="*/ 1804035 w 2076450"/>
                  <a:gd name="connsiteY840" fmla="*/ 1216343 h 1404937"/>
                  <a:gd name="connsiteX841" fmla="*/ 1799273 w 2076450"/>
                  <a:gd name="connsiteY841" fmla="*/ 1215390 h 1404937"/>
                  <a:gd name="connsiteX842" fmla="*/ 1793558 w 2076450"/>
                  <a:gd name="connsiteY842" fmla="*/ 1215390 h 1404937"/>
                  <a:gd name="connsiteX843" fmla="*/ 1788795 w 2076450"/>
                  <a:gd name="connsiteY843" fmla="*/ 1216343 h 1404937"/>
                  <a:gd name="connsiteX844" fmla="*/ 1786890 w 2076450"/>
                  <a:gd name="connsiteY844" fmla="*/ 1217295 h 1404937"/>
                  <a:gd name="connsiteX845" fmla="*/ 1783080 w 2076450"/>
                  <a:gd name="connsiteY845" fmla="*/ 1219200 h 1404937"/>
                  <a:gd name="connsiteX846" fmla="*/ 1778318 w 2076450"/>
                  <a:gd name="connsiteY846" fmla="*/ 1222058 h 1404937"/>
                  <a:gd name="connsiteX847" fmla="*/ 1774508 w 2076450"/>
                  <a:gd name="connsiteY847" fmla="*/ 1224915 h 1404937"/>
                  <a:gd name="connsiteX848" fmla="*/ 1770698 w 2076450"/>
                  <a:gd name="connsiteY848" fmla="*/ 1228725 h 1404937"/>
                  <a:gd name="connsiteX849" fmla="*/ 1762125 w 2076450"/>
                  <a:gd name="connsiteY849" fmla="*/ 1237298 h 1404937"/>
                  <a:gd name="connsiteX850" fmla="*/ 1759268 w 2076450"/>
                  <a:gd name="connsiteY850" fmla="*/ 1242060 h 1404937"/>
                  <a:gd name="connsiteX851" fmla="*/ 1759268 w 2076450"/>
                  <a:gd name="connsiteY851" fmla="*/ 1243013 h 1404937"/>
                  <a:gd name="connsiteX852" fmla="*/ 1758315 w 2076450"/>
                  <a:gd name="connsiteY852" fmla="*/ 1243965 h 1404937"/>
                  <a:gd name="connsiteX853" fmla="*/ 1758315 w 2076450"/>
                  <a:gd name="connsiteY853" fmla="*/ 1243965 h 1404937"/>
                  <a:gd name="connsiteX854" fmla="*/ 1753553 w 2076450"/>
                  <a:gd name="connsiteY854" fmla="*/ 1252538 h 1404937"/>
                  <a:gd name="connsiteX855" fmla="*/ 1751648 w 2076450"/>
                  <a:gd name="connsiteY855" fmla="*/ 1257300 h 1404937"/>
                  <a:gd name="connsiteX856" fmla="*/ 1750695 w 2076450"/>
                  <a:gd name="connsiteY856" fmla="*/ 1260158 h 1404937"/>
                  <a:gd name="connsiteX857" fmla="*/ 1750695 w 2076450"/>
                  <a:gd name="connsiteY857" fmla="*/ 1262063 h 1404937"/>
                  <a:gd name="connsiteX858" fmla="*/ 1750695 w 2076450"/>
                  <a:gd name="connsiteY858" fmla="*/ 1264920 h 1404937"/>
                  <a:gd name="connsiteX859" fmla="*/ 1751648 w 2076450"/>
                  <a:gd name="connsiteY859" fmla="*/ 1268730 h 1404937"/>
                  <a:gd name="connsiteX860" fmla="*/ 1753553 w 2076450"/>
                  <a:gd name="connsiteY860" fmla="*/ 1274445 h 1404937"/>
                  <a:gd name="connsiteX861" fmla="*/ 1756410 w 2076450"/>
                  <a:gd name="connsiteY861" fmla="*/ 1280160 h 1404937"/>
                  <a:gd name="connsiteX862" fmla="*/ 1759268 w 2076450"/>
                  <a:gd name="connsiteY862" fmla="*/ 1284923 h 1404937"/>
                  <a:gd name="connsiteX863" fmla="*/ 1762125 w 2076450"/>
                  <a:gd name="connsiteY863" fmla="*/ 1288733 h 1404937"/>
                  <a:gd name="connsiteX864" fmla="*/ 1767840 w 2076450"/>
                  <a:gd name="connsiteY864" fmla="*/ 1294448 h 1404937"/>
                  <a:gd name="connsiteX865" fmla="*/ 1773555 w 2076450"/>
                  <a:gd name="connsiteY865" fmla="*/ 1298258 h 1404937"/>
                  <a:gd name="connsiteX866" fmla="*/ 1778318 w 2076450"/>
                  <a:gd name="connsiteY866" fmla="*/ 1300163 h 1404937"/>
                  <a:gd name="connsiteX867" fmla="*/ 1784033 w 2076450"/>
                  <a:gd name="connsiteY867" fmla="*/ 1303020 h 1404937"/>
                  <a:gd name="connsiteX868" fmla="*/ 1789748 w 2076450"/>
                  <a:gd name="connsiteY868" fmla="*/ 1304925 h 1404937"/>
                  <a:gd name="connsiteX869" fmla="*/ 1790700 w 2076450"/>
                  <a:gd name="connsiteY869" fmla="*/ 1304925 h 1404937"/>
                  <a:gd name="connsiteX870" fmla="*/ 1790700 w 2076450"/>
                  <a:gd name="connsiteY870" fmla="*/ 1304925 h 1404937"/>
                  <a:gd name="connsiteX871" fmla="*/ 1651635 w 2076450"/>
                  <a:gd name="connsiteY871" fmla="*/ 1322070 h 1404937"/>
                  <a:gd name="connsiteX872" fmla="*/ 1652588 w 2076450"/>
                  <a:gd name="connsiteY872" fmla="*/ 1329690 h 1404937"/>
                  <a:gd name="connsiteX873" fmla="*/ 1653540 w 2076450"/>
                  <a:gd name="connsiteY873" fmla="*/ 1346835 h 1404937"/>
                  <a:gd name="connsiteX874" fmla="*/ 1649730 w 2076450"/>
                  <a:gd name="connsiteY874" fmla="*/ 1379220 h 1404937"/>
                  <a:gd name="connsiteX875" fmla="*/ 1653540 w 2076450"/>
                  <a:gd name="connsiteY875" fmla="*/ 1374458 h 1404937"/>
                  <a:gd name="connsiteX876" fmla="*/ 1655445 w 2076450"/>
                  <a:gd name="connsiteY876" fmla="*/ 1372553 h 1404937"/>
                  <a:gd name="connsiteX877" fmla="*/ 1666875 w 2076450"/>
                  <a:gd name="connsiteY877" fmla="*/ 1357313 h 1404937"/>
                  <a:gd name="connsiteX878" fmla="*/ 1666875 w 2076450"/>
                  <a:gd name="connsiteY878" fmla="*/ 1357313 h 1404937"/>
                  <a:gd name="connsiteX879" fmla="*/ 1672590 w 2076450"/>
                  <a:gd name="connsiteY879" fmla="*/ 1347788 h 1404937"/>
                  <a:gd name="connsiteX880" fmla="*/ 1678305 w 2076450"/>
                  <a:gd name="connsiteY880" fmla="*/ 1336358 h 1404937"/>
                  <a:gd name="connsiteX881" fmla="*/ 1678305 w 2076450"/>
                  <a:gd name="connsiteY881" fmla="*/ 1336358 h 1404937"/>
                  <a:gd name="connsiteX882" fmla="*/ 1685925 w 2076450"/>
                  <a:gd name="connsiteY882" fmla="*/ 1317308 h 1404937"/>
                  <a:gd name="connsiteX883" fmla="*/ 1689735 w 2076450"/>
                  <a:gd name="connsiteY883" fmla="*/ 1303020 h 1404937"/>
                  <a:gd name="connsiteX884" fmla="*/ 1691640 w 2076450"/>
                  <a:gd name="connsiteY884" fmla="*/ 1287780 h 1404937"/>
                  <a:gd name="connsiteX885" fmla="*/ 1691640 w 2076450"/>
                  <a:gd name="connsiteY885" fmla="*/ 1274445 h 1404937"/>
                  <a:gd name="connsiteX886" fmla="*/ 1689735 w 2076450"/>
                  <a:gd name="connsiteY886" fmla="*/ 1263968 h 1404937"/>
                  <a:gd name="connsiteX887" fmla="*/ 1686878 w 2076450"/>
                  <a:gd name="connsiteY887" fmla="*/ 1254443 h 1404937"/>
                  <a:gd name="connsiteX888" fmla="*/ 1682115 w 2076450"/>
                  <a:gd name="connsiteY888" fmla="*/ 1243965 h 1404937"/>
                  <a:gd name="connsiteX889" fmla="*/ 1676400 w 2076450"/>
                  <a:gd name="connsiteY889" fmla="*/ 1235393 h 1404937"/>
                  <a:gd name="connsiteX890" fmla="*/ 1673543 w 2076450"/>
                  <a:gd name="connsiteY890" fmla="*/ 1231583 h 1404937"/>
                  <a:gd name="connsiteX891" fmla="*/ 1669733 w 2076450"/>
                  <a:gd name="connsiteY891" fmla="*/ 1227773 h 1404937"/>
                  <a:gd name="connsiteX892" fmla="*/ 1664970 w 2076450"/>
                  <a:gd name="connsiteY892" fmla="*/ 1223963 h 1404937"/>
                  <a:gd name="connsiteX893" fmla="*/ 1660208 w 2076450"/>
                  <a:gd name="connsiteY893" fmla="*/ 1221105 h 1404937"/>
                  <a:gd name="connsiteX894" fmla="*/ 1660208 w 2076450"/>
                  <a:gd name="connsiteY894" fmla="*/ 1221105 h 1404937"/>
                  <a:gd name="connsiteX895" fmla="*/ 1658303 w 2076450"/>
                  <a:gd name="connsiteY895" fmla="*/ 1220153 h 1404937"/>
                  <a:gd name="connsiteX896" fmla="*/ 1658303 w 2076450"/>
                  <a:gd name="connsiteY896" fmla="*/ 1220153 h 1404937"/>
                  <a:gd name="connsiteX897" fmla="*/ 1649730 w 2076450"/>
                  <a:gd name="connsiteY897" fmla="*/ 1216343 h 1404937"/>
                  <a:gd name="connsiteX898" fmla="*/ 1643063 w 2076450"/>
                  <a:gd name="connsiteY898" fmla="*/ 1214438 h 1404937"/>
                  <a:gd name="connsiteX899" fmla="*/ 1637348 w 2076450"/>
                  <a:gd name="connsiteY899" fmla="*/ 1213485 h 1404937"/>
                  <a:gd name="connsiteX900" fmla="*/ 1628775 w 2076450"/>
                  <a:gd name="connsiteY900" fmla="*/ 1213485 h 1404937"/>
                  <a:gd name="connsiteX901" fmla="*/ 1622108 w 2076450"/>
                  <a:gd name="connsiteY901" fmla="*/ 1214438 h 1404937"/>
                  <a:gd name="connsiteX902" fmla="*/ 1618298 w 2076450"/>
                  <a:gd name="connsiteY902" fmla="*/ 1215390 h 1404937"/>
                  <a:gd name="connsiteX903" fmla="*/ 1615440 w 2076450"/>
                  <a:gd name="connsiteY903" fmla="*/ 1216343 h 1404937"/>
                  <a:gd name="connsiteX904" fmla="*/ 1612583 w 2076450"/>
                  <a:gd name="connsiteY904" fmla="*/ 1218248 h 1404937"/>
                  <a:gd name="connsiteX905" fmla="*/ 1608773 w 2076450"/>
                  <a:gd name="connsiteY905" fmla="*/ 1221105 h 1404937"/>
                  <a:gd name="connsiteX906" fmla="*/ 1601153 w 2076450"/>
                  <a:gd name="connsiteY906" fmla="*/ 1228725 h 1404937"/>
                  <a:gd name="connsiteX907" fmla="*/ 1595438 w 2076450"/>
                  <a:gd name="connsiteY907" fmla="*/ 1236345 h 1404937"/>
                  <a:gd name="connsiteX908" fmla="*/ 1588770 w 2076450"/>
                  <a:gd name="connsiteY908" fmla="*/ 1247775 h 1404937"/>
                  <a:gd name="connsiteX909" fmla="*/ 1586865 w 2076450"/>
                  <a:gd name="connsiteY909" fmla="*/ 1253490 h 1404937"/>
                  <a:gd name="connsiteX910" fmla="*/ 1585913 w 2076450"/>
                  <a:gd name="connsiteY910" fmla="*/ 1259205 h 1404937"/>
                  <a:gd name="connsiteX911" fmla="*/ 1585913 w 2076450"/>
                  <a:gd name="connsiteY911" fmla="*/ 1263015 h 1404937"/>
                  <a:gd name="connsiteX912" fmla="*/ 1585913 w 2076450"/>
                  <a:gd name="connsiteY912" fmla="*/ 1268730 h 1404937"/>
                  <a:gd name="connsiteX913" fmla="*/ 1586865 w 2076450"/>
                  <a:gd name="connsiteY913" fmla="*/ 1272540 h 1404937"/>
                  <a:gd name="connsiteX914" fmla="*/ 1589723 w 2076450"/>
                  <a:gd name="connsiteY914" fmla="*/ 1282065 h 1404937"/>
                  <a:gd name="connsiteX915" fmla="*/ 1589723 w 2076450"/>
                  <a:gd name="connsiteY915" fmla="*/ 1281113 h 1404937"/>
                  <a:gd name="connsiteX916" fmla="*/ 1591628 w 2076450"/>
                  <a:gd name="connsiteY916" fmla="*/ 1285875 h 1404937"/>
                  <a:gd name="connsiteX917" fmla="*/ 1594485 w 2076450"/>
                  <a:gd name="connsiteY917" fmla="*/ 1289685 h 1404937"/>
                  <a:gd name="connsiteX918" fmla="*/ 1597343 w 2076450"/>
                  <a:gd name="connsiteY918" fmla="*/ 1293495 h 1404937"/>
                  <a:gd name="connsiteX919" fmla="*/ 1601153 w 2076450"/>
                  <a:gd name="connsiteY919" fmla="*/ 1297305 h 1404937"/>
                  <a:gd name="connsiteX920" fmla="*/ 1605915 w 2076450"/>
                  <a:gd name="connsiteY920" fmla="*/ 1301115 h 1404937"/>
                  <a:gd name="connsiteX921" fmla="*/ 1611630 w 2076450"/>
                  <a:gd name="connsiteY921" fmla="*/ 1303973 h 1404937"/>
                  <a:gd name="connsiteX922" fmla="*/ 1616393 w 2076450"/>
                  <a:gd name="connsiteY922" fmla="*/ 1305878 h 1404937"/>
                  <a:gd name="connsiteX923" fmla="*/ 1620203 w 2076450"/>
                  <a:gd name="connsiteY923" fmla="*/ 1306830 h 1404937"/>
                  <a:gd name="connsiteX924" fmla="*/ 1620203 w 2076450"/>
                  <a:gd name="connsiteY924" fmla="*/ 1306830 h 1404937"/>
                  <a:gd name="connsiteX925" fmla="*/ 1621155 w 2076450"/>
                  <a:gd name="connsiteY925" fmla="*/ 1306830 h 1404937"/>
                  <a:gd name="connsiteX926" fmla="*/ 1620203 w 2076450"/>
                  <a:gd name="connsiteY926" fmla="*/ 1306830 h 1404937"/>
                  <a:gd name="connsiteX927" fmla="*/ 1624965 w 2076450"/>
                  <a:gd name="connsiteY927" fmla="*/ 1307783 h 1404937"/>
                  <a:gd name="connsiteX928" fmla="*/ 1630680 w 2076450"/>
                  <a:gd name="connsiteY928" fmla="*/ 1307783 h 1404937"/>
                  <a:gd name="connsiteX929" fmla="*/ 1638300 w 2076450"/>
                  <a:gd name="connsiteY929" fmla="*/ 1306830 h 1404937"/>
                  <a:gd name="connsiteX930" fmla="*/ 1643063 w 2076450"/>
                  <a:gd name="connsiteY930" fmla="*/ 1306830 h 1404937"/>
                  <a:gd name="connsiteX931" fmla="*/ 1649730 w 2076450"/>
                  <a:gd name="connsiteY931" fmla="*/ 1313498 h 1404937"/>
                  <a:gd name="connsiteX932" fmla="*/ 1651635 w 2076450"/>
                  <a:gd name="connsiteY932" fmla="*/ 1322070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Lst>
                <a:rect l="l" t="t" r="r" b="b"/>
                <a:pathLst>
                  <a:path w="2076450" h="1404937">
                    <a:moveTo>
                      <a:pt x="40958" y="1236345"/>
                    </a:moveTo>
                    <a:cubicBezTo>
                      <a:pt x="40958" y="1234440"/>
                      <a:pt x="40005" y="1232535"/>
                      <a:pt x="40005" y="1230630"/>
                    </a:cubicBezTo>
                    <a:cubicBezTo>
                      <a:pt x="39053" y="1223010"/>
                      <a:pt x="38100" y="1216343"/>
                      <a:pt x="37148" y="1208723"/>
                    </a:cubicBezTo>
                    <a:cubicBezTo>
                      <a:pt x="37148" y="1203960"/>
                      <a:pt x="36195" y="1199198"/>
                      <a:pt x="36195" y="1194435"/>
                    </a:cubicBezTo>
                    <a:cubicBezTo>
                      <a:pt x="36195" y="1189673"/>
                      <a:pt x="36195" y="1184910"/>
                      <a:pt x="36195" y="1180148"/>
                    </a:cubicBezTo>
                    <a:cubicBezTo>
                      <a:pt x="36195" y="1169670"/>
                      <a:pt x="36195" y="1159193"/>
                      <a:pt x="36195" y="1148715"/>
                    </a:cubicBezTo>
                    <a:cubicBezTo>
                      <a:pt x="36195" y="1126808"/>
                      <a:pt x="36195" y="1104900"/>
                      <a:pt x="36195" y="1082993"/>
                    </a:cubicBezTo>
                    <a:cubicBezTo>
                      <a:pt x="36195" y="1060133"/>
                      <a:pt x="37148" y="1037273"/>
                      <a:pt x="37148" y="1014413"/>
                    </a:cubicBezTo>
                    <a:cubicBezTo>
                      <a:pt x="38100" y="990600"/>
                      <a:pt x="38100" y="967740"/>
                      <a:pt x="38100" y="943928"/>
                    </a:cubicBezTo>
                    <a:cubicBezTo>
                      <a:pt x="38100" y="931545"/>
                      <a:pt x="38100" y="920115"/>
                      <a:pt x="38100" y="907733"/>
                    </a:cubicBezTo>
                    <a:cubicBezTo>
                      <a:pt x="38100" y="896303"/>
                      <a:pt x="38100" y="883920"/>
                      <a:pt x="38100" y="872490"/>
                    </a:cubicBezTo>
                    <a:cubicBezTo>
                      <a:pt x="38100" y="861060"/>
                      <a:pt x="38100" y="848678"/>
                      <a:pt x="38100" y="837248"/>
                    </a:cubicBezTo>
                    <a:cubicBezTo>
                      <a:pt x="38100" y="825818"/>
                      <a:pt x="38100" y="813435"/>
                      <a:pt x="38100" y="802005"/>
                    </a:cubicBezTo>
                    <a:cubicBezTo>
                      <a:pt x="38100" y="778193"/>
                      <a:pt x="38100" y="753428"/>
                      <a:pt x="38100" y="729615"/>
                    </a:cubicBezTo>
                    <a:cubicBezTo>
                      <a:pt x="38100" y="717233"/>
                      <a:pt x="38100" y="704850"/>
                      <a:pt x="39053" y="693420"/>
                    </a:cubicBezTo>
                    <a:cubicBezTo>
                      <a:pt x="39053" y="681990"/>
                      <a:pt x="39053" y="670560"/>
                      <a:pt x="39053" y="658178"/>
                    </a:cubicBezTo>
                    <a:cubicBezTo>
                      <a:pt x="39053" y="645795"/>
                      <a:pt x="40005" y="633413"/>
                      <a:pt x="40005" y="621030"/>
                    </a:cubicBezTo>
                    <a:cubicBezTo>
                      <a:pt x="40005" y="608648"/>
                      <a:pt x="40005" y="597218"/>
                      <a:pt x="40958" y="584835"/>
                    </a:cubicBezTo>
                    <a:cubicBezTo>
                      <a:pt x="40958" y="561023"/>
                      <a:pt x="41910" y="537210"/>
                      <a:pt x="41910" y="512445"/>
                    </a:cubicBezTo>
                    <a:cubicBezTo>
                      <a:pt x="41910" y="501015"/>
                      <a:pt x="41910" y="488633"/>
                      <a:pt x="42863" y="477203"/>
                    </a:cubicBezTo>
                    <a:cubicBezTo>
                      <a:pt x="42863" y="465773"/>
                      <a:pt x="43815" y="454343"/>
                      <a:pt x="43815" y="441960"/>
                    </a:cubicBezTo>
                    <a:cubicBezTo>
                      <a:pt x="43815" y="429578"/>
                      <a:pt x="43815" y="418148"/>
                      <a:pt x="43815" y="405765"/>
                    </a:cubicBezTo>
                    <a:cubicBezTo>
                      <a:pt x="43815" y="394335"/>
                      <a:pt x="42863" y="381953"/>
                      <a:pt x="42863" y="370523"/>
                    </a:cubicBezTo>
                    <a:cubicBezTo>
                      <a:pt x="42863" y="347663"/>
                      <a:pt x="42863" y="324803"/>
                      <a:pt x="41910" y="300990"/>
                    </a:cubicBezTo>
                    <a:cubicBezTo>
                      <a:pt x="41910" y="288608"/>
                      <a:pt x="41910" y="276225"/>
                      <a:pt x="40958" y="263843"/>
                    </a:cubicBezTo>
                    <a:cubicBezTo>
                      <a:pt x="40958" y="252413"/>
                      <a:pt x="40005" y="240983"/>
                      <a:pt x="40005" y="228600"/>
                    </a:cubicBezTo>
                    <a:cubicBezTo>
                      <a:pt x="40005" y="217170"/>
                      <a:pt x="40005" y="205740"/>
                      <a:pt x="40005" y="194310"/>
                    </a:cubicBezTo>
                    <a:cubicBezTo>
                      <a:pt x="40005" y="181928"/>
                      <a:pt x="40005" y="170498"/>
                      <a:pt x="40005" y="158115"/>
                    </a:cubicBezTo>
                    <a:cubicBezTo>
                      <a:pt x="40005" y="148590"/>
                      <a:pt x="39053" y="138113"/>
                      <a:pt x="40005" y="128588"/>
                    </a:cubicBezTo>
                    <a:cubicBezTo>
                      <a:pt x="40005" y="123825"/>
                      <a:pt x="40958" y="119063"/>
                      <a:pt x="40958" y="114300"/>
                    </a:cubicBezTo>
                    <a:cubicBezTo>
                      <a:pt x="40958" y="112395"/>
                      <a:pt x="41910" y="109538"/>
                      <a:pt x="41910" y="107633"/>
                    </a:cubicBezTo>
                    <a:cubicBezTo>
                      <a:pt x="42863" y="105728"/>
                      <a:pt x="42863" y="102870"/>
                      <a:pt x="43815" y="100965"/>
                    </a:cubicBezTo>
                    <a:cubicBezTo>
                      <a:pt x="44768" y="98108"/>
                      <a:pt x="45720" y="95250"/>
                      <a:pt x="47625" y="92393"/>
                    </a:cubicBezTo>
                    <a:cubicBezTo>
                      <a:pt x="47625" y="91440"/>
                      <a:pt x="47625" y="91440"/>
                      <a:pt x="47625" y="90488"/>
                    </a:cubicBezTo>
                    <a:cubicBezTo>
                      <a:pt x="47625" y="90488"/>
                      <a:pt x="47625" y="89535"/>
                      <a:pt x="47625" y="89535"/>
                    </a:cubicBezTo>
                    <a:cubicBezTo>
                      <a:pt x="47625" y="89535"/>
                      <a:pt x="47625" y="89535"/>
                      <a:pt x="47625" y="89535"/>
                    </a:cubicBezTo>
                    <a:cubicBezTo>
                      <a:pt x="47625" y="89535"/>
                      <a:pt x="47625" y="89535"/>
                      <a:pt x="47625" y="89535"/>
                    </a:cubicBezTo>
                    <a:cubicBezTo>
                      <a:pt x="47625" y="89535"/>
                      <a:pt x="47625" y="88583"/>
                      <a:pt x="48578" y="88583"/>
                    </a:cubicBezTo>
                    <a:cubicBezTo>
                      <a:pt x="47625" y="87630"/>
                      <a:pt x="48578" y="85725"/>
                      <a:pt x="48578" y="84773"/>
                    </a:cubicBezTo>
                    <a:cubicBezTo>
                      <a:pt x="50483" y="82868"/>
                      <a:pt x="52388" y="80963"/>
                      <a:pt x="55245" y="79058"/>
                    </a:cubicBezTo>
                    <a:cubicBezTo>
                      <a:pt x="60008" y="76200"/>
                      <a:pt x="65723" y="73343"/>
                      <a:pt x="70485" y="71438"/>
                    </a:cubicBezTo>
                    <a:cubicBezTo>
                      <a:pt x="81915" y="67628"/>
                      <a:pt x="93345" y="64770"/>
                      <a:pt x="103823" y="63818"/>
                    </a:cubicBezTo>
                    <a:cubicBezTo>
                      <a:pt x="115253" y="62865"/>
                      <a:pt x="126683" y="61913"/>
                      <a:pt x="138113" y="60960"/>
                    </a:cubicBezTo>
                    <a:cubicBezTo>
                      <a:pt x="148590" y="60008"/>
                      <a:pt x="159068" y="60008"/>
                      <a:pt x="170498" y="60008"/>
                    </a:cubicBezTo>
                    <a:cubicBezTo>
                      <a:pt x="180975" y="60008"/>
                      <a:pt x="192405" y="60008"/>
                      <a:pt x="202883" y="60008"/>
                    </a:cubicBezTo>
                    <a:cubicBezTo>
                      <a:pt x="202883" y="60008"/>
                      <a:pt x="202883" y="60008"/>
                      <a:pt x="202883" y="60008"/>
                    </a:cubicBezTo>
                    <a:cubicBezTo>
                      <a:pt x="205740" y="60008"/>
                      <a:pt x="207645" y="60008"/>
                      <a:pt x="210503" y="60008"/>
                    </a:cubicBezTo>
                    <a:cubicBezTo>
                      <a:pt x="211455" y="60008"/>
                      <a:pt x="212408" y="60008"/>
                      <a:pt x="212408" y="60960"/>
                    </a:cubicBezTo>
                    <a:cubicBezTo>
                      <a:pt x="217170" y="54293"/>
                      <a:pt x="221933" y="48578"/>
                      <a:pt x="227648" y="42863"/>
                    </a:cubicBezTo>
                    <a:cubicBezTo>
                      <a:pt x="228600" y="41910"/>
                      <a:pt x="230505" y="40005"/>
                      <a:pt x="231458" y="39053"/>
                    </a:cubicBezTo>
                    <a:cubicBezTo>
                      <a:pt x="231458" y="39053"/>
                      <a:pt x="231458" y="39053"/>
                      <a:pt x="231458" y="39053"/>
                    </a:cubicBezTo>
                    <a:cubicBezTo>
                      <a:pt x="236220" y="35243"/>
                      <a:pt x="240030" y="31433"/>
                      <a:pt x="244793" y="27623"/>
                    </a:cubicBezTo>
                    <a:cubicBezTo>
                      <a:pt x="249555" y="23813"/>
                      <a:pt x="254318" y="20003"/>
                      <a:pt x="259080" y="17145"/>
                    </a:cubicBezTo>
                    <a:cubicBezTo>
                      <a:pt x="263843" y="14288"/>
                      <a:pt x="268605" y="12383"/>
                      <a:pt x="273368" y="9525"/>
                    </a:cubicBezTo>
                    <a:cubicBezTo>
                      <a:pt x="278130" y="7620"/>
                      <a:pt x="282893" y="4763"/>
                      <a:pt x="286703" y="2858"/>
                    </a:cubicBezTo>
                    <a:cubicBezTo>
                      <a:pt x="287655" y="2858"/>
                      <a:pt x="288608" y="1905"/>
                      <a:pt x="289560" y="1905"/>
                    </a:cubicBezTo>
                    <a:cubicBezTo>
                      <a:pt x="290513" y="953"/>
                      <a:pt x="291465" y="0"/>
                      <a:pt x="293370" y="0"/>
                    </a:cubicBezTo>
                    <a:cubicBezTo>
                      <a:pt x="294323" y="0"/>
                      <a:pt x="296228" y="0"/>
                      <a:pt x="297180" y="0"/>
                    </a:cubicBezTo>
                    <a:cubicBezTo>
                      <a:pt x="299085" y="953"/>
                      <a:pt x="300038" y="2858"/>
                      <a:pt x="300038" y="4763"/>
                    </a:cubicBezTo>
                    <a:cubicBezTo>
                      <a:pt x="300038" y="6668"/>
                      <a:pt x="299085" y="8573"/>
                      <a:pt x="297180" y="9525"/>
                    </a:cubicBezTo>
                    <a:cubicBezTo>
                      <a:pt x="296228" y="10478"/>
                      <a:pt x="296228" y="11430"/>
                      <a:pt x="295275" y="11430"/>
                    </a:cubicBezTo>
                    <a:cubicBezTo>
                      <a:pt x="293370" y="13335"/>
                      <a:pt x="292418" y="15240"/>
                      <a:pt x="290513" y="16193"/>
                    </a:cubicBezTo>
                    <a:cubicBezTo>
                      <a:pt x="290513" y="16193"/>
                      <a:pt x="290513" y="16193"/>
                      <a:pt x="290513" y="15240"/>
                    </a:cubicBezTo>
                    <a:cubicBezTo>
                      <a:pt x="287655" y="19050"/>
                      <a:pt x="284798" y="22860"/>
                      <a:pt x="281940" y="26670"/>
                    </a:cubicBezTo>
                    <a:cubicBezTo>
                      <a:pt x="279083" y="30480"/>
                      <a:pt x="277178" y="34290"/>
                      <a:pt x="274320" y="38100"/>
                    </a:cubicBezTo>
                    <a:cubicBezTo>
                      <a:pt x="274320" y="38100"/>
                      <a:pt x="274320" y="38100"/>
                      <a:pt x="274320" y="38100"/>
                    </a:cubicBezTo>
                    <a:cubicBezTo>
                      <a:pt x="270510" y="44768"/>
                      <a:pt x="265748" y="51435"/>
                      <a:pt x="261938" y="58103"/>
                    </a:cubicBezTo>
                    <a:cubicBezTo>
                      <a:pt x="281940" y="56198"/>
                      <a:pt x="301943" y="56198"/>
                      <a:pt x="321945" y="56198"/>
                    </a:cubicBezTo>
                    <a:cubicBezTo>
                      <a:pt x="328613" y="56198"/>
                      <a:pt x="335280" y="56198"/>
                      <a:pt x="340995" y="56198"/>
                    </a:cubicBezTo>
                    <a:cubicBezTo>
                      <a:pt x="342900" y="56198"/>
                      <a:pt x="344805" y="57150"/>
                      <a:pt x="345758" y="58103"/>
                    </a:cubicBezTo>
                    <a:cubicBezTo>
                      <a:pt x="347663" y="55245"/>
                      <a:pt x="350520" y="52388"/>
                      <a:pt x="353378" y="50483"/>
                    </a:cubicBezTo>
                    <a:cubicBezTo>
                      <a:pt x="362903" y="43815"/>
                      <a:pt x="371475" y="37148"/>
                      <a:pt x="381000" y="31433"/>
                    </a:cubicBezTo>
                    <a:cubicBezTo>
                      <a:pt x="385763" y="28575"/>
                      <a:pt x="389573" y="25718"/>
                      <a:pt x="394335" y="22860"/>
                    </a:cubicBezTo>
                    <a:cubicBezTo>
                      <a:pt x="397193" y="20955"/>
                      <a:pt x="401003" y="19050"/>
                      <a:pt x="404813" y="17145"/>
                    </a:cubicBezTo>
                    <a:cubicBezTo>
                      <a:pt x="406718" y="15240"/>
                      <a:pt x="408623" y="13335"/>
                      <a:pt x="411480" y="14288"/>
                    </a:cubicBezTo>
                    <a:cubicBezTo>
                      <a:pt x="411480" y="14288"/>
                      <a:pt x="411480" y="14288"/>
                      <a:pt x="411480" y="14288"/>
                    </a:cubicBezTo>
                    <a:cubicBezTo>
                      <a:pt x="414338" y="14288"/>
                      <a:pt x="416243" y="17145"/>
                      <a:pt x="416243" y="19050"/>
                    </a:cubicBezTo>
                    <a:cubicBezTo>
                      <a:pt x="416243" y="20003"/>
                      <a:pt x="415290" y="21908"/>
                      <a:pt x="414338" y="22860"/>
                    </a:cubicBezTo>
                    <a:cubicBezTo>
                      <a:pt x="414338" y="23813"/>
                      <a:pt x="413385" y="24765"/>
                      <a:pt x="412433" y="25718"/>
                    </a:cubicBezTo>
                    <a:cubicBezTo>
                      <a:pt x="412433" y="25718"/>
                      <a:pt x="411480" y="25718"/>
                      <a:pt x="411480" y="25718"/>
                    </a:cubicBezTo>
                    <a:cubicBezTo>
                      <a:pt x="411480" y="25718"/>
                      <a:pt x="410528" y="26670"/>
                      <a:pt x="410528" y="26670"/>
                    </a:cubicBezTo>
                    <a:cubicBezTo>
                      <a:pt x="406718" y="33338"/>
                      <a:pt x="402908" y="40958"/>
                      <a:pt x="399098" y="47625"/>
                    </a:cubicBezTo>
                    <a:cubicBezTo>
                      <a:pt x="399098" y="47625"/>
                      <a:pt x="399098" y="47625"/>
                      <a:pt x="399098" y="46673"/>
                    </a:cubicBezTo>
                    <a:cubicBezTo>
                      <a:pt x="399098" y="46673"/>
                      <a:pt x="399098" y="46673"/>
                      <a:pt x="399098" y="47625"/>
                    </a:cubicBezTo>
                    <a:cubicBezTo>
                      <a:pt x="399098" y="47625"/>
                      <a:pt x="399098" y="47625"/>
                      <a:pt x="399098" y="47625"/>
                    </a:cubicBezTo>
                    <a:cubicBezTo>
                      <a:pt x="398145" y="50483"/>
                      <a:pt x="396240" y="53340"/>
                      <a:pt x="395288" y="56198"/>
                    </a:cubicBezTo>
                    <a:lnTo>
                      <a:pt x="395288" y="56198"/>
                    </a:lnTo>
                    <a:cubicBezTo>
                      <a:pt x="399098" y="56198"/>
                      <a:pt x="402908" y="55245"/>
                      <a:pt x="406718" y="55245"/>
                    </a:cubicBezTo>
                    <a:cubicBezTo>
                      <a:pt x="414338" y="55245"/>
                      <a:pt x="422910" y="54293"/>
                      <a:pt x="430530" y="54293"/>
                    </a:cubicBezTo>
                    <a:cubicBezTo>
                      <a:pt x="446723" y="53340"/>
                      <a:pt x="462915" y="53340"/>
                      <a:pt x="479108" y="53340"/>
                    </a:cubicBezTo>
                    <a:cubicBezTo>
                      <a:pt x="494348" y="53340"/>
                      <a:pt x="510540" y="53340"/>
                      <a:pt x="525780" y="53340"/>
                    </a:cubicBezTo>
                    <a:cubicBezTo>
                      <a:pt x="541973" y="53340"/>
                      <a:pt x="558165" y="53340"/>
                      <a:pt x="573405" y="53340"/>
                    </a:cubicBezTo>
                    <a:cubicBezTo>
                      <a:pt x="593408" y="53340"/>
                      <a:pt x="612458" y="53340"/>
                      <a:pt x="632460" y="53340"/>
                    </a:cubicBezTo>
                    <a:cubicBezTo>
                      <a:pt x="645795" y="53340"/>
                      <a:pt x="659130" y="53340"/>
                      <a:pt x="672465" y="53340"/>
                    </a:cubicBezTo>
                    <a:cubicBezTo>
                      <a:pt x="688658" y="53340"/>
                      <a:pt x="705803" y="52388"/>
                      <a:pt x="721995" y="52388"/>
                    </a:cubicBezTo>
                    <a:cubicBezTo>
                      <a:pt x="738188" y="52388"/>
                      <a:pt x="754380" y="52388"/>
                      <a:pt x="770573" y="52388"/>
                    </a:cubicBezTo>
                    <a:cubicBezTo>
                      <a:pt x="803910" y="53340"/>
                      <a:pt x="837248" y="53340"/>
                      <a:pt x="870585" y="53340"/>
                    </a:cubicBezTo>
                    <a:cubicBezTo>
                      <a:pt x="887730" y="53340"/>
                      <a:pt x="904875" y="53340"/>
                      <a:pt x="922020" y="53340"/>
                    </a:cubicBezTo>
                    <a:cubicBezTo>
                      <a:pt x="938213" y="53340"/>
                      <a:pt x="954405" y="53340"/>
                      <a:pt x="970598" y="53340"/>
                    </a:cubicBezTo>
                    <a:cubicBezTo>
                      <a:pt x="987743" y="53340"/>
                      <a:pt x="1003935" y="52388"/>
                      <a:pt x="1021080" y="52388"/>
                    </a:cubicBezTo>
                    <a:cubicBezTo>
                      <a:pt x="1038225" y="51435"/>
                      <a:pt x="1055370" y="51435"/>
                      <a:pt x="1072515" y="50483"/>
                    </a:cubicBezTo>
                    <a:cubicBezTo>
                      <a:pt x="1088708" y="49530"/>
                      <a:pt x="1104900" y="48578"/>
                      <a:pt x="1122045" y="48578"/>
                    </a:cubicBezTo>
                    <a:cubicBezTo>
                      <a:pt x="1138238" y="47625"/>
                      <a:pt x="1154430" y="46673"/>
                      <a:pt x="1170623" y="46673"/>
                    </a:cubicBezTo>
                    <a:cubicBezTo>
                      <a:pt x="1186815" y="45720"/>
                      <a:pt x="1203960" y="44768"/>
                      <a:pt x="1220153" y="44768"/>
                    </a:cubicBezTo>
                    <a:cubicBezTo>
                      <a:pt x="1236345" y="44768"/>
                      <a:pt x="1253490" y="43815"/>
                      <a:pt x="1269683" y="43815"/>
                    </a:cubicBezTo>
                    <a:cubicBezTo>
                      <a:pt x="1303020" y="43815"/>
                      <a:pt x="1336358" y="43815"/>
                      <a:pt x="1369695" y="43815"/>
                    </a:cubicBezTo>
                    <a:cubicBezTo>
                      <a:pt x="1402080" y="43815"/>
                      <a:pt x="1433513" y="43815"/>
                      <a:pt x="1465898" y="43815"/>
                    </a:cubicBezTo>
                    <a:cubicBezTo>
                      <a:pt x="1499235" y="43815"/>
                      <a:pt x="1531620" y="43815"/>
                      <a:pt x="1564958" y="44768"/>
                    </a:cubicBezTo>
                    <a:cubicBezTo>
                      <a:pt x="1599248" y="44768"/>
                      <a:pt x="1632585" y="45720"/>
                      <a:pt x="1666875" y="45720"/>
                    </a:cubicBezTo>
                    <a:cubicBezTo>
                      <a:pt x="1682115" y="45720"/>
                      <a:pt x="1698308" y="45720"/>
                      <a:pt x="1713548" y="45720"/>
                    </a:cubicBezTo>
                    <a:cubicBezTo>
                      <a:pt x="1729740" y="45720"/>
                      <a:pt x="1744980" y="45720"/>
                      <a:pt x="1761173" y="45720"/>
                    </a:cubicBezTo>
                    <a:cubicBezTo>
                      <a:pt x="1775460" y="45720"/>
                      <a:pt x="1790700" y="44768"/>
                      <a:pt x="1804988" y="44768"/>
                    </a:cubicBezTo>
                    <a:cubicBezTo>
                      <a:pt x="1819275" y="44768"/>
                      <a:pt x="1834515" y="43815"/>
                      <a:pt x="1848803" y="43815"/>
                    </a:cubicBezTo>
                    <a:cubicBezTo>
                      <a:pt x="1863090" y="43815"/>
                      <a:pt x="1878330" y="43815"/>
                      <a:pt x="1892618" y="43815"/>
                    </a:cubicBezTo>
                    <a:cubicBezTo>
                      <a:pt x="1907858" y="43815"/>
                      <a:pt x="1922145" y="44768"/>
                      <a:pt x="1937385" y="45720"/>
                    </a:cubicBezTo>
                    <a:cubicBezTo>
                      <a:pt x="1943100" y="46673"/>
                      <a:pt x="1947863" y="46673"/>
                      <a:pt x="1953578" y="47625"/>
                    </a:cubicBezTo>
                    <a:cubicBezTo>
                      <a:pt x="1959293" y="48578"/>
                      <a:pt x="1965008" y="49530"/>
                      <a:pt x="1969770" y="50483"/>
                    </a:cubicBezTo>
                    <a:cubicBezTo>
                      <a:pt x="1976438" y="52388"/>
                      <a:pt x="1984058" y="53340"/>
                      <a:pt x="1990725" y="57150"/>
                    </a:cubicBezTo>
                    <a:cubicBezTo>
                      <a:pt x="2000250" y="61913"/>
                      <a:pt x="2008823" y="67628"/>
                      <a:pt x="2012633" y="78105"/>
                    </a:cubicBezTo>
                    <a:cubicBezTo>
                      <a:pt x="2013585" y="79058"/>
                      <a:pt x="2013585" y="80963"/>
                      <a:pt x="2012633" y="81915"/>
                    </a:cubicBezTo>
                    <a:cubicBezTo>
                      <a:pt x="2014538" y="86678"/>
                      <a:pt x="2016443" y="90488"/>
                      <a:pt x="2018348" y="95250"/>
                    </a:cubicBezTo>
                    <a:cubicBezTo>
                      <a:pt x="2020253" y="100013"/>
                      <a:pt x="2021205" y="105728"/>
                      <a:pt x="2023110" y="111443"/>
                    </a:cubicBezTo>
                    <a:cubicBezTo>
                      <a:pt x="2024063" y="117158"/>
                      <a:pt x="2025015" y="122873"/>
                      <a:pt x="2025968" y="127635"/>
                    </a:cubicBezTo>
                    <a:cubicBezTo>
                      <a:pt x="2027873" y="139065"/>
                      <a:pt x="2028825" y="151448"/>
                      <a:pt x="2029778" y="162878"/>
                    </a:cubicBezTo>
                    <a:cubicBezTo>
                      <a:pt x="2030730" y="175260"/>
                      <a:pt x="2031683" y="187643"/>
                      <a:pt x="2032635" y="200025"/>
                    </a:cubicBezTo>
                    <a:cubicBezTo>
                      <a:pt x="2033588" y="212408"/>
                      <a:pt x="2033588" y="224790"/>
                      <a:pt x="2033588" y="238125"/>
                    </a:cubicBezTo>
                    <a:cubicBezTo>
                      <a:pt x="2033588" y="250508"/>
                      <a:pt x="2033588" y="261938"/>
                      <a:pt x="2033588" y="274320"/>
                    </a:cubicBezTo>
                    <a:cubicBezTo>
                      <a:pt x="2033588" y="299085"/>
                      <a:pt x="2033588" y="322898"/>
                      <a:pt x="2033588" y="347663"/>
                    </a:cubicBezTo>
                    <a:cubicBezTo>
                      <a:pt x="2033588" y="360045"/>
                      <a:pt x="2033588" y="372428"/>
                      <a:pt x="2033588" y="384810"/>
                    </a:cubicBezTo>
                    <a:cubicBezTo>
                      <a:pt x="2033588" y="397193"/>
                      <a:pt x="2033588" y="409575"/>
                      <a:pt x="2033588" y="421958"/>
                    </a:cubicBezTo>
                    <a:cubicBezTo>
                      <a:pt x="2033588" y="446723"/>
                      <a:pt x="2033588" y="472440"/>
                      <a:pt x="2033588" y="497205"/>
                    </a:cubicBezTo>
                    <a:cubicBezTo>
                      <a:pt x="2033588" y="521970"/>
                      <a:pt x="2032635" y="545783"/>
                      <a:pt x="2032635" y="570548"/>
                    </a:cubicBezTo>
                    <a:cubicBezTo>
                      <a:pt x="2032635" y="596265"/>
                      <a:pt x="2032635" y="621983"/>
                      <a:pt x="2032635" y="647700"/>
                    </a:cubicBezTo>
                    <a:cubicBezTo>
                      <a:pt x="2032635" y="672465"/>
                      <a:pt x="2032635" y="696278"/>
                      <a:pt x="2033588" y="721043"/>
                    </a:cubicBezTo>
                    <a:cubicBezTo>
                      <a:pt x="2033588" y="733425"/>
                      <a:pt x="2033588" y="744855"/>
                      <a:pt x="2034540" y="757238"/>
                    </a:cubicBezTo>
                    <a:cubicBezTo>
                      <a:pt x="2034540" y="770573"/>
                      <a:pt x="2034540" y="782955"/>
                      <a:pt x="2034540" y="796290"/>
                    </a:cubicBezTo>
                    <a:cubicBezTo>
                      <a:pt x="2034540" y="821055"/>
                      <a:pt x="2034540" y="844868"/>
                      <a:pt x="2033588" y="869633"/>
                    </a:cubicBezTo>
                    <a:cubicBezTo>
                      <a:pt x="2033588" y="882015"/>
                      <a:pt x="2033588" y="893445"/>
                      <a:pt x="2033588" y="905828"/>
                    </a:cubicBezTo>
                    <a:cubicBezTo>
                      <a:pt x="2033588" y="918210"/>
                      <a:pt x="2033588" y="930593"/>
                      <a:pt x="2033588" y="942975"/>
                    </a:cubicBezTo>
                    <a:cubicBezTo>
                      <a:pt x="2033588" y="967740"/>
                      <a:pt x="2032635" y="991553"/>
                      <a:pt x="2031683" y="1016318"/>
                    </a:cubicBezTo>
                    <a:cubicBezTo>
                      <a:pt x="2031683" y="1027748"/>
                      <a:pt x="2031683" y="1039178"/>
                      <a:pt x="2030730" y="1051560"/>
                    </a:cubicBezTo>
                    <a:cubicBezTo>
                      <a:pt x="2030730" y="1063943"/>
                      <a:pt x="2029778" y="1075373"/>
                      <a:pt x="2029778" y="1087755"/>
                    </a:cubicBezTo>
                    <a:cubicBezTo>
                      <a:pt x="2028825" y="1111568"/>
                      <a:pt x="2027873" y="1134428"/>
                      <a:pt x="2027873" y="1158240"/>
                    </a:cubicBezTo>
                    <a:cubicBezTo>
                      <a:pt x="2027873" y="1168718"/>
                      <a:pt x="2027873" y="1179195"/>
                      <a:pt x="2026920" y="1189673"/>
                    </a:cubicBezTo>
                    <a:cubicBezTo>
                      <a:pt x="2025968" y="1202055"/>
                      <a:pt x="2024063" y="1214438"/>
                      <a:pt x="2022158" y="1225868"/>
                    </a:cubicBezTo>
                    <a:cubicBezTo>
                      <a:pt x="2020253" y="1233488"/>
                      <a:pt x="2019300" y="1241108"/>
                      <a:pt x="2016443" y="1248728"/>
                    </a:cubicBezTo>
                    <a:cubicBezTo>
                      <a:pt x="2015490" y="1252538"/>
                      <a:pt x="2013585" y="1256348"/>
                      <a:pt x="2010728" y="1260158"/>
                    </a:cubicBezTo>
                    <a:cubicBezTo>
                      <a:pt x="2008823" y="1263015"/>
                      <a:pt x="2006918" y="1265873"/>
                      <a:pt x="2004060" y="1268730"/>
                    </a:cubicBezTo>
                    <a:cubicBezTo>
                      <a:pt x="2003108" y="1269683"/>
                      <a:pt x="2001203" y="1271588"/>
                      <a:pt x="2000250" y="1272540"/>
                    </a:cubicBezTo>
                    <a:cubicBezTo>
                      <a:pt x="1998345" y="1273493"/>
                      <a:pt x="1997393" y="1275398"/>
                      <a:pt x="1995488" y="1276350"/>
                    </a:cubicBezTo>
                    <a:cubicBezTo>
                      <a:pt x="1994535" y="1277303"/>
                      <a:pt x="1993583" y="1277303"/>
                      <a:pt x="1992630" y="1278255"/>
                    </a:cubicBezTo>
                    <a:cubicBezTo>
                      <a:pt x="1987868" y="1281113"/>
                      <a:pt x="1983105" y="1283970"/>
                      <a:pt x="1977390" y="1285875"/>
                    </a:cubicBezTo>
                    <a:cubicBezTo>
                      <a:pt x="1974533" y="1286828"/>
                      <a:pt x="1972628" y="1287780"/>
                      <a:pt x="1969770" y="1288733"/>
                    </a:cubicBezTo>
                    <a:cubicBezTo>
                      <a:pt x="1966913" y="1289685"/>
                      <a:pt x="1964055" y="1290638"/>
                      <a:pt x="1961198" y="1290638"/>
                    </a:cubicBezTo>
                    <a:cubicBezTo>
                      <a:pt x="1955483" y="1291590"/>
                      <a:pt x="1949768" y="1292543"/>
                      <a:pt x="1945005" y="1293495"/>
                    </a:cubicBezTo>
                    <a:cubicBezTo>
                      <a:pt x="1934528" y="1295400"/>
                      <a:pt x="1923098" y="1295400"/>
                      <a:pt x="1912620" y="1296353"/>
                    </a:cubicBezTo>
                    <a:cubicBezTo>
                      <a:pt x="1906905" y="1296353"/>
                      <a:pt x="1902143" y="1296353"/>
                      <a:pt x="1896428" y="1297305"/>
                    </a:cubicBezTo>
                    <a:cubicBezTo>
                      <a:pt x="1890713" y="1297305"/>
                      <a:pt x="1885950" y="1298258"/>
                      <a:pt x="1880235" y="1298258"/>
                    </a:cubicBezTo>
                    <a:cubicBezTo>
                      <a:pt x="1879283" y="1298258"/>
                      <a:pt x="1877378" y="1298258"/>
                      <a:pt x="1876425" y="1298258"/>
                    </a:cubicBezTo>
                    <a:cubicBezTo>
                      <a:pt x="1874520" y="1298258"/>
                      <a:pt x="1872615" y="1298258"/>
                      <a:pt x="1870710" y="1298258"/>
                    </a:cubicBezTo>
                    <a:cubicBezTo>
                      <a:pt x="1866900" y="1298258"/>
                      <a:pt x="1864043" y="1298258"/>
                      <a:pt x="1860233" y="1298258"/>
                    </a:cubicBezTo>
                    <a:cubicBezTo>
                      <a:pt x="1857375" y="1298258"/>
                      <a:pt x="1855470" y="1296353"/>
                      <a:pt x="1855470" y="1293495"/>
                    </a:cubicBezTo>
                    <a:cubicBezTo>
                      <a:pt x="1854518" y="1298258"/>
                      <a:pt x="1852613" y="1303020"/>
                      <a:pt x="1851660" y="1307783"/>
                    </a:cubicBezTo>
                    <a:cubicBezTo>
                      <a:pt x="1849755" y="1313498"/>
                      <a:pt x="1847850" y="1318260"/>
                      <a:pt x="1844993" y="1323975"/>
                    </a:cubicBezTo>
                    <a:cubicBezTo>
                      <a:pt x="1842135" y="1328738"/>
                      <a:pt x="1839278" y="1334453"/>
                      <a:pt x="1835468" y="1339215"/>
                    </a:cubicBezTo>
                    <a:cubicBezTo>
                      <a:pt x="1828800" y="1348740"/>
                      <a:pt x="1822133" y="1358265"/>
                      <a:pt x="1814513" y="1367790"/>
                    </a:cubicBezTo>
                    <a:cubicBezTo>
                      <a:pt x="1811655" y="1370648"/>
                      <a:pt x="1808798" y="1374458"/>
                      <a:pt x="1805940" y="1377315"/>
                    </a:cubicBezTo>
                    <a:cubicBezTo>
                      <a:pt x="1803083" y="1380173"/>
                      <a:pt x="1799273" y="1383983"/>
                      <a:pt x="1796415" y="1386840"/>
                    </a:cubicBezTo>
                    <a:cubicBezTo>
                      <a:pt x="1793558" y="1389698"/>
                      <a:pt x="1789748" y="1392555"/>
                      <a:pt x="1786890" y="1394460"/>
                    </a:cubicBezTo>
                    <a:cubicBezTo>
                      <a:pt x="1784033" y="1396365"/>
                      <a:pt x="1781175" y="1399223"/>
                      <a:pt x="1778318" y="1401128"/>
                    </a:cubicBezTo>
                    <a:cubicBezTo>
                      <a:pt x="1778318" y="1401128"/>
                      <a:pt x="1777365" y="1402080"/>
                      <a:pt x="1777365" y="1402080"/>
                    </a:cubicBezTo>
                    <a:cubicBezTo>
                      <a:pt x="1776413" y="1403033"/>
                      <a:pt x="1775460" y="1403033"/>
                      <a:pt x="1774508" y="1403033"/>
                    </a:cubicBezTo>
                    <a:cubicBezTo>
                      <a:pt x="1773555" y="1403033"/>
                      <a:pt x="1773555" y="1403033"/>
                      <a:pt x="1772603" y="1403033"/>
                    </a:cubicBezTo>
                    <a:cubicBezTo>
                      <a:pt x="1771650" y="1403033"/>
                      <a:pt x="1770698" y="1402080"/>
                      <a:pt x="1770698" y="1401128"/>
                    </a:cubicBezTo>
                    <a:cubicBezTo>
                      <a:pt x="1770698" y="1401128"/>
                      <a:pt x="1770698" y="1401128"/>
                      <a:pt x="1770698" y="1401128"/>
                    </a:cubicBezTo>
                    <a:cubicBezTo>
                      <a:pt x="1770698" y="1401128"/>
                      <a:pt x="1770698" y="1401128"/>
                      <a:pt x="1770698" y="1401128"/>
                    </a:cubicBezTo>
                    <a:cubicBezTo>
                      <a:pt x="1770698" y="1401128"/>
                      <a:pt x="1770698" y="1401128"/>
                      <a:pt x="1770698" y="1401128"/>
                    </a:cubicBezTo>
                    <a:cubicBezTo>
                      <a:pt x="1769745" y="1400175"/>
                      <a:pt x="1769745" y="1399223"/>
                      <a:pt x="1769745" y="1397318"/>
                    </a:cubicBezTo>
                    <a:cubicBezTo>
                      <a:pt x="1769745" y="1395413"/>
                      <a:pt x="1770698" y="1393508"/>
                      <a:pt x="1772603" y="1391603"/>
                    </a:cubicBezTo>
                    <a:cubicBezTo>
                      <a:pt x="1772603" y="1391603"/>
                      <a:pt x="1773555" y="1390650"/>
                      <a:pt x="1773555" y="1390650"/>
                    </a:cubicBezTo>
                    <a:cubicBezTo>
                      <a:pt x="1772603" y="1388745"/>
                      <a:pt x="1772603" y="1387793"/>
                      <a:pt x="1773555" y="1385888"/>
                    </a:cubicBezTo>
                    <a:cubicBezTo>
                      <a:pt x="1775460" y="1381125"/>
                      <a:pt x="1777365" y="1377315"/>
                      <a:pt x="1778318" y="1372553"/>
                    </a:cubicBezTo>
                    <a:cubicBezTo>
                      <a:pt x="1780223" y="1365885"/>
                      <a:pt x="1782128" y="1358265"/>
                      <a:pt x="1783080" y="1351598"/>
                    </a:cubicBezTo>
                    <a:cubicBezTo>
                      <a:pt x="1783080" y="1351598"/>
                      <a:pt x="1783080" y="1352550"/>
                      <a:pt x="1783080" y="1352550"/>
                    </a:cubicBezTo>
                    <a:cubicBezTo>
                      <a:pt x="1783080" y="1351598"/>
                      <a:pt x="1783080" y="1351598"/>
                      <a:pt x="1783080" y="1350645"/>
                    </a:cubicBezTo>
                    <a:cubicBezTo>
                      <a:pt x="1783080" y="1350645"/>
                      <a:pt x="1783080" y="1350645"/>
                      <a:pt x="1783080" y="1351598"/>
                    </a:cubicBezTo>
                    <a:cubicBezTo>
                      <a:pt x="1784033" y="1345883"/>
                      <a:pt x="1784985" y="1341120"/>
                      <a:pt x="1785938" y="1335405"/>
                    </a:cubicBezTo>
                    <a:cubicBezTo>
                      <a:pt x="1785938" y="1332548"/>
                      <a:pt x="1786890" y="1329690"/>
                      <a:pt x="1786890" y="1326833"/>
                    </a:cubicBezTo>
                    <a:cubicBezTo>
                      <a:pt x="1786890" y="1323975"/>
                      <a:pt x="1787843" y="1322070"/>
                      <a:pt x="1787843" y="1319213"/>
                    </a:cubicBezTo>
                    <a:cubicBezTo>
                      <a:pt x="1787843" y="1319213"/>
                      <a:pt x="1787843" y="1319213"/>
                      <a:pt x="1787843" y="1319213"/>
                    </a:cubicBezTo>
                    <a:cubicBezTo>
                      <a:pt x="1783080" y="1318260"/>
                      <a:pt x="1778318" y="1317308"/>
                      <a:pt x="1773555" y="1315403"/>
                    </a:cubicBezTo>
                    <a:cubicBezTo>
                      <a:pt x="1767840" y="1313498"/>
                      <a:pt x="1763078" y="1310640"/>
                      <a:pt x="1759268" y="1306830"/>
                    </a:cubicBezTo>
                    <a:cubicBezTo>
                      <a:pt x="1757363" y="1304925"/>
                      <a:pt x="1754505" y="1303020"/>
                      <a:pt x="1752600" y="1301115"/>
                    </a:cubicBezTo>
                    <a:cubicBezTo>
                      <a:pt x="1750695" y="1298258"/>
                      <a:pt x="1747838" y="1296353"/>
                      <a:pt x="1746885" y="1293495"/>
                    </a:cubicBezTo>
                    <a:cubicBezTo>
                      <a:pt x="1745933" y="1293495"/>
                      <a:pt x="1744980" y="1293495"/>
                      <a:pt x="1744028" y="1293495"/>
                    </a:cubicBezTo>
                    <a:cubicBezTo>
                      <a:pt x="1742123" y="1293495"/>
                      <a:pt x="1740218" y="1293495"/>
                      <a:pt x="1737360" y="1293495"/>
                    </a:cubicBezTo>
                    <a:cubicBezTo>
                      <a:pt x="1732598" y="1293495"/>
                      <a:pt x="1728788" y="1293495"/>
                      <a:pt x="1724978" y="1293495"/>
                    </a:cubicBezTo>
                    <a:cubicBezTo>
                      <a:pt x="1720215" y="1293495"/>
                      <a:pt x="1715453" y="1293495"/>
                      <a:pt x="1710690" y="1293495"/>
                    </a:cubicBezTo>
                    <a:cubicBezTo>
                      <a:pt x="1708785" y="1293495"/>
                      <a:pt x="1707833" y="1293495"/>
                      <a:pt x="1705928" y="1293495"/>
                    </a:cubicBezTo>
                    <a:cubicBezTo>
                      <a:pt x="1705928" y="1299210"/>
                      <a:pt x="1704975" y="1303973"/>
                      <a:pt x="1704023" y="1309688"/>
                    </a:cubicBezTo>
                    <a:cubicBezTo>
                      <a:pt x="1703070" y="1315403"/>
                      <a:pt x="1701165" y="1321118"/>
                      <a:pt x="1699260" y="1326833"/>
                    </a:cubicBezTo>
                    <a:cubicBezTo>
                      <a:pt x="1697355" y="1332548"/>
                      <a:pt x="1695450" y="1337310"/>
                      <a:pt x="1692593" y="1342073"/>
                    </a:cubicBezTo>
                    <a:cubicBezTo>
                      <a:pt x="1689735" y="1347788"/>
                      <a:pt x="1687830" y="1352550"/>
                      <a:pt x="1684973" y="1357313"/>
                    </a:cubicBezTo>
                    <a:cubicBezTo>
                      <a:pt x="1679258" y="1366838"/>
                      <a:pt x="1673543" y="1375410"/>
                      <a:pt x="1666875" y="1383030"/>
                    </a:cubicBezTo>
                    <a:cubicBezTo>
                      <a:pt x="1664970" y="1384935"/>
                      <a:pt x="1663065" y="1386840"/>
                      <a:pt x="1662113" y="1388745"/>
                    </a:cubicBezTo>
                    <a:cubicBezTo>
                      <a:pt x="1660208" y="1390650"/>
                      <a:pt x="1658303" y="1392555"/>
                      <a:pt x="1656398" y="1394460"/>
                    </a:cubicBezTo>
                    <a:cubicBezTo>
                      <a:pt x="1654493" y="1396365"/>
                      <a:pt x="1652588" y="1397318"/>
                      <a:pt x="1650683" y="1399223"/>
                    </a:cubicBezTo>
                    <a:cubicBezTo>
                      <a:pt x="1650683" y="1399223"/>
                      <a:pt x="1649730" y="1400175"/>
                      <a:pt x="1649730" y="1400175"/>
                    </a:cubicBezTo>
                    <a:cubicBezTo>
                      <a:pt x="1649730" y="1400175"/>
                      <a:pt x="1649730" y="1400175"/>
                      <a:pt x="1649730" y="1401128"/>
                    </a:cubicBezTo>
                    <a:cubicBezTo>
                      <a:pt x="1648778" y="1403033"/>
                      <a:pt x="1646873" y="1404938"/>
                      <a:pt x="1644968" y="1404938"/>
                    </a:cubicBezTo>
                    <a:cubicBezTo>
                      <a:pt x="1644968" y="1404938"/>
                      <a:pt x="1644015" y="1404938"/>
                      <a:pt x="1644015" y="1404938"/>
                    </a:cubicBezTo>
                    <a:cubicBezTo>
                      <a:pt x="1643063" y="1404938"/>
                      <a:pt x="1642110" y="1403985"/>
                      <a:pt x="1642110" y="1403985"/>
                    </a:cubicBezTo>
                    <a:cubicBezTo>
                      <a:pt x="1641158" y="1403985"/>
                      <a:pt x="1641158" y="1403033"/>
                      <a:pt x="1641158" y="1403033"/>
                    </a:cubicBezTo>
                    <a:cubicBezTo>
                      <a:pt x="1641158" y="1403033"/>
                      <a:pt x="1641158" y="1403033"/>
                      <a:pt x="1641158" y="1403033"/>
                    </a:cubicBezTo>
                    <a:cubicBezTo>
                      <a:pt x="1641158" y="1403033"/>
                      <a:pt x="1641158" y="1403033"/>
                      <a:pt x="1641158" y="1403033"/>
                    </a:cubicBezTo>
                    <a:cubicBezTo>
                      <a:pt x="1640205" y="1402080"/>
                      <a:pt x="1640205" y="1400175"/>
                      <a:pt x="1640205" y="1399223"/>
                    </a:cubicBezTo>
                    <a:cubicBezTo>
                      <a:pt x="1640205" y="1398270"/>
                      <a:pt x="1641158" y="1397318"/>
                      <a:pt x="1641158" y="1396365"/>
                    </a:cubicBezTo>
                    <a:cubicBezTo>
                      <a:pt x="1642110" y="1391603"/>
                      <a:pt x="1643063" y="1386840"/>
                      <a:pt x="1644015" y="1382078"/>
                    </a:cubicBezTo>
                    <a:cubicBezTo>
                      <a:pt x="1644015" y="1382078"/>
                      <a:pt x="1644015" y="1382078"/>
                      <a:pt x="1644015" y="1382078"/>
                    </a:cubicBezTo>
                    <a:cubicBezTo>
                      <a:pt x="1644015" y="1380173"/>
                      <a:pt x="1644968" y="1378268"/>
                      <a:pt x="1644968" y="1375410"/>
                    </a:cubicBezTo>
                    <a:cubicBezTo>
                      <a:pt x="1644968" y="1375410"/>
                      <a:pt x="1644968" y="1375410"/>
                      <a:pt x="1644968" y="1376363"/>
                    </a:cubicBezTo>
                    <a:cubicBezTo>
                      <a:pt x="1645920" y="1368743"/>
                      <a:pt x="1646873" y="1362075"/>
                      <a:pt x="1647825" y="1354455"/>
                    </a:cubicBezTo>
                    <a:cubicBezTo>
                      <a:pt x="1647825" y="1348740"/>
                      <a:pt x="1647825" y="1343025"/>
                      <a:pt x="1647825" y="1337310"/>
                    </a:cubicBezTo>
                    <a:cubicBezTo>
                      <a:pt x="1647825" y="1332548"/>
                      <a:pt x="1646873" y="1328738"/>
                      <a:pt x="1645920" y="1323975"/>
                    </a:cubicBezTo>
                    <a:cubicBezTo>
                      <a:pt x="1645920" y="1323023"/>
                      <a:pt x="1645920" y="1323023"/>
                      <a:pt x="1645920" y="1322070"/>
                    </a:cubicBezTo>
                    <a:cubicBezTo>
                      <a:pt x="1645920" y="1322070"/>
                      <a:pt x="1645920" y="1322070"/>
                      <a:pt x="1645920" y="1322070"/>
                    </a:cubicBezTo>
                    <a:cubicBezTo>
                      <a:pt x="1642110" y="1322070"/>
                      <a:pt x="1637348" y="1323023"/>
                      <a:pt x="1633538" y="1323023"/>
                    </a:cubicBezTo>
                    <a:cubicBezTo>
                      <a:pt x="1627823" y="1323023"/>
                      <a:pt x="1623060" y="1322070"/>
                      <a:pt x="1618298" y="1320165"/>
                    </a:cubicBezTo>
                    <a:cubicBezTo>
                      <a:pt x="1613535" y="1318260"/>
                      <a:pt x="1608773" y="1315403"/>
                      <a:pt x="1604010" y="1312545"/>
                    </a:cubicBezTo>
                    <a:cubicBezTo>
                      <a:pt x="1599248" y="1308735"/>
                      <a:pt x="1595438" y="1304925"/>
                      <a:pt x="1591628" y="1300163"/>
                    </a:cubicBezTo>
                    <a:cubicBezTo>
                      <a:pt x="1591628" y="1300163"/>
                      <a:pt x="1591628" y="1300163"/>
                      <a:pt x="1591628" y="1300163"/>
                    </a:cubicBezTo>
                    <a:cubicBezTo>
                      <a:pt x="1591628" y="1300163"/>
                      <a:pt x="1591628" y="1300163"/>
                      <a:pt x="1591628" y="1300163"/>
                    </a:cubicBezTo>
                    <a:cubicBezTo>
                      <a:pt x="1591628" y="1300163"/>
                      <a:pt x="1591628" y="1300163"/>
                      <a:pt x="1591628" y="1299210"/>
                    </a:cubicBezTo>
                    <a:cubicBezTo>
                      <a:pt x="1591628" y="1299210"/>
                      <a:pt x="1591628" y="1299210"/>
                      <a:pt x="1591628" y="1299210"/>
                    </a:cubicBezTo>
                    <a:cubicBezTo>
                      <a:pt x="1590675" y="1297305"/>
                      <a:pt x="1589723" y="1296353"/>
                      <a:pt x="1588770" y="1294448"/>
                    </a:cubicBezTo>
                    <a:cubicBezTo>
                      <a:pt x="1587818" y="1294448"/>
                      <a:pt x="1586865" y="1294448"/>
                      <a:pt x="1584960" y="1294448"/>
                    </a:cubicBezTo>
                    <a:cubicBezTo>
                      <a:pt x="1584008" y="1294448"/>
                      <a:pt x="1583055" y="1294448"/>
                      <a:pt x="1582103" y="1294448"/>
                    </a:cubicBezTo>
                    <a:cubicBezTo>
                      <a:pt x="1579245" y="1294448"/>
                      <a:pt x="1575435" y="1294448"/>
                      <a:pt x="1572578" y="1294448"/>
                    </a:cubicBezTo>
                    <a:cubicBezTo>
                      <a:pt x="1565910" y="1294448"/>
                      <a:pt x="1560195" y="1294448"/>
                      <a:pt x="1553528" y="1294448"/>
                    </a:cubicBezTo>
                    <a:cubicBezTo>
                      <a:pt x="1543050" y="1294448"/>
                      <a:pt x="1532573" y="1294448"/>
                      <a:pt x="1522095" y="1294448"/>
                    </a:cubicBezTo>
                    <a:cubicBezTo>
                      <a:pt x="1507808" y="1294448"/>
                      <a:pt x="1493520" y="1294448"/>
                      <a:pt x="1480185" y="1293495"/>
                    </a:cubicBezTo>
                    <a:cubicBezTo>
                      <a:pt x="1464945" y="1293495"/>
                      <a:pt x="1449705" y="1292543"/>
                      <a:pt x="1434465" y="1292543"/>
                    </a:cubicBezTo>
                    <a:cubicBezTo>
                      <a:pt x="1419225" y="1292543"/>
                      <a:pt x="1403985" y="1292543"/>
                      <a:pt x="1388745" y="1291590"/>
                    </a:cubicBezTo>
                    <a:cubicBezTo>
                      <a:pt x="1373505" y="1291590"/>
                      <a:pt x="1359218" y="1290638"/>
                      <a:pt x="1343978" y="1290638"/>
                    </a:cubicBezTo>
                    <a:cubicBezTo>
                      <a:pt x="1328738" y="1290638"/>
                      <a:pt x="1314450" y="1290638"/>
                      <a:pt x="1299210" y="1290638"/>
                    </a:cubicBezTo>
                    <a:cubicBezTo>
                      <a:pt x="1283970" y="1290638"/>
                      <a:pt x="1268730" y="1290638"/>
                      <a:pt x="1253490" y="1291590"/>
                    </a:cubicBezTo>
                    <a:cubicBezTo>
                      <a:pt x="1238250" y="1291590"/>
                      <a:pt x="1223010" y="1292543"/>
                      <a:pt x="1207770" y="1292543"/>
                    </a:cubicBezTo>
                    <a:cubicBezTo>
                      <a:pt x="1176338" y="1293495"/>
                      <a:pt x="1144905" y="1293495"/>
                      <a:pt x="1114425" y="1293495"/>
                    </a:cubicBezTo>
                    <a:cubicBezTo>
                      <a:pt x="1099185" y="1293495"/>
                      <a:pt x="1083945" y="1294448"/>
                      <a:pt x="1067753" y="1294448"/>
                    </a:cubicBezTo>
                    <a:cubicBezTo>
                      <a:pt x="1052513" y="1294448"/>
                      <a:pt x="1037273" y="1295400"/>
                      <a:pt x="1022985" y="1295400"/>
                    </a:cubicBezTo>
                    <a:cubicBezTo>
                      <a:pt x="1007745" y="1295400"/>
                      <a:pt x="991553" y="1296353"/>
                      <a:pt x="976313" y="1296353"/>
                    </a:cubicBezTo>
                    <a:cubicBezTo>
                      <a:pt x="961073" y="1296353"/>
                      <a:pt x="945833" y="1297305"/>
                      <a:pt x="931545" y="1297305"/>
                    </a:cubicBezTo>
                    <a:cubicBezTo>
                      <a:pt x="915353" y="1297305"/>
                      <a:pt x="900113" y="1298258"/>
                      <a:pt x="883920" y="1298258"/>
                    </a:cubicBezTo>
                    <a:cubicBezTo>
                      <a:pt x="881063" y="1298258"/>
                      <a:pt x="878205" y="1298258"/>
                      <a:pt x="874395" y="1298258"/>
                    </a:cubicBezTo>
                    <a:cubicBezTo>
                      <a:pt x="862013" y="1298258"/>
                      <a:pt x="849630" y="1298258"/>
                      <a:pt x="836295" y="1298258"/>
                    </a:cubicBezTo>
                    <a:cubicBezTo>
                      <a:pt x="821055" y="1298258"/>
                      <a:pt x="804863" y="1298258"/>
                      <a:pt x="789623" y="1298258"/>
                    </a:cubicBezTo>
                    <a:cubicBezTo>
                      <a:pt x="774383" y="1298258"/>
                      <a:pt x="759143" y="1298258"/>
                      <a:pt x="743903" y="1297305"/>
                    </a:cubicBezTo>
                    <a:cubicBezTo>
                      <a:pt x="727710" y="1297305"/>
                      <a:pt x="712470" y="1296353"/>
                      <a:pt x="696278" y="1296353"/>
                    </a:cubicBezTo>
                    <a:cubicBezTo>
                      <a:pt x="680085" y="1296353"/>
                      <a:pt x="664845" y="1296353"/>
                      <a:pt x="648653" y="1296353"/>
                    </a:cubicBezTo>
                    <a:cubicBezTo>
                      <a:pt x="618173" y="1296353"/>
                      <a:pt x="588645" y="1296353"/>
                      <a:pt x="558165" y="1297305"/>
                    </a:cubicBezTo>
                    <a:cubicBezTo>
                      <a:pt x="542925" y="1297305"/>
                      <a:pt x="526733" y="1298258"/>
                      <a:pt x="511493" y="1298258"/>
                    </a:cubicBezTo>
                    <a:cubicBezTo>
                      <a:pt x="496253" y="1298258"/>
                      <a:pt x="480060" y="1298258"/>
                      <a:pt x="464820" y="1298258"/>
                    </a:cubicBezTo>
                    <a:cubicBezTo>
                      <a:pt x="449580" y="1298258"/>
                      <a:pt x="433388" y="1299210"/>
                      <a:pt x="418148" y="1298258"/>
                    </a:cubicBezTo>
                    <a:cubicBezTo>
                      <a:pt x="402908" y="1298258"/>
                      <a:pt x="386715" y="1298258"/>
                      <a:pt x="371475" y="1297305"/>
                    </a:cubicBezTo>
                    <a:cubicBezTo>
                      <a:pt x="355283" y="1297305"/>
                      <a:pt x="339090" y="1296353"/>
                      <a:pt x="322898" y="1296353"/>
                    </a:cubicBezTo>
                    <a:cubicBezTo>
                      <a:pt x="306705" y="1296353"/>
                      <a:pt x="290513" y="1295400"/>
                      <a:pt x="274320" y="1294448"/>
                    </a:cubicBezTo>
                    <a:cubicBezTo>
                      <a:pt x="274320" y="1294448"/>
                      <a:pt x="275273" y="1294448"/>
                      <a:pt x="275273" y="1294448"/>
                    </a:cubicBezTo>
                    <a:cubicBezTo>
                      <a:pt x="258128" y="1293495"/>
                      <a:pt x="240030" y="1292543"/>
                      <a:pt x="222885" y="1291590"/>
                    </a:cubicBezTo>
                    <a:cubicBezTo>
                      <a:pt x="205740" y="1290638"/>
                      <a:pt x="189548" y="1288733"/>
                      <a:pt x="172403" y="1287780"/>
                    </a:cubicBezTo>
                    <a:cubicBezTo>
                      <a:pt x="172403" y="1287780"/>
                      <a:pt x="172403" y="1287780"/>
                      <a:pt x="172403" y="1287780"/>
                    </a:cubicBezTo>
                    <a:cubicBezTo>
                      <a:pt x="158115" y="1286828"/>
                      <a:pt x="143828" y="1286828"/>
                      <a:pt x="128588" y="1285875"/>
                    </a:cubicBezTo>
                    <a:cubicBezTo>
                      <a:pt x="120968" y="1285875"/>
                      <a:pt x="114300" y="1284923"/>
                      <a:pt x="106680" y="1283970"/>
                    </a:cubicBezTo>
                    <a:cubicBezTo>
                      <a:pt x="102870" y="1283018"/>
                      <a:pt x="99060" y="1283018"/>
                      <a:pt x="95250" y="1282065"/>
                    </a:cubicBezTo>
                    <a:cubicBezTo>
                      <a:pt x="91440" y="1281113"/>
                      <a:pt x="87630" y="1280160"/>
                      <a:pt x="84773" y="1279208"/>
                    </a:cubicBezTo>
                    <a:cubicBezTo>
                      <a:pt x="80963" y="1278255"/>
                      <a:pt x="78105" y="1276350"/>
                      <a:pt x="74295" y="1275398"/>
                    </a:cubicBezTo>
                    <a:cubicBezTo>
                      <a:pt x="71438" y="1274445"/>
                      <a:pt x="68580" y="1272540"/>
                      <a:pt x="65723" y="1270635"/>
                    </a:cubicBezTo>
                    <a:cubicBezTo>
                      <a:pt x="62865" y="1268730"/>
                      <a:pt x="60008" y="1266825"/>
                      <a:pt x="57150" y="1263968"/>
                    </a:cubicBezTo>
                    <a:cubicBezTo>
                      <a:pt x="55245" y="1262063"/>
                      <a:pt x="53340" y="1260158"/>
                      <a:pt x="52388" y="1257300"/>
                    </a:cubicBezTo>
                    <a:cubicBezTo>
                      <a:pt x="50483" y="1254443"/>
                      <a:pt x="48578" y="1250633"/>
                      <a:pt x="47625" y="1247775"/>
                    </a:cubicBezTo>
                    <a:cubicBezTo>
                      <a:pt x="46673" y="1245870"/>
                      <a:pt x="46673" y="1243013"/>
                      <a:pt x="45720" y="1241108"/>
                    </a:cubicBezTo>
                    <a:cubicBezTo>
                      <a:pt x="40005" y="1238250"/>
                      <a:pt x="40005" y="1237298"/>
                      <a:pt x="40958" y="1236345"/>
                    </a:cubicBezTo>
                    <a:lnTo>
                      <a:pt x="40958" y="1236345"/>
                    </a:lnTo>
                    <a:close/>
                    <a:moveTo>
                      <a:pt x="5715" y="578168"/>
                    </a:moveTo>
                    <a:cubicBezTo>
                      <a:pt x="5715" y="567690"/>
                      <a:pt x="4763" y="557213"/>
                      <a:pt x="3810" y="545783"/>
                    </a:cubicBezTo>
                    <a:cubicBezTo>
                      <a:pt x="2858" y="535305"/>
                      <a:pt x="2858" y="525780"/>
                      <a:pt x="1905" y="515303"/>
                    </a:cubicBezTo>
                    <a:cubicBezTo>
                      <a:pt x="1905" y="512445"/>
                      <a:pt x="3810" y="509588"/>
                      <a:pt x="6668" y="509588"/>
                    </a:cubicBezTo>
                    <a:cubicBezTo>
                      <a:pt x="9525" y="509588"/>
                      <a:pt x="12383" y="511493"/>
                      <a:pt x="12383" y="514350"/>
                    </a:cubicBezTo>
                    <a:cubicBezTo>
                      <a:pt x="13335" y="535305"/>
                      <a:pt x="14288" y="555308"/>
                      <a:pt x="15240" y="576263"/>
                    </a:cubicBezTo>
                    <a:cubicBezTo>
                      <a:pt x="15240" y="579120"/>
                      <a:pt x="13335" y="581978"/>
                      <a:pt x="10478" y="581978"/>
                    </a:cubicBezTo>
                    <a:cubicBezTo>
                      <a:pt x="10478" y="581978"/>
                      <a:pt x="10478" y="581978"/>
                      <a:pt x="10478" y="581978"/>
                    </a:cubicBezTo>
                    <a:cubicBezTo>
                      <a:pt x="8573" y="582930"/>
                      <a:pt x="5715" y="581025"/>
                      <a:pt x="5715" y="578168"/>
                    </a:cubicBezTo>
                    <a:lnTo>
                      <a:pt x="5715" y="578168"/>
                    </a:lnTo>
                    <a:close/>
                    <a:moveTo>
                      <a:pt x="11430" y="471488"/>
                    </a:moveTo>
                    <a:cubicBezTo>
                      <a:pt x="8573" y="471488"/>
                      <a:pt x="6668" y="468630"/>
                      <a:pt x="6668" y="465773"/>
                    </a:cubicBezTo>
                    <a:cubicBezTo>
                      <a:pt x="7620" y="449580"/>
                      <a:pt x="7620" y="434340"/>
                      <a:pt x="7620" y="418148"/>
                    </a:cubicBezTo>
                    <a:cubicBezTo>
                      <a:pt x="7620" y="418148"/>
                      <a:pt x="7620" y="418148"/>
                      <a:pt x="7620" y="419100"/>
                    </a:cubicBezTo>
                    <a:cubicBezTo>
                      <a:pt x="7620" y="417195"/>
                      <a:pt x="7620" y="414338"/>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12433"/>
                      <a:pt x="7620" y="412433"/>
                      <a:pt x="7620" y="412433"/>
                    </a:cubicBezTo>
                    <a:cubicBezTo>
                      <a:pt x="7620" y="401003"/>
                      <a:pt x="7620" y="389573"/>
                      <a:pt x="6668" y="378143"/>
                    </a:cubicBezTo>
                    <a:cubicBezTo>
                      <a:pt x="5715" y="366713"/>
                      <a:pt x="5715" y="356235"/>
                      <a:pt x="4763" y="344805"/>
                    </a:cubicBezTo>
                    <a:cubicBezTo>
                      <a:pt x="3810" y="333375"/>
                      <a:pt x="2858" y="321945"/>
                      <a:pt x="2858" y="310515"/>
                    </a:cubicBezTo>
                    <a:cubicBezTo>
                      <a:pt x="1905" y="299085"/>
                      <a:pt x="1905" y="287655"/>
                      <a:pt x="953" y="276225"/>
                    </a:cubicBezTo>
                    <a:cubicBezTo>
                      <a:pt x="953" y="269558"/>
                      <a:pt x="0" y="263843"/>
                      <a:pt x="0" y="257175"/>
                    </a:cubicBezTo>
                    <a:cubicBezTo>
                      <a:pt x="0" y="251460"/>
                      <a:pt x="0" y="245745"/>
                      <a:pt x="0" y="240030"/>
                    </a:cubicBezTo>
                    <a:cubicBezTo>
                      <a:pt x="0" y="237173"/>
                      <a:pt x="2858" y="235268"/>
                      <a:pt x="5715" y="235268"/>
                    </a:cubicBezTo>
                    <a:cubicBezTo>
                      <a:pt x="8573" y="235268"/>
                      <a:pt x="10478" y="238125"/>
                      <a:pt x="10478" y="240983"/>
                    </a:cubicBezTo>
                    <a:cubicBezTo>
                      <a:pt x="10478" y="242888"/>
                      <a:pt x="10478" y="243840"/>
                      <a:pt x="10478" y="245745"/>
                    </a:cubicBezTo>
                    <a:cubicBezTo>
                      <a:pt x="10478" y="257175"/>
                      <a:pt x="11430" y="268605"/>
                      <a:pt x="11430" y="279083"/>
                    </a:cubicBezTo>
                    <a:cubicBezTo>
                      <a:pt x="12383" y="290513"/>
                      <a:pt x="12383" y="300990"/>
                      <a:pt x="13335" y="312420"/>
                    </a:cubicBezTo>
                    <a:cubicBezTo>
                      <a:pt x="14288" y="335280"/>
                      <a:pt x="16193" y="358140"/>
                      <a:pt x="18098" y="381000"/>
                    </a:cubicBezTo>
                    <a:cubicBezTo>
                      <a:pt x="19050" y="392430"/>
                      <a:pt x="19050" y="403860"/>
                      <a:pt x="19050" y="415290"/>
                    </a:cubicBezTo>
                    <a:cubicBezTo>
                      <a:pt x="19050" y="426720"/>
                      <a:pt x="19050" y="438150"/>
                      <a:pt x="18098" y="448628"/>
                    </a:cubicBezTo>
                    <a:cubicBezTo>
                      <a:pt x="18098" y="454343"/>
                      <a:pt x="18098" y="460058"/>
                      <a:pt x="17145" y="465773"/>
                    </a:cubicBezTo>
                    <a:cubicBezTo>
                      <a:pt x="17145" y="468630"/>
                      <a:pt x="14288" y="471488"/>
                      <a:pt x="11430" y="471488"/>
                    </a:cubicBezTo>
                    <a:cubicBezTo>
                      <a:pt x="11430" y="471488"/>
                      <a:pt x="11430" y="471488"/>
                      <a:pt x="11430" y="471488"/>
                    </a:cubicBezTo>
                    <a:lnTo>
                      <a:pt x="11430" y="471488"/>
                    </a:lnTo>
                    <a:close/>
                    <a:moveTo>
                      <a:pt x="2063115" y="679133"/>
                    </a:moveTo>
                    <a:cubicBezTo>
                      <a:pt x="2060258" y="679133"/>
                      <a:pt x="2058353" y="676275"/>
                      <a:pt x="2058353" y="673418"/>
                    </a:cubicBezTo>
                    <a:cubicBezTo>
                      <a:pt x="2059305" y="650558"/>
                      <a:pt x="2059305" y="627698"/>
                      <a:pt x="2060258" y="604838"/>
                    </a:cubicBezTo>
                    <a:cubicBezTo>
                      <a:pt x="2061210" y="581978"/>
                      <a:pt x="2061210" y="558165"/>
                      <a:pt x="2062163" y="535305"/>
                    </a:cubicBezTo>
                    <a:cubicBezTo>
                      <a:pt x="2062163" y="524828"/>
                      <a:pt x="2063115" y="513398"/>
                      <a:pt x="2063115" y="502920"/>
                    </a:cubicBezTo>
                    <a:cubicBezTo>
                      <a:pt x="2063115" y="491490"/>
                      <a:pt x="2063115" y="480060"/>
                      <a:pt x="2063115" y="468630"/>
                    </a:cubicBezTo>
                    <a:cubicBezTo>
                      <a:pt x="2063115" y="461010"/>
                      <a:pt x="2063115" y="453390"/>
                      <a:pt x="2064068" y="445770"/>
                    </a:cubicBezTo>
                    <a:cubicBezTo>
                      <a:pt x="2064068" y="439103"/>
                      <a:pt x="2065020" y="431483"/>
                      <a:pt x="2065973" y="424815"/>
                    </a:cubicBezTo>
                    <a:cubicBezTo>
                      <a:pt x="2065973" y="421958"/>
                      <a:pt x="2068830" y="420053"/>
                      <a:pt x="2071688" y="420053"/>
                    </a:cubicBezTo>
                    <a:cubicBezTo>
                      <a:pt x="2074545" y="420053"/>
                      <a:pt x="2076450" y="422910"/>
                      <a:pt x="2076450" y="425768"/>
                    </a:cubicBezTo>
                    <a:cubicBezTo>
                      <a:pt x="2076450" y="431483"/>
                      <a:pt x="2075498" y="436245"/>
                      <a:pt x="2075498" y="441960"/>
                    </a:cubicBezTo>
                    <a:cubicBezTo>
                      <a:pt x="2075498" y="447675"/>
                      <a:pt x="2074545" y="452438"/>
                      <a:pt x="2074545" y="458153"/>
                    </a:cubicBezTo>
                    <a:cubicBezTo>
                      <a:pt x="2074545" y="468630"/>
                      <a:pt x="2074545" y="480060"/>
                      <a:pt x="2074545" y="490538"/>
                    </a:cubicBezTo>
                    <a:cubicBezTo>
                      <a:pt x="2074545" y="490538"/>
                      <a:pt x="2074545" y="490538"/>
                      <a:pt x="2074545" y="489585"/>
                    </a:cubicBezTo>
                    <a:cubicBezTo>
                      <a:pt x="2074545" y="512445"/>
                      <a:pt x="2073593" y="536258"/>
                      <a:pt x="2073593" y="559118"/>
                    </a:cubicBezTo>
                    <a:cubicBezTo>
                      <a:pt x="2072640" y="581025"/>
                      <a:pt x="2072640" y="603885"/>
                      <a:pt x="2071688" y="625793"/>
                    </a:cubicBezTo>
                    <a:cubicBezTo>
                      <a:pt x="2071688" y="641985"/>
                      <a:pt x="2070735" y="658178"/>
                      <a:pt x="2070735" y="674370"/>
                    </a:cubicBezTo>
                    <a:cubicBezTo>
                      <a:pt x="2068830" y="677228"/>
                      <a:pt x="2065973" y="679133"/>
                      <a:pt x="2063115" y="679133"/>
                    </a:cubicBezTo>
                    <a:cubicBezTo>
                      <a:pt x="2063115" y="679133"/>
                      <a:pt x="2063115" y="679133"/>
                      <a:pt x="2063115" y="679133"/>
                    </a:cubicBezTo>
                    <a:lnTo>
                      <a:pt x="2063115" y="679133"/>
                    </a:lnTo>
                    <a:close/>
                    <a:moveTo>
                      <a:pt x="2062163" y="789623"/>
                    </a:moveTo>
                    <a:cubicBezTo>
                      <a:pt x="2059305" y="789623"/>
                      <a:pt x="2057400" y="786765"/>
                      <a:pt x="2057400" y="783908"/>
                    </a:cubicBezTo>
                    <a:cubicBezTo>
                      <a:pt x="2057400" y="773430"/>
                      <a:pt x="2057400" y="762953"/>
                      <a:pt x="2057400" y="752475"/>
                    </a:cubicBezTo>
                    <a:cubicBezTo>
                      <a:pt x="2057400" y="752475"/>
                      <a:pt x="2057400" y="752475"/>
                      <a:pt x="2057400" y="753428"/>
                    </a:cubicBezTo>
                    <a:cubicBezTo>
                      <a:pt x="2057400" y="744855"/>
                      <a:pt x="2057400" y="736283"/>
                      <a:pt x="2056448" y="728663"/>
                    </a:cubicBezTo>
                    <a:cubicBezTo>
                      <a:pt x="2056448" y="725805"/>
                      <a:pt x="2058353" y="722948"/>
                      <a:pt x="2061210" y="722948"/>
                    </a:cubicBezTo>
                    <a:cubicBezTo>
                      <a:pt x="2064068" y="722948"/>
                      <a:pt x="2066925" y="724853"/>
                      <a:pt x="2066925" y="727710"/>
                    </a:cubicBezTo>
                    <a:cubicBezTo>
                      <a:pt x="2067878" y="736283"/>
                      <a:pt x="2067878" y="744855"/>
                      <a:pt x="2067878" y="753428"/>
                    </a:cubicBezTo>
                    <a:cubicBezTo>
                      <a:pt x="2067878" y="753428"/>
                      <a:pt x="2067878" y="753428"/>
                      <a:pt x="2067878" y="753428"/>
                    </a:cubicBezTo>
                    <a:cubicBezTo>
                      <a:pt x="2067878" y="754380"/>
                      <a:pt x="2067878" y="755333"/>
                      <a:pt x="2067878" y="756285"/>
                    </a:cubicBezTo>
                    <a:cubicBezTo>
                      <a:pt x="2067878" y="756285"/>
                      <a:pt x="2067878" y="756285"/>
                      <a:pt x="2067878" y="755333"/>
                    </a:cubicBezTo>
                    <a:cubicBezTo>
                      <a:pt x="2067878" y="764858"/>
                      <a:pt x="2067878" y="774383"/>
                      <a:pt x="2067878" y="783908"/>
                    </a:cubicBezTo>
                    <a:cubicBezTo>
                      <a:pt x="2067878" y="786765"/>
                      <a:pt x="2065020" y="789623"/>
                      <a:pt x="2062163" y="789623"/>
                    </a:cubicBezTo>
                    <a:cubicBezTo>
                      <a:pt x="2062163" y="789623"/>
                      <a:pt x="2062163" y="789623"/>
                      <a:pt x="2062163" y="789623"/>
                    </a:cubicBezTo>
                    <a:lnTo>
                      <a:pt x="2062163" y="789623"/>
                    </a:lnTo>
                    <a:close/>
                    <a:moveTo>
                      <a:pt x="274320" y="22860"/>
                    </a:moveTo>
                    <a:cubicBezTo>
                      <a:pt x="273368" y="22860"/>
                      <a:pt x="272415" y="23813"/>
                      <a:pt x="272415" y="23813"/>
                    </a:cubicBezTo>
                    <a:cubicBezTo>
                      <a:pt x="269558" y="24765"/>
                      <a:pt x="267653" y="26670"/>
                      <a:pt x="264795" y="27623"/>
                    </a:cubicBezTo>
                    <a:cubicBezTo>
                      <a:pt x="261938" y="29528"/>
                      <a:pt x="259080" y="31433"/>
                      <a:pt x="257175" y="33338"/>
                    </a:cubicBezTo>
                    <a:cubicBezTo>
                      <a:pt x="251460" y="37148"/>
                      <a:pt x="245745" y="41910"/>
                      <a:pt x="240983" y="46673"/>
                    </a:cubicBezTo>
                    <a:cubicBezTo>
                      <a:pt x="236220" y="50483"/>
                      <a:pt x="232410" y="55245"/>
                      <a:pt x="228600" y="60008"/>
                    </a:cubicBezTo>
                    <a:cubicBezTo>
                      <a:pt x="224790" y="63818"/>
                      <a:pt x="221933" y="67628"/>
                      <a:pt x="219075" y="71438"/>
                    </a:cubicBezTo>
                    <a:cubicBezTo>
                      <a:pt x="217170" y="75248"/>
                      <a:pt x="215265" y="78105"/>
                      <a:pt x="213360" y="81915"/>
                    </a:cubicBezTo>
                    <a:cubicBezTo>
                      <a:pt x="211455" y="86678"/>
                      <a:pt x="209550" y="92393"/>
                      <a:pt x="207645" y="97155"/>
                    </a:cubicBezTo>
                    <a:cubicBezTo>
                      <a:pt x="206693" y="100013"/>
                      <a:pt x="205740" y="101918"/>
                      <a:pt x="205740" y="104775"/>
                    </a:cubicBezTo>
                    <a:cubicBezTo>
                      <a:pt x="204788" y="109538"/>
                      <a:pt x="203835" y="114300"/>
                      <a:pt x="203835" y="119063"/>
                    </a:cubicBezTo>
                    <a:cubicBezTo>
                      <a:pt x="203835" y="121920"/>
                      <a:pt x="203835" y="123825"/>
                      <a:pt x="203835" y="126683"/>
                    </a:cubicBezTo>
                    <a:cubicBezTo>
                      <a:pt x="203835" y="129540"/>
                      <a:pt x="204788" y="131445"/>
                      <a:pt x="204788" y="134303"/>
                    </a:cubicBezTo>
                    <a:cubicBezTo>
                      <a:pt x="204788" y="135255"/>
                      <a:pt x="205740" y="137160"/>
                      <a:pt x="205740" y="138113"/>
                    </a:cubicBezTo>
                    <a:cubicBezTo>
                      <a:pt x="205740" y="139065"/>
                      <a:pt x="206693" y="140018"/>
                      <a:pt x="207645" y="140970"/>
                    </a:cubicBezTo>
                    <a:cubicBezTo>
                      <a:pt x="208598" y="141923"/>
                      <a:pt x="209550" y="143828"/>
                      <a:pt x="210503" y="144780"/>
                    </a:cubicBezTo>
                    <a:cubicBezTo>
                      <a:pt x="211455" y="146685"/>
                      <a:pt x="213360" y="147638"/>
                      <a:pt x="214313" y="149543"/>
                    </a:cubicBezTo>
                    <a:cubicBezTo>
                      <a:pt x="216218" y="151448"/>
                      <a:pt x="218123" y="154305"/>
                      <a:pt x="220980" y="156210"/>
                    </a:cubicBezTo>
                    <a:cubicBezTo>
                      <a:pt x="222885" y="157163"/>
                      <a:pt x="223838" y="159068"/>
                      <a:pt x="225743" y="160020"/>
                    </a:cubicBezTo>
                    <a:cubicBezTo>
                      <a:pt x="225743" y="160020"/>
                      <a:pt x="225743" y="160020"/>
                      <a:pt x="225743" y="160020"/>
                    </a:cubicBezTo>
                    <a:cubicBezTo>
                      <a:pt x="225743" y="160020"/>
                      <a:pt x="225743" y="160020"/>
                      <a:pt x="224790" y="160020"/>
                    </a:cubicBezTo>
                    <a:cubicBezTo>
                      <a:pt x="227648" y="161925"/>
                      <a:pt x="230505" y="162878"/>
                      <a:pt x="232410" y="164783"/>
                    </a:cubicBezTo>
                    <a:cubicBezTo>
                      <a:pt x="234315" y="165735"/>
                      <a:pt x="235268" y="165735"/>
                      <a:pt x="237173" y="166688"/>
                    </a:cubicBezTo>
                    <a:cubicBezTo>
                      <a:pt x="238125" y="166688"/>
                      <a:pt x="239078" y="167640"/>
                      <a:pt x="240030" y="167640"/>
                    </a:cubicBezTo>
                    <a:cubicBezTo>
                      <a:pt x="241935" y="167640"/>
                      <a:pt x="243840" y="168593"/>
                      <a:pt x="246698" y="168593"/>
                    </a:cubicBezTo>
                    <a:cubicBezTo>
                      <a:pt x="247650" y="168593"/>
                      <a:pt x="248603" y="168593"/>
                      <a:pt x="249555" y="168593"/>
                    </a:cubicBezTo>
                    <a:cubicBezTo>
                      <a:pt x="250508" y="168593"/>
                      <a:pt x="252413" y="168593"/>
                      <a:pt x="253365" y="167640"/>
                    </a:cubicBezTo>
                    <a:cubicBezTo>
                      <a:pt x="256223" y="166688"/>
                      <a:pt x="259080" y="165735"/>
                      <a:pt x="261938" y="164783"/>
                    </a:cubicBezTo>
                    <a:cubicBezTo>
                      <a:pt x="264795" y="163830"/>
                      <a:pt x="266700" y="162878"/>
                      <a:pt x="269558" y="161925"/>
                    </a:cubicBezTo>
                    <a:cubicBezTo>
                      <a:pt x="272415" y="160020"/>
                      <a:pt x="274320" y="159068"/>
                      <a:pt x="277178" y="157163"/>
                    </a:cubicBezTo>
                    <a:cubicBezTo>
                      <a:pt x="279083" y="156210"/>
                      <a:pt x="280035" y="154305"/>
                      <a:pt x="281940" y="153353"/>
                    </a:cubicBezTo>
                    <a:cubicBezTo>
                      <a:pt x="282893" y="152400"/>
                      <a:pt x="283845" y="151448"/>
                      <a:pt x="284798" y="149543"/>
                    </a:cubicBezTo>
                    <a:cubicBezTo>
                      <a:pt x="285750" y="148590"/>
                      <a:pt x="285750" y="148590"/>
                      <a:pt x="285750" y="147638"/>
                    </a:cubicBezTo>
                    <a:cubicBezTo>
                      <a:pt x="285750" y="146685"/>
                      <a:pt x="286703" y="146685"/>
                      <a:pt x="286703" y="145733"/>
                    </a:cubicBezTo>
                    <a:cubicBezTo>
                      <a:pt x="287655" y="143828"/>
                      <a:pt x="287655" y="141923"/>
                      <a:pt x="288608" y="140018"/>
                    </a:cubicBezTo>
                    <a:cubicBezTo>
                      <a:pt x="288608" y="139065"/>
                      <a:pt x="288608" y="139065"/>
                      <a:pt x="289560" y="138113"/>
                    </a:cubicBezTo>
                    <a:cubicBezTo>
                      <a:pt x="289560" y="137160"/>
                      <a:pt x="289560" y="136208"/>
                      <a:pt x="289560" y="134303"/>
                    </a:cubicBezTo>
                    <a:cubicBezTo>
                      <a:pt x="289560" y="132398"/>
                      <a:pt x="289560" y="129540"/>
                      <a:pt x="289560" y="127635"/>
                    </a:cubicBezTo>
                    <a:cubicBezTo>
                      <a:pt x="289560" y="125730"/>
                      <a:pt x="289560" y="124778"/>
                      <a:pt x="288608" y="122873"/>
                    </a:cubicBezTo>
                    <a:cubicBezTo>
                      <a:pt x="287655" y="120015"/>
                      <a:pt x="287655" y="117158"/>
                      <a:pt x="286703" y="114300"/>
                    </a:cubicBezTo>
                    <a:cubicBezTo>
                      <a:pt x="286703" y="113348"/>
                      <a:pt x="285750" y="112395"/>
                      <a:pt x="285750" y="111443"/>
                    </a:cubicBezTo>
                    <a:cubicBezTo>
                      <a:pt x="284798" y="108585"/>
                      <a:pt x="282893" y="106680"/>
                      <a:pt x="280988" y="103823"/>
                    </a:cubicBezTo>
                    <a:cubicBezTo>
                      <a:pt x="280035" y="101918"/>
                      <a:pt x="278130" y="100965"/>
                      <a:pt x="277178" y="99060"/>
                    </a:cubicBezTo>
                    <a:cubicBezTo>
                      <a:pt x="275273" y="97155"/>
                      <a:pt x="274320" y="96203"/>
                      <a:pt x="272415" y="94298"/>
                    </a:cubicBezTo>
                    <a:cubicBezTo>
                      <a:pt x="271463" y="93345"/>
                      <a:pt x="270510" y="92393"/>
                      <a:pt x="269558" y="91440"/>
                    </a:cubicBezTo>
                    <a:cubicBezTo>
                      <a:pt x="268605" y="91440"/>
                      <a:pt x="268605" y="90488"/>
                      <a:pt x="267653" y="90488"/>
                    </a:cubicBezTo>
                    <a:cubicBezTo>
                      <a:pt x="267653" y="90488"/>
                      <a:pt x="266700" y="90488"/>
                      <a:pt x="266700" y="89535"/>
                    </a:cubicBezTo>
                    <a:cubicBezTo>
                      <a:pt x="265748" y="89535"/>
                      <a:pt x="263843" y="88583"/>
                      <a:pt x="262890" y="88583"/>
                    </a:cubicBezTo>
                    <a:cubicBezTo>
                      <a:pt x="261938" y="88583"/>
                      <a:pt x="260985" y="88583"/>
                      <a:pt x="260033" y="88583"/>
                    </a:cubicBezTo>
                    <a:cubicBezTo>
                      <a:pt x="256223" y="88583"/>
                      <a:pt x="253365" y="88583"/>
                      <a:pt x="249555" y="88583"/>
                    </a:cubicBezTo>
                    <a:cubicBezTo>
                      <a:pt x="249555" y="88583"/>
                      <a:pt x="250508" y="88583"/>
                      <a:pt x="250508" y="88583"/>
                    </a:cubicBezTo>
                    <a:cubicBezTo>
                      <a:pt x="249555" y="88583"/>
                      <a:pt x="248603" y="88583"/>
                      <a:pt x="246698" y="88583"/>
                    </a:cubicBezTo>
                    <a:cubicBezTo>
                      <a:pt x="246698" y="88583"/>
                      <a:pt x="246698" y="88583"/>
                      <a:pt x="246698" y="88583"/>
                    </a:cubicBezTo>
                    <a:cubicBezTo>
                      <a:pt x="244793" y="88583"/>
                      <a:pt x="242888" y="88583"/>
                      <a:pt x="241935" y="87630"/>
                    </a:cubicBezTo>
                    <a:lnTo>
                      <a:pt x="241935" y="87630"/>
                    </a:lnTo>
                    <a:cubicBezTo>
                      <a:pt x="240983" y="86678"/>
                      <a:pt x="240030" y="84773"/>
                      <a:pt x="240030" y="82868"/>
                    </a:cubicBezTo>
                    <a:cubicBezTo>
                      <a:pt x="239078" y="81915"/>
                      <a:pt x="239078" y="80010"/>
                      <a:pt x="240030" y="79058"/>
                    </a:cubicBezTo>
                    <a:cubicBezTo>
                      <a:pt x="240983" y="74295"/>
                      <a:pt x="243840" y="69533"/>
                      <a:pt x="245745" y="64770"/>
                    </a:cubicBezTo>
                    <a:cubicBezTo>
                      <a:pt x="247650" y="60008"/>
                      <a:pt x="250508" y="56198"/>
                      <a:pt x="252413" y="51435"/>
                    </a:cubicBezTo>
                    <a:cubicBezTo>
                      <a:pt x="255270" y="46673"/>
                      <a:pt x="258128" y="41910"/>
                      <a:pt x="260985" y="38100"/>
                    </a:cubicBezTo>
                    <a:cubicBezTo>
                      <a:pt x="263843" y="33338"/>
                      <a:pt x="266700" y="28575"/>
                      <a:pt x="270510" y="23813"/>
                    </a:cubicBezTo>
                    <a:cubicBezTo>
                      <a:pt x="272415" y="25718"/>
                      <a:pt x="273368" y="23813"/>
                      <a:pt x="274320" y="22860"/>
                    </a:cubicBezTo>
                    <a:lnTo>
                      <a:pt x="274320" y="22860"/>
                    </a:lnTo>
                    <a:close/>
                    <a:moveTo>
                      <a:pt x="253365" y="80010"/>
                    </a:moveTo>
                    <a:cubicBezTo>
                      <a:pt x="255270" y="80010"/>
                      <a:pt x="256223" y="80010"/>
                      <a:pt x="258128" y="80010"/>
                    </a:cubicBezTo>
                    <a:cubicBezTo>
                      <a:pt x="260985" y="80010"/>
                      <a:pt x="263843" y="80010"/>
                      <a:pt x="266700" y="80963"/>
                    </a:cubicBezTo>
                    <a:cubicBezTo>
                      <a:pt x="271463" y="81915"/>
                      <a:pt x="275273" y="83820"/>
                      <a:pt x="279083" y="86678"/>
                    </a:cubicBezTo>
                    <a:cubicBezTo>
                      <a:pt x="281940" y="88583"/>
                      <a:pt x="283845" y="90488"/>
                      <a:pt x="285750" y="92393"/>
                    </a:cubicBezTo>
                    <a:cubicBezTo>
                      <a:pt x="287655" y="94298"/>
                      <a:pt x="289560" y="97155"/>
                      <a:pt x="291465" y="99060"/>
                    </a:cubicBezTo>
                    <a:cubicBezTo>
                      <a:pt x="293370" y="100965"/>
                      <a:pt x="294323" y="103823"/>
                      <a:pt x="296228" y="106680"/>
                    </a:cubicBezTo>
                    <a:cubicBezTo>
                      <a:pt x="298133" y="109538"/>
                      <a:pt x="299085" y="112395"/>
                      <a:pt x="300038" y="115253"/>
                    </a:cubicBezTo>
                    <a:cubicBezTo>
                      <a:pt x="300990" y="119063"/>
                      <a:pt x="301943" y="121920"/>
                      <a:pt x="302895" y="125730"/>
                    </a:cubicBezTo>
                    <a:cubicBezTo>
                      <a:pt x="303848" y="129540"/>
                      <a:pt x="302895" y="132398"/>
                      <a:pt x="302895" y="136208"/>
                    </a:cubicBezTo>
                    <a:cubicBezTo>
                      <a:pt x="302895" y="139065"/>
                      <a:pt x="302895" y="140970"/>
                      <a:pt x="301943" y="142875"/>
                    </a:cubicBezTo>
                    <a:cubicBezTo>
                      <a:pt x="300990" y="144780"/>
                      <a:pt x="300990" y="146685"/>
                      <a:pt x="300038" y="148590"/>
                    </a:cubicBezTo>
                    <a:cubicBezTo>
                      <a:pt x="299085" y="152400"/>
                      <a:pt x="297180" y="155258"/>
                      <a:pt x="294323" y="158115"/>
                    </a:cubicBezTo>
                    <a:cubicBezTo>
                      <a:pt x="293370" y="159068"/>
                      <a:pt x="292418" y="160973"/>
                      <a:pt x="290513" y="161925"/>
                    </a:cubicBezTo>
                    <a:cubicBezTo>
                      <a:pt x="286703" y="164783"/>
                      <a:pt x="282893" y="167640"/>
                      <a:pt x="279083" y="170498"/>
                    </a:cubicBezTo>
                    <a:cubicBezTo>
                      <a:pt x="275273" y="173355"/>
                      <a:pt x="270510" y="175260"/>
                      <a:pt x="266700" y="176213"/>
                    </a:cubicBezTo>
                    <a:cubicBezTo>
                      <a:pt x="266700" y="176213"/>
                      <a:pt x="267653" y="176213"/>
                      <a:pt x="267653" y="176213"/>
                    </a:cubicBezTo>
                    <a:cubicBezTo>
                      <a:pt x="266700" y="176213"/>
                      <a:pt x="266700" y="176213"/>
                      <a:pt x="265748" y="177165"/>
                    </a:cubicBezTo>
                    <a:cubicBezTo>
                      <a:pt x="265748" y="177165"/>
                      <a:pt x="265748" y="177165"/>
                      <a:pt x="265748" y="177165"/>
                    </a:cubicBezTo>
                    <a:cubicBezTo>
                      <a:pt x="260985" y="179070"/>
                      <a:pt x="256223" y="180023"/>
                      <a:pt x="251460" y="180975"/>
                    </a:cubicBezTo>
                    <a:cubicBezTo>
                      <a:pt x="250508" y="180975"/>
                      <a:pt x="249555" y="180975"/>
                      <a:pt x="248603" y="180975"/>
                    </a:cubicBezTo>
                    <a:cubicBezTo>
                      <a:pt x="243840" y="180975"/>
                      <a:pt x="240030" y="180023"/>
                      <a:pt x="236220" y="179070"/>
                    </a:cubicBezTo>
                    <a:cubicBezTo>
                      <a:pt x="230505" y="178118"/>
                      <a:pt x="225743" y="175260"/>
                      <a:pt x="221933" y="171450"/>
                    </a:cubicBezTo>
                    <a:cubicBezTo>
                      <a:pt x="221933" y="171450"/>
                      <a:pt x="221933" y="171450"/>
                      <a:pt x="221933" y="171450"/>
                    </a:cubicBezTo>
                    <a:cubicBezTo>
                      <a:pt x="221933" y="171450"/>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20980" y="170498"/>
                      <a:pt x="220980" y="170498"/>
                      <a:pt x="220980" y="170498"/>
                    </a:cubicBezTo>
                    <a:cubicBezTo>
                      <a:pt x="218123" y="168593"/>
                      <a:pt x="216218" y="166688"/>
                      <a:pt x="213360" y="164783"/>
                    </a:cubicBezTo>
                    <a:cubicBezTo>
                      <a:pt x="211455" y="162878"/>
                      <a:pt x="209550" y="160973"/>
                      <a:pt x="207645" y="159068"/>
                    </a:cubicBezTo>
                    <a:cubicBezTo>
                      <a:pt x="205740" y="157163"/>
                      <a:pt x="203835" y="154305"/>
                      <a:pt x="201930" y="152400"/>
                    </a:cubicBezTo>
                    <a:cubicBezTo>
                      <a:pt x="200025" y="149543"/>
                      <a:pt x="199073" y="147638"/>
                      <a:pt x="198120" y="144780"/>
                    </a:cubicBezTo>
                    <a:cubicBezTo>
                      <a:pt x="196215" y="139065"/>
                      <a:pt x="195263" y="133350"/>
                      <a:pt x="194310" y="126683"/>
                    </a:cubicBezTo>
                    <a:cubicBezTo>
                      <a:pt x="194310" y="120968"/>
                      <a:pt x="194310" y="115253"/>
                      <a:pt x="195263" y="108585"/>
                    </a:cubicBezTo>
                    <a:cubicBezTo>
                      <a:pt x="195263" y="107633"/>
                      <a:pt x="195263" y="106680"/>
                      <a:pt x="196215" y="105728"/>
                    </a:cubicBezTo>
                    <a:cubicBezTo>
                      <a:pt x="196215" y="105728"/>
                      <a:pt x="196215" y="106680"/>
                      <a:pt x="196215" y="106680"/>
                    </a:cubicBezTo>
                    <a:cubicBezTo>
                      <a:pt x="197168" y="103823"/>
                      <a:pt x="197168" y="100013"/>
                      <a:pt x="198120" y="97155"/>
                    </a:cubicBezTo>
                    <a:cubicBezTo>
                      <a:pt x="199073" y="94298"/>
                      <a:pt x="200025" y="91440"/>
                      <a:pt x="200978" y="88583"/>
                    </a:cubicBezTo>
                    <a:cubicBezTo>
                      <a:pt x="202883" y="82868"/>
                      <a:pt x="205740" y="78105"/>
                      <a:pt x="207645" y="73343"/>
                    </a:cubicBezTo>
                    <a:cubicBezTo>
                      <a:pt x="205740" y="73343"/>
                      <a:pt x="202883" y="73343"/>
                      <a:pt x="200978" y="73343"/>
                    </a:cubicBezTo>
                    <a:cubicBezTo>
                      <a:pt x="200978" y="73343"/>
                      <a:pt x="200978" y="73343"/>
                      <a:pt x="200978" y="73343"/>
                    </a:cubicBezTo>
                    <a:cubicBezTo>
                      <a:pt x="191453" y="72390"/>
                      <a:pt x="181928" y="73343"/>
                      <a:pt x="172403" y="73343"/>
                    </a:cubicBezTo>
                    <a:cubicBezTo>
                      <a:pt x="161925" y="73343"/>
                      <a:pt x="151448" y="73343"/>
                      <a:pt x="140018" y="74295"/>
                    </a:cubicBezTo>
                    <a:cubicBezTo>
                      <a:pt x="132398" y="74295"/>
                      <a:pt x="124778" y="75248"/>
                      <a:pt x="117158" y="75248"/>
                    </a:cubicBezTo>
                    <a:cubicBezTo>
                      <a:pt x="113348" y="75248"/>
                      <a:pt x="109538" y="76200"/>
                      <a:pt x="105728" y="76200"/>
                    </a:cubicBezTo>
                    <a:cubicBezTo>
                      <a:pt x="100013" y="75248"/>
                      <a:pt x="96203" y="76200"/>
                      <a:pt x="91440" y="77153"/>
                    </a:cubicBezTo>
                    <a:cubicBezTo>
                      <a:pt x="87630" y="78105"/>
                      <a:pt x="83820" y="79058"/>
                      <a:pt x="79058" y="80010"/>
                    </a:cubicBezTo>
                    <a:cubicBezTo>
                      <a:pt x="75248" y="81915"/>
                      <a:pt x="70485" y="83820"/>
                      <a:pt x="66675" y="85725"/>
                    </a:cubicBezTo>
                    <a:cubicBezTo>
                      <a:pt x="64770" y="86678"/>
                      <a:pt x="62865" y="87630"/>
                      <a:pt x="61913" y="88583"/>
                    </a:cubicBezTo>
                    <a:cubicBezTo>
                      <a:pt x="60960" y="88583"/>
                      <a:pt x="60960" y="89535"/>
                      <a:pt x="60960" y="89535"/>
                    </a:cubicBezTo>
                    <a:cubicBezTo>
                      <a:pt x="60960" y="90488"/>
                      <a:pt x="60960" y="90488"/>
                      <a:pt x="60008" y="91440"/>
                    </a:cubicBezTo>
                    <a:cubicBezTo>
                      <a:pt x="60008" y="92393"/>
                      <a:pt x="59055" y="92393"/>
                      <a:pt x="58103" y="93345"/>
                    </a:cubicBezTo>
                    <a:cubicBezTo>
                      <a:pt x="58103" y="93345"/>
                      <a:pt x="58103" y="93345"/>
                      <a:pt x="58103" y="93345"/>
                    </a:cubicBezTo>
                    <a:cubicBezTo>
                      <a:pt x="57150" y="95250"/>
                      <a:pt x="56198" y="97155"/>
                      <a:pt x="55245" y="99060"/>
                    </a:cubicBezTo>
                    <a:cubicBezTo>
                      <a:pt x="54293" y="100965"/>
                      <a:pt x="54293" y="101918"/>
                      <a:pt x="53340" y="103823"/>
                    </a:cubicBezTo>
                    <a:cubicBezTo>
                      <a:pt x="53340" y="103823"/>
                      <a:pt x="53340" y="103823"/>
                      <a:pt x="53340" y="102870"/>
                    </a:cubicBezTo>
                    <a:cubicBezTo>
                      <a:pt x="52388" y="105728"/>
                      <a:pt x="51435" y="108585"/>
                      <a:pt x="50483" y="111443"/>
                    </a:cubicBezTo>
                    <a:cubicBezTo>
                      <a:pt x="49530" y="116205"/>
                      <a:pt x="49530" y="120968"/>
                      <a:pt x="48578" y="124778"/>
                    </a:cubicBezTo>
                    <a:cubicBezTo>
                      <a:pt x="48578" y="130493"/>
                      <a:pt x="48578" y="136208"/>
                      <a:pt x="48578" y="140970"/>
                    </a:cubicBezTo>
                    <a:cubicBezTo>
                      <a:pt x="48578" y="146685"/>
                      <a:pt x="48578" y="151448"/>
                      <a:pt x="48578" y="157163"/>
                    </a:cubicBezTo>
                    <a:cubicBezTo>
                      <a:pt x="48578" y="169545"/>
                      <a:pt x="48578" y="180975"/>
                      <a:pt x="49530" y="193358"/>
                    </a:cubicBezTo>
                    <a:cubicBezTo>
                      <a:pt x="49530" y="204788"/>
                      <a:pt x="49530" y="216218"/>
                      <a:pt x="49530" y="227648"/>
                    </a:cubicBezTo>
                    <a:cubicBezTo>
                      <a:pt x="49530" y="239078"/>
                      <a:pt x="50483" y="250508"/>
                      <a:pt x="50483" y="262890"/>
                    </a:cubicBezTo>
                    <a:cubicBezTo>
                      <a:pt x="51435" y="286703"/>
                      <a:pt x="51435" y="310515"/>
                      <a:pt x="51435" y="334328"/>
                    </a:cubicBezTo>
                    <a:cubicBezTo>
                      <a:pt x="51435" y="345758"/>
                      <a:pt x="51435" y="357188"/>
                      <a:pt x="51435" y="369570"/>
                    </a:cubicBezTo>
                    <a:cubicBezTo>
                      <a:pt x="51435" y="381000"/>
                      <a:pt x="51435" y="393383"/>
                      <a:pt x="52388" y="404813"/>
                    </a:cubicBezTo>
                    <a:cubicBezTo>
                      <a:pt x="52388" y="428625"/>
                      <a:pt x="52388" y="452438"/>
                      <a:pt x="51435" y="475298"/>
                    </a:cubicBezTo>
                    <a:cubicBezTo>
                      <a:pt x="50483" y="499110"/>
                      <a:pt x="50483" y="522923"/>
                      <a:pt x="50483" y="546735"/>
                    </a:cubicBezTo>
                    <a:cubicBezTo>
                      <a:pt x="50483" y="570548"/>
                      <a:pt x="50483" y="595313"/>
                      <a:pt x="49530" y="619125"/>
                    </a:cubicBezTo>
                    <a:cubicBezTo>
                      <a:pt x="49530" y="631508"/>
                      <a:pt x="48578" y="643890"/>
                      <a:pt x="48578" y="656273"/>
                    </a:cubicBezTo>
                    <a:cubicBezTo>
                      <a:pt x="48578" y="667703"/>
                      <a:pt x="48578" y="679133"/>
                      <a:pt x="48578" y="691515"/>
                    </a:cubicBezTo>
                    <a:cubicBezTo>
                      <a:pt x="48578" y="715328"/>
                      <a:pt x="47625" y="739140"/>
                      <a:pt x="47625" y="763905"/>
                    </a:cubicBezTo>
                    <a:cubicBezTo>
                      <a:pt x="47625" y="787718"/>
                      <a:pt x="47625" y="811530"/>
                      <a:pt x="47625" y="836295"/>
                    </a:cubicBezTo>
                    <a:cubicBezTo>
                      <a:pt x="47625" y="860108"/>
                      <a:pt x="47625" y="883920"/>
                      <a:pt x="47625" y="906780"/>
                    </a:cubicBezTo>
                    <a:cubicBezTo>
                      <a:pt x="47625" y="930593"/>
                      <a:pt x="48578" y="954405"/>
                      <a:pt x="47625" y="978218"/>
                    </a:cubicBezTo>
                    <a:cubicBezTo>
                      <a:pt x="47625" y="1001078"/>
                      <a:pt x="46673" y="1024890"/>
                      <a:pt x="46673" y="1047750"/>
                    </a:cubicBezTo>
                    <a:cubicBezTo>
                      <a:pt x="46673" y="1059180"/>
                      <a:pt x="46673" y="1070610"/>
                      <a:pt x="46673" y="1082040"/>
                    </a:cubicBezTo>
                    <a:cubicBezTo>
                      <a:pt x="46673" y="1093470"/>
                      <a:pt x="46673" y="1104900"/>
                      <a:pt x="46673" y="1116330"/>
                    </a:cubicBezTo>
                    <a:cubicBezTo>
                      <a:pt x="46673" y="1123950"/>
                      <a:pt x="46673" y="1131570"/>
                      <a:pt x="46673" y="1140143"/>
                    </a:cubicBezTo>
                    <a:cubicBezTo>
                      <a:pt x="46673" y="1147763"/>
                      <a:pt x="46673" y="1156335"/>
                      <a:pt x="46673" y="1163955"/>
                    </a:cubicBezTo>
                    <a:cubicBezTo>
                      <a:pt x="46673" y="1178243"/>
                      <a:pt x="46673" y="1193483"/>
                      <a:pt x="47625" y="1207770"/>
                    </a:cubicBezTo>
                    <a:cubicBezTo>
                      <a:pt x="48578" y="1216343"/>
                      <a:pt x="49530" y="1224915"/>
                      <a:pt x="51435" y="1233488"/>
                    </a:cubicBezTo>
                    <a:cubicBezTo>
                      <a:pt x="51435" y="1233488"/>
                      <a:pt x="51435" y="1232535"/>
                      <a:pt x="51435" y="1232535"/>
                    </a:cubicBezTo>
                    <a:cubicBezTo>
                      <a:pt x="51435" y="1233488"/>
                      <a:pt x="51435" y="1233488"/>
                      <a:pt x="51435" y="1233488"/>
                    </a:cubicBezTo>
                    <a:cubicBezTo>
                      <a:pt x="51435" y="1233488"/>
                      <a:pt x="51435" y="1232535"/>
                      <a:pt x="51435" y="1232535"/>
                    </a:cubicBezTo>
                    <a:cubicBezTo>
                      <a:pt x="52388" y="1235393"/>
                      <a:pt x="52388" y="1238250"/>
                      <a:pt x="53340" y="1241108"/>
                    </a:cubicBezTo>
                    <a:cubicBezTo>
                      <a:pt x="53340" y="1241108"/>
                      <a:pt x="53340" y="1240155"/>
                      <a:pt x="53340" y="1240155"/>
                    </a:cubicBezTo>
                    <a:cubicBezTo>
                      <a:pt x="53340" y="1242060"/>
                      <a:pt x="54293" y="1243013"/>
                      <a:pt x="54293" y="1244918"/>
                    </a:cubicBezTo>
                    <a:cubicBezTo>
                      <a:pt x="54293" y="1245870"/>
                      <a:pt x="54293" y="1245870"/>
                      <a:pt x="54293" y="1246823"/>
                    </a:cubicBezTo>
                    <a:cubicBezTo>
                      <a:pt x="55245" y="1247775"/>
                      <a:pt x="55245" y="1248728"/>
                      <a:pt x="56198" y="1250633"/>
                    </a:cubicBezTo>
                    <a:cubicBezTo>
                      <a:pt x="57150" y="1251585"/>
                      <a:pt x="58103" y="1252538"/>
                      <a:pt x="59055" y="1253490"/>
                    </a:cubicBezTo>
                    <a:cubicBezTo>
                      <a:pt x="60008" y="1254443"/>
                      <a:pt x="60008" y="1254443"/>
                      <a:pt x="60960" y="1255395"/>
                    </a:cubicBezTo>
                    <a:cubicBezTo>
                      <a:pt x="62865" y="1257300"/>
                      <a:pt x="64770" y="1258253"/>
                      <a:pt x="66675" y="1260158"/>
                    </a:cubicBezTo>
                    <a:cubicBezTo>
                      <a:pt x="68580" y="1261110"/>
                      <a:pt x="70485" y="1262063"/>
                      <a:pt x="72390" y="1263015"/>
                    </a:cubicBezTo>
                    <a:cubicBezTo>
                      <a:pt x="76200" y="1264920"/>
                      <a:pt x="79058" y="1265873"/>
                      <a:pt x="82868" y="1266825"/>
                    </a:cubicBezTo>
                    <a:cubicBezTo>
                      <a:pt x="82868" y="1266825"/>
                      <a:pt x="82868" y="1266825"/>
                      <a:pt x="82868" y="1266825"/>
                    </a:cubicBezTo>
                    <a:cubicBezTo>
                      <a:pt x="82868" y="1266825"/>
                      <a:pt x="82868" y="1266825"/>
                      <a:pt x="83820" y="1266825"/>
                    </a:cubicBezTo>
                    <a:cubicBezTo>
                      <a:pt x="83820" y="1266825"/>
                      <a:pt x="83820" y="1266825"/>
                      <a:pt x="83820" y="1266825"/>
                    </a:cubicBezTo>
                    <a:cubicBezTo>
                      <a:pt x="83820" y="1266825"/>
                      <a:pt x="83820" y="1266825"/>
                      <a:pt x="83820" y="1266825"/>
                    </a:cubicBezTo>
                    <a:cubicBezTo>
                      <a:pt x="85725" y="1267778"/>
                      <a:pt x="87630" y="1267778"/>
                      <a:pt x="88583" y="1268730"/>
                    </a:cubicBezTo>
                    <a:cubicBezTo>
                      <a:pt x="90488" y="1269683"/>
                      <a:pt x="93345" y="1269683"/>
                      <a:pt x="95250" y="1270635"/>
                    </a:cubicBezTo>
                    <a:cubicBezTo>
                      <a:pt x="105728" y="1272540"/>
                      <a:pt x="117158" y="1273493"/>
                      <a:pt x="127635" y="1273493"/>
                    </a:cubicBezTo>
                    <a:cubicBezTo>
                      <a:pt x="127635" y="1273493"/>
                      <a:pt x="127635" y="1273493"/>
                      <a:pt x="127635" y="1273493"/>
                    </a:cubicBezTo>
                    <a:cubicBezTo>
                      <a:pt x="136208" y="1273493"/>
                      <a:pt x="144780" y="1274445"/>
                      <a:pt x="153353" y="1274445"/>
                    </a:cubicBezTo>
                    <a:cubicBezTo>
                      <a:pt x="161925" y="1274445"/>
                      <a:pt x="171450" y="1275398"/>
                      <a:pt x="180023" y="1275398"/>
                    </a:cubicBezTo>
                    <a:cubicBezTo>
                      <a:pt x="188595" y="1276350"/>
                      <a:pt x="197168" y="1276350"/>
                      <a:pt x="204788" y="1277303"/>
                    </a:cubicBezTo>
                    <a:cubicBezTo>
                      <a:pt x="214313" y="1278255"/>
                      <a:pt x="223838" y="1278255"/>
                      <a:pt x="233363" y="1279208"/>
                    </a:cubicBezTo>
                    <a:cubicBezTo>
                      <a:pt x="233363" y="1279208"/>
                      <a:pt x="232410" y="1279208"/>
                      <a:pt x="232410" y="1279208"/>
                    </a:cubicBezTo>
                    <a:cubicBezTo>
                      <a:pt x="247650" y="1280160"/>
                      <a:pt x="261938" y="1281113"/>
                      <a:pt x="277178" y="1281113"/>
                    </a:cubicBezTo>
                    <a:cubicBezTo>
                      <a:pt x="277178" y="1281113"/>
                      <a:pt x="276225" y="1281113"/>
                      <a:pt x="276225" y="1281113"/>
                    </a:cubicBezTo>
                    <a:cubicBezTo>
                      <a:pt x="278130" y="1281113"/>
                      <a:pt x="279083" y="1281113"/>
                      <a:pt x="280988" y="1281113"/>
                    </a:cubicBezTo>
                    <a:cubicBezTo>
                      <a:pt x="280988" y="1281113"/>
                      <a:pt x="280035" y="1281113"/>
                      <a:pt x="280035" y="1281113"/>
                    </a:cubicBezTo>
                    <a:cubicBezTo>
                      <a:pt x="287655" y="1281113"/>
                      <a:pt x="296228" y="1282065"/>
                      <a:pt x="303848" y="1282065"/>
                    </a:cubicBezTo>
                    <a:cubicBezTo>
                      <a:pt x="311468" y="1282065"/>
                      <a:pt x="319088" y="1282065"/>
                      <a:pt x="325755" y="1283018"/>
                    </a:cubicBezTo>
                    <a:cubicBezTo>
                      <a:pt x="341948" y="1283018"/>
                      <a:pt x="358140" y="1283970"/>
                      <a:pt x="373380" y="1283970"/>
                    </a:cubicBezTo>
                    <a:cubicBezTo>
                      <a:pt x="388620" y="1283970"/>
                      <a:pt x="404813" y="1284923"/>
                      <a:pt x="420053" y="1284923"/>
                    </a:cubicBezTo>
                    <a:cubicBezTo>
                      <a:pt x="436245" y="1284923"/>
                      <a:pt x="452438" y="1284923"/>
                      <a:pt x="467678" y="1283970"/>
                    </a:cubicBezTo>
                    <a:cubicBezTo>
                      <a:pt x="482918" y="1283970"/>
                      <a:pt x="498158" y="1283970"/>
                      <a:pt x="514350" y="1283970"/>
                    </a:cubicBezTo>
                    <a:cubicBezTo>
                      <a:pt x="529590" y="1283970"/>
                      <a:pt x="544830" y="1283018"/>
                      <a:pt x="560070" y="1283018"/>
                    </a:cubicBezTo>
                    <a:cubicBezTo>
                      <a:pt x="590550" y="1283018"/>
                      <a:pt x="621030" y="1283018"/>
                      <a:pt x="651510" y="1283018"/>
                    </a:cubicBezTo>
                    <a:cubicBezTo>
                      <a:pt x="667703" y="1283018"/>
                      <a:pt x="682943" y="1283018"/>
                      <a:pt x="699135" y="1283970"/>
                    </a:cubicBezTo>
                    <a:cubicBezTo>
                      <a:pt x="715328" y="1283970"/>
                      <a:pt x="730568" y="1284923"/>
                      <a:pt x="746760" y="1284923"/>
                    </a:cubicBezTo>
                    <a:cubicBezTo>
                      <a:pt x="777240" y="1284923"/>
                      <a:pt x="808673" y="1285875"/>
                      <a:pt x="839153" y="1285875"/>
                    </a:cubicBezTo>
                    <a:cubicBezTo>
                      <a:pt x="854393" y="1285875"/>
                      <a:pt x="870585" y="1285875"/>
                      <a:pt x="885825" y="1285875"/>
                    </a:cubicBezTo>
                    <a:cubicBezTo>
                      <a:pt x="901065" y="1285875"/>
                      <a:pt x="916305" y="1284923"/>
                      <a:pt x="932498" y="1284923"/>
                    </a:cubicBezTo>
                    <a:cubicBezTo>
                      <a:pt x="947738" y="1284923"/>
                      <a:pt x="962978" y="1283970"/>
                      <a:pt x="978218" y="1283970"/>
                    </a:cubicBezTo>
                    <a:cubicBezTo>
                      <a:pt x="993458" y="1283970"/>
                      <a:pt x="1009650" y="1283018"/>
                      <a:pt x="1024890" y="1283018"/>
                    </a:cubicBezTo>
                    <a:cubicBezTo>
                      <a:pt x="1040130" y="1283018"/>
                      <a:pt x="1055370" y="1282065"/>
                      <a:pt x="1070610" y="1282065"/>
                    </a:cubicBezTo>
                    <a:cubicBezTo>
                      <a:pt x="1085850" y="1282065"/>
                      <a:pt x="1102043" y="1281113"/>
                      <a:pt x="1117283" y="1281113"/>
                    </a:cubicBezTo>
                    <a:cubicBezTo>
                      <a:pt x="1147763" y="1281113"/>
                      <a:pt x="1179195" y="1281113"/>
                      <a:pt x="1209675" y="1280160"/>
                    </a:cubicBezTo>
                    <a:cubicBezTo>
                      <a:pt x="1240155" y="1279208"/>
                      <a:pt x="1270635" y="1279208"/>
                      <a:pt x="1301115" y="1279208"/>
                    </a:cubicBezTo>
                    <a:cubicBezTo>
                      <a:pt x="1316355" y="1279208"/>
                      <a:pt x="1330643" y="1279208"/>
                      <a:pt x="1345883" y="1279208"/>
                    </a:cubicBezTo>
                    <a:cubicBezTo>
                      <a:pt x="1361123" y="1279208"/>
                      <a:pt x="1375410" y="1279208"/>
                      <a:pt x="1390650" y="1280160"/>
                    </a:cubicBezTo>
                    <a:cubicBezTo>
                      <a:pt x="1405890" y="1280160"/>
                      <a:pt x="1421130" y="1280160"/>
                      <a:pt x="1436370" y="1281113"/>
                    </a:cubicBezTo>
                    <a:cubicBezTo>
                      <a:pt x="1451610" y="1281113"/>
                      <a:pt x="1465898" y="1282065"/>
                      <a:pt x="1481138" y="1282065"/>
                    </a:cubicBezTo>
                    <a:cubicBezTo>
                      <a:pt x="1495425" y="1282065"/>
                      <a:pt x="1509713" y="1283018"/>
                      <a:pt x="1523048" y="1282065"/>
                    </a:cubicBezTo>
                    <a:cubicBezTo>
                      <a:pt x="1532573" y="1282065"/>
                      <a:pt x="1542098" y="1282065"/>
                      <a:pt x="1551623" y="1282065"/>
                    </a:cubicBezTo>
                    <a:cubicBezTo>
                      <a:pt x="1557338" y="1282065"/>
                      <a:pt x="1562100" y="1282065"/>
                      <a:pt x="1567815" y="1282065"/>
                    </a:cubicBezTo>
                    <a:cubicBezTo>
                      <a:pt x="1570673" y="1282065"/>
                      <a:pt x="1574483" y="1282065"/>
                      <a:pt x="1577340" y="1282065"/>
                    </a:cubicBezTo>
                    <a:lnTo>
                      <a:pt x="1578293" y="1282065"/>
                    </a:lnTo>
                    <a:cubicBezTo>
                      <a:pt x="1576388" y="1276350"/>
                      <a:pt x="1575435" y="1269683"/>
                      <a:pt x="1576388" y="1263968"/>
                    </a:cubicBezTo>
                    <a:cubicBezTo>
                      <a:pt x="1577340" y="1257300"/>
                      <a:pt x="1578293" y="1251585"/>
                      <a:pt x="1581150" y="1245870"/>
                    </a:cubicBezTo>
                    <a:cubicBezTo>
                      <a:pt x="1582103" y="1243013"/>
                      <a:pt x="1584008" y="1241108"/>
                      <a:pt x="1584960" y="1238250"/>
                    </a:cubicBezTo>
                    <a:cubicBezTo>
                      <a:pt x="1586865" y="1235393"/>
                      <a:pt x="1588770" y="1232535"/>
                      <a:pt x="1589723" y="1229678"/>
                    </a:cubicBezTo>
                    <a:cubicBezTo>
                      <a:pt x="1593533" y="1224915"/>
                      <a:pt x="1597343" y="1220153"/>
                      <a:pt x="1601153" y="1216343"/>
                    </a:cubicBezTo>
                    <a:cubicBezTo>
                      <a:pt x="1603058" y="1214438"/>
                      <a:pt x="1605915" y="1212533"/>
                      <a:pt x="1608773" y="1210628"/>
                    </a:cubicBezTo>
                    <a:cubicBezTo>
                      <a:pt x="1611630" y="1208723"/>
                      <a:pt x="1615440" y="1206818"/>
                      <a:pt x="1619250" y="1205865"/>
                    </a:cubicBezTo>
                    <a:cubicBezTo>
                      <a:pt x="1624965" y="1204913"/>
                      <a:pt x="1631633" y="1203960"/>
                      <a:pt x="1637348" y="1203960"/>
                    </a:cubicBezTo>
                    <a:cubicBezTo>
                      <a:pt x="1640205" y="1203960"/>
                      <a:pt x="1644015" y="1204913"/>
                      <a:pt x="1646873" y="1204913"/>
                    </a:cubicBezTo>
                    <a:cubicBezTo>
                      <a:pt x="1649730" y="1205865"/>
                      <a:pt x="1652588" y="1206818"/>
                      <a:pt x="1656398" y="1207770"/>
                    </a:cubicBezTo>
                    <a:cubicBezTo>
                      <a:pt x="1659255" y="1208723"/>
                      <a:pt x="1662113" y="1209675"/>
                      <a:pt x="1664018" y="1210628"/>
                    </a:cubicBezTo>
                    <a:cubicBezTo>
                      <a:pt x="1666875" y="1211580"/>
                      <a:pt x="1668780" y="1213485"/>
                      <a:pt x="1671638" y="1214438"/>
                    </a:cubicBezTo>
                    <a:cubicBezTo>
                      <a:pt x="1676400" y="1217295"/>
                      <a:pt x="1681163" y="1221105"/>
                      <a:pt x="1684020" y="1225868"/>
                    </a:cubicBezTo>
                    <a:cubicBezTo>
                      <a:pt x="1687830" y="1230630"/>
                      <a:pt x="1690688" y="1235393"/>
                      <a:pt x="1693545" y="1241108"/>
                    </a:cubicBezTo>
                    <a:cubicBezTo>
                      <a:pt x="1696403" y="1245870"/>
                      <a:pt x="1698308" y="1251585"/>
                      <a:pt x="1699260" y="1257300"/>
                    </a:cubicBezTo>
                    <a:cubicBezTo>
                      <a:pt x="1700213" y="1262063"/>
                      <a:pt x="1701165" y="1266825"/>
                      <a:pt x="1702118" y="1271588"/>
                    </a:cubicBezTo>
                    <a:cubicBezTo>
                      <a:pt x="1702118" y="1273493"/>
                      <a:pt x="1702118" y="1276350"/>
                      <a:pt x="1702118" y="1278255"/>
                    </a:cubicBezTo>
                    <a:cubicBezTo>
                      <a:pt x="1705928" y="1278255"/>
                      <a:pt x="1708785" y="1278255"/>
                      <a:pt x="1712595" y="1278255"/>
                    </a:cubicBezTo>
                    <a:cubicBezTo>
                      <a:pt x="1716405" y="1278255"/>
                      <a:pt x="1721168" y="1278255"/>
                      <a:pt x="1724978" y="1278255"/>
                    </a:cubicBezTo>
                    <a:cubicBezTo>
                      <a:pt x="1728788" y="1278255"/>
                      <a:pt x="1732598" y="1278255"/>
                      <a:pt x="1735455" y="1278255"/>
                    </a:cubicBezTo>
                    <a:cubicBezTo>
                      <a:pt x="1736408" y="1278255"/>
                      <a:pt x="1736408" y="1278255"/>
                      <a:pt x="1737360" y="1278255"/>
                    </a:cubicBezTo>
                    <a:cubicBezTo>
                      <a:pt x="1736408" y="1276350"/>
                      <a:pt x="1736408" y="1274445"/>
                      <a:pt x="1735455" y="1272540"/>
                    </a:cubicBezTo>
                    <a:cubicBezTo>
                      <a:pt x="1734503" y="1269683"/>
                      <a:pt x="1734503" y="1265873"/>
                      <a:pt x="1733550" y="1263015"/>
                    </a:cubicBezTo>
                    <a:cubicBezTo>
                      <a:pt x="1733550" y="1260158"/>
                      <a:pt x="1733550" y="1257300"/>
                      <a:pt x="1734503" y="1254443"/>
                    </a:cubicBezTo>
                    <a:cubicBezTo>
                      <a:pt x="1734503" y="1252538"/>
                      <a:pt x="1735455" y="1251585"/>
                      <a:pt x="1735455" y="1249680"/>
                    </a:cubicBezTo>
                    <a:cubicBezTo>
                      <a:pt x="1736408" y="1246823"/>
                      <a:pt x="1738313" y="1243965"/>
                      <a:pt x="1739265" y="1241108"/>
                    </a:cubicBezTo>
                    <a:cubicBezTo>
                      <a:pt x="1740218" y="1238250"/>
                      <a:pt x="1742123" y="1236345"/>
                      <a:pt x="1744028" y="1233488"/>
                    </a:cubicBezTo>
                    <a:cubicBezTo>
                      <a:pt x="1744980" y="1232535"/>
                      <a:pt x="1745933" y="1230630"/>
                      <a:pt x="1746885" y="1229678"/>
                    </a:cubicBezTo>
                    <a:cubicBezTo>
                      <a:pt x="1747838" y="1228725"/>
                      <a:pt x="1748790" y="1226820"/>
                      <a:pt x="1749743" y="1225868"/>
                    </a:cubicBezTo>
                    <a:cubicBezTo>
                      <a:pt x="1751648" y="1223963"/>
                      <a:pt x="1753553" y="1221105"/>
                      <a:pt x="1756410" y="1219200"/>
                    </a:cubicBezTo>
                    <a:cubicBezTo>
                      <a:pt x="1757363" y="1218248"/>
                      <a:pt x="1759268" y="1217295"/>
                      <a:pt x="1760220" y="1216343"/>
                    </a:cubicBezTo>
                    <a:cubicBezTo>
                      <a:pt x="1761173" y="1215390"/>
                      <a:pt x="1762125" y="1214438"/>
                      <a:pt x="1763078" y="1213485"/>
                    </a:cubicBezTo>
                    <a:cubicBezTo>
                      <a:pt x="1765935" y="1211580"/>
                      <a:pt x="1767840" y="1209675"/>
                      <a:pt x="1770698" y="1208723"/>
                    </a:cubicBezTo>
                    <a:cubicBezTo>
                      <a:pt x="1774508" y="1206818"/>
                      <a:pt x="1778318" y="1204913"/>
                      <a:pt x="1782128" y="1203960"/>
                    </a:cubicBezTo>
                    <a:cubicBezTo>
                      <a:pt x="1787843" y="1203008"/>
                      <a:pt x="1794510" y="1203008"/>
                      <a:pt x="1800225" y="1203960"/>
                    </a:cubicBezTo>
                    <a:cubicBezTo>
                      <a:pt x="1803083" y="1204913"/>
                      <a:pt x="1805940" y="1204913"/>
                      <a:pt x="1808798" y="1206818"/>
                    </a:cubicBezTo>
                    <a:cubicBezTo>
                      <a:pt x="1811655" y="1207770"/>
                      <a:pt x="1814513" y="1208723"/>
                      <a:pt x="1817370" y="1210628"/>
                    </a:cubicBezTo>
                    <a:cubicBezTo>
                      <a:pt x="1823085" y="1213485"/>
                      <a:pt x="1827848" y="1216343"/>
                      <a:pt x="1832610" y="1221105"/>
                    </a:cubicBezTo>
                    <a:cubicBezTo>
                      <a:pt x="1834515" y="1223010"/>
                      <a:pt x="1837373" y="1224915"/>
                      <a:pt x="1839278" y="1227773"/>
                    </a:cubicBezTo>
                    <a:cubicBezTo>
                      <a:pt x="1841183" y="1230630"/>
                      <a:pt x="1843088" y="1232535"/>
                      <a:pt x="1844993" y="1235393"/>
                    </a:cubicBezTo>
                    <a:cubicBezTo>
                      <a:pt x="1847850" y="1240155"/>
                      <a:pt x="1850708" y="1245870"/>
                      <a:pt x="1851660" y="1251585"/>
                    </a:cubicBezTo>
                    <a:cubicBezTo>
                      <a:pt x="1852613" y="1254443"/>
                      <a:pt x="1852613" y="1258253"/>
                      <a:pt x="1853565" y="1261110"/>
                    </a:cubicBezTo>
                    <a:cubicBezTo>
                      <a:pt x="1853565" y="1263968"/>
                      <a:pt x="1854518" y="1266825"/>
                      <a:pt x="1854518" y="1269683"/>
                    </a:cubicBezTo>
                    <a:cubicBezTo>
                      <a:pt x="1854518" y="1272540"/>
                      <a:pt x="1854518" y="1276350"/>
                      <a:pt x="1854518" y="1279208"/>
                    </a:cubicBezTo>
                    <a:cubicBezTo>
                      <a:pt x="1854518" y="1282065"/>
                      <a:pt x="1853565" y="1284923"/>
                      <a:pt x="1853565" y="1287780"/>
                    </a:cubicBezTo>
                    <a:cubicBezTo>
                      <a:pt x="1854518" y="1285875"/>
                      <a:pt x="1856423" y="1284923"/>
                      <a:pt x="1858328" y="1284923"/>
                    </a:cubicBezTo>
                    <a:cubicBezTo>
                      <a:pt x="1861185" y="1284923"/>
                      <a:pt x="1864043" y="1284923"/>
                      <a:pt x="1866900" y="1284923"/>
                    </a:cubicBezTo>
                    <a:cubicBezTo>
                      <a:pt x="1869758" y="1284923"/>
                      <a:pt x="1873568" y="1284923"/>
                      <a:pt x="1876425" y="1284923"/>
                    </a:cubicBezTo>
                    <a:cubicBezTo>
                      <a:pt x="1881188" y="1284923"/>
                      <a:pt x="1886903" y="1283970"/>
                      <a:pt x="1891665" y="1283970"/>
                    </a:cubicBezTo>
                    <a:cubicBezTo>
                      <a:pt x="1897380" y="1283970"/>
                      <a:pt x="1902143" y="1283970"/>
                      <a:pt x="1907858" y="1283018"/>
                    </a:cubicBezTo>
                    <a:cubicBezTo>
                      <a:pt x="1913573" y="1283018"/>
                      <a:pt x="1918335" y="1282065"/>
                      <a:pt x="1924050" y="1282065"/>
                    </a:cubicBezTo>
                    <a:cubicBezTo>
                      <a:pt x="1929765" y="1282065"/>
                      <a:pt x="1935480" y="1281113"/>
                      <a:pt x="1940243" y="1280160"/>
                    </a:cubicBezTo>
                    <a:cubicBezTo>
                      <a:pt x="1941195" y="1280160"/>
                      <a:pt x="1941195" y="1280160"/>
                      <a:pt x="1942148" y="1280160"/>
                    </a:cubicBezTo>
                    <a:cubicBezTo>
                      <a:pt x="1942148" y="1280160"/>
                      <a:pt x="1942148" y="1280160"/>
                      <a:pt x="1942148" y="1280160"/>
                    </a:cubicBezTo>
                    <a:cubicBezTo>
                      <a:pt x="1948815" y="1279208"/>
                      <a:pt x="1956435" y="1278255"/>
                      <a:pt x="1963103" y="1276350"/>
                    </a:cubicBezTo>
                    <a:cubicBezTo>
                      <a:pt x="1967865" y="1275398"/>
                      <a:pt x="1971675" y="1273493"/>
                      <a:pt x="1975485" y="1271588"/>
                    </a:cubicBezTo>
                    <a:cubicBezTo>
                      <a:pt x="1977390" y="1270635"/>
                      <a:pt x="1980248" y="1269683"/>
                      <a:pt x="1982153" y="1268730"/>
                    </a:cubicBezTo>
                    <a:cubicBezTo>
                      <a:pt x="1983105" y="1268730"/>
                      <a:pt x="1983105" y="1267778"/>
                      <a:pt x="1984058" y="1267778"/>
                    </a:cubicBezTo>
                    <a:cubicBezTo>
                      <a:pt x="1985010" y="1266825"/>
                      <a:pt x="1985963" y="1265873"/>
                      <a:pt x="1986915" y="1264920"/>
                    </a:cubicBezTo>
                    <a:cubicBezTo>
                      <a:pt x="1986915" y="1264920"/>
                      <a:pt x="1986915" y="1264920"/>
                      <a:pt x="1987868" y="1264920"/>
                    </a:cubicBezTo>
                    <a:cubicBezTo>
                      <a:pt x="1987868" y="1264920"/>
                      <a:pt x="1988820" y="1263968"/>
                      <a:pt x="1988820" y="1263968"/>
                    </a:cubicBezTo>
                    <a:lnTo>
                      <a:pt x="1988820" y="1263968"/>
                    </a:lnTo>
                    <a:cubicBezTo>
                      <a:pt x="1988820" y="1263015"/>
                      <a:pt x="1989773" y="1263015"/>
                      <a:pt x="1990725" y="1262063"/>
                    </a:cubicBezTo>
                    <a:cubicBezTo>
                      <a:pt x="1990725" y="1262063"/>
                      <a:pt x="1991678" y="1261110"/>
                      <a:pt x="1991678" y="1261110"/>
                    </a:cubicBezTo>
                    <a:cubicBezTo>
                      <a:pt x="1992630" y="1260158"/>
                      <a:pt x="1993583" y="1259205"/>
                      <a:pt x="1994535" y="1257300"/>
                    </a:cubicBezTo>
                    <a:cubicBezTo>
                      <a:pt x="1995488" y="1255395"/>
                      <a:pt x="1997393" y="1254443"/>
                      <a:pt x="1998345" y="1252538"/>
                    </a:cubicBezTo>
                    <a:cubicBezTo>
                      <a:pt x="1999298" y="1251585"/>
                      <a:pt x="2000250" y="1249680"/>
                      <a:pt x="2001203" y="1247775"/>
                    </a:cubicBezTo>
                    <a:cubicBezTo>
                      <a:pt x="2002155" y="1245870"/>
                      <a:pt x="2003108" y="1243965"/>
                      <a:pt x="2004060" y="1241108"/>
                    </a:cubicBezTo>
                    <a:cubicBezTo>
                      <a:pt x="2005965" y="1233488"/>
                      <a:pt x="2007870" y="1225868"/>
                      <a:pt x="2009775" y="1218248"/>
                    </a:cubicBezTo>
                    <a:cubicBezTo>
                      <a:pt x="2009775" y="1218248"/>
                      <a:pt x="2009775" y="1218248"/>
                      <a:pt x="2009775" y="1219200"/>
                    </a:cubicBezTo>
                    <a:cubicBezTo>
                      <a:pt x="2012633" y="1205865"/>
                      <a:pt x="2013585" y="1192530"/>
                      <a:pt x="2014538" y="1180148"/>
                    </a:cubicBezTo>
                    <a:cubicBezTo>
                      <a:pt x="2014538" y="1180148"/>
                      <a:pt x="2014538" y="1180148"/>
                      <a:pt x="2014538" y="1181100"/>
                    </a:cubicBezTo>
                    <a:cubicBezTo>
                      <a:pt x="2015490" y="1170623"/>
                      <a:pt x="2015490" y="1159193"/>
                      <a:pt x="2015490" y="1148715"/>
                    </a:cubicBezTo>
                    <a:cubicBezTo>
                      <a:pt x="2015490" y="1136333"/>
                      <a:pt x="2016443" y="1124903"/>
                      <a:pt x="2016443" y="1112520"/>
                    </a:cubicBezTo>
                    <a:cubicBezTo>
                      <a:pt x="2016443" y="1101090"/>
                      <a:pt x="2017395" y="1089660"/>
                      <a:pt x="2017395" y="1078230"/>
                    </a:cubicBezTo>
                    <a:cubicBezTo>
                      <a:pt x="2017395" y="1065848"/>
                      <a:pt x="2018348" y="1054418"/>
                      <a:pt x="2018348" y="1042035"/>
                    </a:cubicBezTo>
                    <a:cubicBezTo>
                      <a:pt x="2018348" y="1030605"/>
                      <a:pt x="2018348" y="1019175"/>
                      <a:pt x="2019300" y="1006793"/>
                    </a:cubicBezTo>
                    <a:cubicBezTo>
                      <a:pt x="2019300" y="994410"/>
                      <a:pt x="2020253" y="982028"/>
                      <a:pt x="2020253" y="969645"/>
                    </a:cubicBezTo>
                    <a:cubicBezTo>
                      <a:pt x="2021205" y="945833"/>
                      <a:pt x="2021205" y="921068"/>
                      <a:pt x="2021205" y="897255"/>
                    </a:cubicBezTo>
                    <a:cubicBezTo>
                      <a:pt x="2021205" y="884873"/>
                      <a:pt x="2021205" y="872490"/>
                      <a:pt x="2022158" y="859155"/>
                    </a:cubicBezTo>
                    <a:cubicBezTo>
                      <a:pt x="2022158" y="846773"/>
                      <a:pt x="2022158" y="835343"/>
                      <a:pt x="2022158" y="822960"/>
                    </a:cubicBezTo>
                    <a:cubicBezTo>
                      <a:pt x="2022158" y="798195"/>
                      <a:pt x="2022158" y="773430"/>
                      <a:pt x="2022158" y="748665"/>
                    </a:cubicBezTo>
                    <a:cubicBezTo>
                      <a:pt x="2022158" y="724853"/>
                      <a:pt x="2021205" y="700088"/>
                      <a:pt x="2021205" y="676275"/>
                    </a:cubicBezTo>
                    <a:cubicBezTo>
                      <a:pt x="2021205" y="650558"/>
                      <a:pt x="2021205" y="625793"/>
                      <a:pt x="2021205" y="600075"/>
                    </a:cubicBezTo>
                    <a:cubicBezTo>
                      <a:pt x="2021205" y="575310"/>
                      <a:pt x="2021205" y="550545"/>
                      <a:pt x="2022158" y="526733"/>
                    </a:cubicBezTo>
                    <a:cubicBezTo>
                      <a:pt x="2022158" y="501015"/>
                      <a:pt x="2022158" y="476250"/>
                      <a:pt x="2022158" y="450533"/>
                    </a:cubicBezTo>
                    <a:cubicBezTo>
                      <a:pt x="2022158" y="425768"/>
                      <a:pt x="2021205" y="401003"/>
                      <a:pt x="2021205" y="376238"/>
                    </a:cubicBezTo>
                    <a:cubicBezTo>
                      <a:pt x="2021205" y="351473"/>
                      <a:pt x="2021205" y="325755"/>
                      <a:pt x="2021205" y="300990"/>
                    </a:cubicBezTo>
                    <a:cubicBezTo>
                      <a:pt x="2021205" y="281940"/>
                      <a:pt x="2021205" y="262890"/>
                      <a:pt x="2021205" y="243840"/>
                    </a:cubicBezTo>
                    <a:cubicBezTo>
                      <a:pt x="2021205" y="234315"/>
                      <a:pt x="2021205" y="223838"/>
                      <a:pt x="2020253" y="214313"/>
                    </a:cubicBezTo>
                    <a:cubicBezTo>
                      <a:pt x="2020253" y="204788"/>
                      <a:pt x="2019300" y="194310"/>
                      <a:pt x="2018348" y="184785"/>
                    </a:cubicBezTo>
                    <a:cubicBezTo>
                      <a:pt x="2018348" y="184785"/>
                      <a:pt x="2018348" y="184785"/>
                      <a:pt x="2018348" y="185738"/>
                    </a:cubicBezTo>
                    <a:cubicBezTo>
                      <a:pt x="2017395" y="173355"/>
                      <a:pt x="2016443" y="160973"/>
                      <a:pt x="2015490" y="148590"/>
                    </a:cubicBezTo>
                    <a:cubicBezTo>
                      <a:pt x="2014538" y="137160"/>
                      <a:pt x="2013585" y="125730"/>
                      <a:pt x="2010728" y="114300"/>
                    </a:cubicBezTo>
                    <a:cubicBezTo>
                      <a:pt x="2008823" y="106680"/>
                      <a:pt x="2006918" y="10001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5013" y="92393"/>
                      <a:pt x="2005013" y="92393"/>
                      <a:pt x="2005013" y="92393"/>
                    </a:cubicBezTo>
                    <a:cubicBezTo>
                      <a:pt x="2004060" y="89535"/>
                      <a:pt x="2003108" y="86678"/>
                      <a:pt x="2001203" y="83820"/>
                    </a:cubicBezTo>
                    <a:cubicBezTo>
                      <a:pt x="2000250" y="82868"/>
                      <a:pt x="2000250" y="80963"/>
                      <a:pt x="1999298" y="80010"/>
                    </a:cubicBezTo>
                    <a:cubicBezTo>
                      <a:pt x="1999298" y="79058"/>
                      <a:pt x="1998345" y="79058"/>
                      <a:pt x="1998345" y="78105"/>
                    </a:cubicBezTo>
                    <a:cubicBezTo>
                      <a:pt x="1997393" y="77153"/>
                      <a:pt x="1997393" y="77153"/>
                      <a:pt x="1996440" y="76200"/>
                    </a:cubicBezTo>
                    <a:cubicBezTo>
                      <a:pt x="1995488" y="75248"/>
                      <a:pt x="1995488" y="73343"/>
                      <a:pt x="1995488" y="72390"/>
                    </a:cubicBezTo>
                    <a:cubicBezTo>
                      <a:pt x="1994535" y="71438"/>
                      <a:pt x="1993583" y="71438"/>
                      <a:pt x="1993583" y="70485"/>
                    </a:cubicBezTo>
                    <a:cubicBezTo>
                      <a:pt x="1992630" y="69533"/>
                      <a:pt x="1990725" y="68580"/>
                      <a:pt x="1989773" y="67628"/>
                    </a:cubicBezTo>
                    <a:cubicBezTo>
                      <a:pt x="1987868" y="66675"/>
                      <a:pt x="1986915" y="65723"/>
                      <a:pt x="1985010" y="64770"/>
                    </a:cubicBezTo>
                    <a:cubicBezTo>
                      <a:pt x="1982153" y="63818"/>
                      <a:pt x="1979295" y="62865"/>
                      <a:pt x="1977390" y="61913"/>
                    </a:cubicBezTo>
                    <a:cubicBezTo>
                      <a:pt x="1970723" y="60008"/>
                      <a:pt x="1964055" y="58103"/>
                      <a:pt x="1957388" y="57150"/>
                    </a:cubicBezTo>
                    <a:cubicBezTo>
                      <a:pt x="1950720" y="56198"/>
                      <a:pt x="1944053" y="55245"/>
                      <a:pt x="1937385" y="54293"/>
                    </a:cubicBezTo>
                    <a:cubicBezTo>
                      <a:pt x="1931670" y="53340"/>
                      <a:pt x="1925003" y="53340"/>
                      <a:pt x="1919288" y="53340"/>
                    </a:cubicBezTo>
                    <a:cubicBezTo>
                      <a:pt x="1919288" y="53340"/>
                      <a:pt x="1919288" y="53340"/>
                      <a:pt x="1919288" y="53340"/>
                    </a:cubicBezTo>
                    <a:cubicBezTo>
                      <a:pt x="1919288" y="53340"/>
                      <a:pt x="1919288" y="53340"/>
                      <a:pt x="1918335" y="53340"/>
                    </a:cubicBezTo>
                    <a:cubicBezTo>
                      <a:pt x="1918335" y="53340"/>
                      <a:pt x="1918335" y="53340"/>
                      <a:pt x="1918335" y="53340"/>
                    </a:cubicBezTo>
                    <a:cubicBezTo>
                      <a:pt x="1918335" y="53340"/>
                      <a:pt x="1918335" y="53340"/>
                      <a:pt x="1918335" y="53340"/>
                    </a:cubicBezTo>
                    <a:cubicBezTo>
                      <a:pt x="1910715" y="53340"/>
                      <a:pt x="1903095" y="52388"/>
                      <a:pt x="1895475" y="52388"/>
                    </a:cubicBezTo>
                    <a:cubicBezTo>
                      <a:pt x="1888808" y="52388"/>
                      <a:pt x="1882140" y="52388"/>
                      <a:pt x="1875473" y="52388"/>
                    </a:cubicBezTo>
                    <a:cubicBezTo>
                      <a:pt x="1860233" y="52388"/>
                      <a:pt x="1844993" y="52388"/>
                      <a:pt x="1830705" y="52388"/>
                    </a:cubicBezTo>
                    <a:cubicBezTo>
                      <a:pt x="1815465" y="52388"/>
                      <a:pt x="1801178" y="53340"/>
                      <a:pt x="1785938" y="53340"/>
                    </a:cubicBezTo>
                    <a:cubicBezTo>
                      <a:pt x="1770698" y="53340"/>
                      <a:pt x="1755458" y="54293"/>
                      <a:pt x="1740218" y="54293"/>
                    </a:cubicBezTo>
                    <a:cubicBezTo>
                      <a:pt x="1674495" y="54293"/>
                      <a:pt x="1607820" y="54293"/>
                      <a:pt x="1542098" y="53340"/>
                    </a:cubicBezTo>
                    <a:cubicBezTo>
                      <a:pt x="1477328" y="53340"/>
                      <a:pt x="1413510" y="52388"/>
                      <a:pt x="1348740" y="53340"/>
                    </a:cubicBezTo>
                    <a:cubicBezTo>
                      <a:pt x="1315403" y="53340"/>
                      <a:pt x="1282065" y="53340"/>
                      <a:pt x="1248728" y="53340"/>
                    </a:cubicBezTo>
                    <a:cubicBezTo>
                      <a:pt x="1231583" y="53340"/>
                      <a:pt x="1215390" y="53340"/>
                      <a:pt x="1198245" y="54293"/>
                    </a:cubicBezTo>
                    <a:cubicBezTo>
                      <a:pt x="1181100" y="55245"/>
                      <a:pt x="1164908" y="56198"/>
                      <a:pt x="1147763" y="57150"/>
                    </a:cubicBezTo>
                    <a:cubicBezTo>
                      <a:pt x="1131570" y="58103"/>
                      <a:pt x="1115378" y="59055"/>
                      <a:pt x="1099185" y="60008"/>
                    </a:cubicBezTo>
                    <a:cubicBezTo>
                      <a:pt x="1082040" y="60960"/>
                      <a:pt x="1065848" y="60960"/>
                      <a:pt x="1048703" y="61913"/>
                    </a:cubicBezTo>
                    <a:cubicBezTo>
                      <a:pt x="1032510" y="62865"/>
                      <a:pt x="1015365" y="62865"/>
                      <a:pt x="999173" y="63818"/>
                    </a:cubicBezTo>
                    <a:cubicBezTo>
                      <a:pt x="982028" y="64770"/>
                      <a:pt x="965835" y="64770"/>
                      <a:pt x="948690" y="64770"/>
                    </a:cubicBezTo>
                    <a:cubicBezTo>
                      <a:pt x="915353" y="64770"/>
                      <a:pt x="882015" y="64770"/>
                      <a:pt x="849630" y="64770"/>
                    </a:cubicBezTo>
                    <a:cubicBezTo>
                      <a:pt x="833438" y="64770"/>
                      <a:pt x="817245" y="64770"/>
                      <a:pt x="801053" y="64770"/>
                    </a:cubicBezTo>
                    <a:cubicBezTo>
                      <a:pt x="784860" y="64770"/>
                      <a:pt x="767715" y="63818"/>
                      <a:pt x="751523" y="63818"/>
                    </a:cubicBezTo>
                    <a:cubicBezTo>
                      <a:pt x="734378" y="63818"/>
                      <a:pt x="718185" y="63818"/>
                      <a:pt x="701993" y="64770"/>
                    </a:cubicBezTo>
                    <a:cubicBezTo>
                      <a:pt x="684848" y="64770"/>
                      <a:pt x="668655" y="65723"/>
                      <a:pt x="651510" y="65723"/>
                    </a:cubicBezTo>
                    <a:cubicBezTo>
                      <a:pt x="619125" y="65723"/>
                      <a:pt x="586740" y="65723"/>
                      <a:pt x="553403" y="65723"/>
                    </a:cubicBezTo>
                    <a:cubicBezTo>
                      <a:pt x="539115" y="65723"/>
                      <a:pt x="524828" y="65723"/>
                      <a:pt x="510540" y="65723"/>
                    </a:cubicBezTo>
                    <a:cubicBezTo>
                      <a:pt x="496253" y="65723"/>
                      <a:pt x="481965" y="65723"/>
                      <a:pt x="466725" y="65723"/>
                    </a:cubicBezTo>
                    <a:cubicBezTo>
                      <a:pt x="452438" y="65723"/>
                      <a:pt x="439103" y="65723"/>
                      <a:pt x="424815" y="66675"/>
                    </a:cubicBezTo>
                    <a:cubicBezTo>
                      <a:pt x="418148" y="66675"/>
                      <a:pt x="410528" y="66675"/>
                      <a:pt x="403860" y="67628"/>
                    </a:cubicBezTo>
                    <a:cubicBezTo>
                      <a:pt x="401003" y="67628"/>
                      <a:pt x="398145" y="67628"/>
                      <a:pt x="394335" y="68580"/>
                    </a:cubicBezTo>
                    <a:cubicBezTo>
                      <a:pt x="393383" y="68580"/>
                      <a:pt x="392430" y="68580"/>
                      <a:pt x="391478" y="68580"/>
                    </a:cubicBezTo>
                    <a:cubicBezTo>
                      <a:pt x="390525" y="68580"/>
                      <a:pt x="390525" y="68580"/>
                      <a:pt x="389573" y="68580"/>
                    </a:cubicBezTo>
                    <a:cubicBezTo>
                      <a:pt x="388620" y="71438"/>
                      <a:pt x="387668" y="73343"/>
                      <a:pt x="386715" y="76200"/>
                    </a:cubicBezTo>
                    <a:cubicBezTo>
                      <a:pt x="386715" y="76200"/>
                      <a:pt x="386715" y="76200"/>
                      <a:pt x="386715" y="76200"/>
                    </a:cubicBezTo>
                    <a:cubicBezTo>
                      <a:pt x="385763" y="80010"/>
                      <a:pt x="383858" y="84773"/>
                      <a:pt x="382905" y="89535"/>
                    </a:cubicBezTo>
                    <a:cubicBezTo>
                      <a:pt x="382905" y="89535"/>
                      <a:pt x="382905" y="90488"/>
                      <a:pt x="382905" y="90488"/>
                    </a:cubicBezTo>
                    <a:cubicBezTo>
                      <a:pt x="387668" y="86678"/>
                      <a:pt x="390525" y="86678"/>
                      <a:pt x="393383" y="86678"/>
                    </a:cubicBezTo>
                    <a:cubicBezTo>
                      <a:pt x="396240" y="86678"/>
                      <a:pt x="399098" y="86678"/>
                      <a:pt x="401003" y="87630"/>
                    </a:cubicBezTo>
                    <a:cubicBezTo>
                      <a:pt x="402908" y="87630"/>
                      <a:pt x="403860" y="88583"/>
                      <a:pt x="404813" y="88583"/>
                    </a:cubicBezTo>
                    <a:cubicBezTo>
                      <a:pt x="408623" y="89535"/>
                      <a:pt x="412433" y="92393"/>
                      <a:pt x="416243" y="95250"/>
                    </a:cubicBezTo>
                    <a:cubicBezTo>
                      <a:pt x="420053" y="99060"/>
                      <a:pt x="423863" y="102870"/>
                      <a:pt x="426720" y="107633"/>
                    </a:cubicBezTo>
                    <a:cubicBezTo>
                      <a:pt x="428625" y="109538"/>
                      <a:pt x="429578" y="112395"/>
                      <a:pt x="430530" y="115253"/>
                    </a:cubicBezTo>
                    <a:cubicBezTo>
                      <a:pt x="431483" y="118110"/>
                      <a:pt x="432435" y="120968"/>
                      <a:pt x="433388" y="123825"/>
                    </a:cubicBezTo>
                    <a:cubicBezTo>
                      <a:pt x="433388" y="123825"/>
                      <a:pt x="433388" y="122873"/>
                      <a:pt x="433388" y="122873"/>
                    </a:cubicBezTo>
                    <a:cubicBezTo>
                      <a:pt x="434340" y="125730"/>
                      <a:pt x="434340" y="128588"/>
                      <a:pt x="434340" y="131445"/>
                    </a:cubicBezTo>
                    <a:cubicBezTo>
                      <a:pt x="434340" y="134303"/>
                      <a:pt x="433388" y="137160"/>
                      <a:pt x="433388" y="140018"/>
                    </a:cubicBezTo>
                    <a:cubicBezTo>
                      <a:pt x="432435" y="142875"/>
                      <a:pt x="432435" y="145733"/>
                      <a:pt x="431483" y="147638"/>
                    </a:cubicBezTo>
                    <a:cubicBezTo>
                      <a:pt x="430530" y="148590"/>
                      <a:pt x="430530" y="150495"/>
                      <a:pt x="429578" y="151448"/>
                    </a:cubicBezTo>
                    <a:cubicBezTo>
                      <a:pt x="428625" y="153353"/>
                      <a:pt x="427673" y="154305"/>
                      <a:pt x="426720" y="155258"/>
                    </a:cubicBezTo>
                    <a:cubicBezTo>
                      <a:pt x="423863" y="160020"/>
                      <a:pt x="419100" y="163830"/>
                      <a:pt x="415290" y="168593"/>
                    </a:cubicBezTo>
                    <a:cubicBezTo>
                      <a:pt x="413385" y="170498"/>
                      <a:pt x="410528" y="172403"/>
                      <a:pt x="408623" y="173355"/>
                    </a:cubicBezTo>
                    <a:cubicBezTo>
                      <a:pt x="406718" y="175260"/>
                      <a:pt x="403860" y="176213"/>
                      <a:pt x="401003" y="177165"/>
                    </a:cubicBezTo>
                    <a:cubicBezTo>
                      <a:pt x="395288" y="179070"/>
                      <a:pt x="389573" y="180975"/>
                      <a:pt x="382905" y="181928"/>
                    </a:cubicBezTo>
                    <a:cubicBezTo>
                      <a:pt x="381000" y="181928"/>
                      <a:pt x="380048" y="181928"/>
                      <a:pt x="378143" y="181928"/>
                    </a:cubicBezTo>
                    <a:cubicBezTo>
                      <a:pt x="377190" y="181928"/>
                      <a:pt x="375285" y="181928"/>
                      <a:pt x="374333" y="181928"/>
                    </a:cubicBezTo>
                    <a:cubicBezTo>
                      <a:pt x="371475" y="181928"/>
                      <a:pt x="368618" y="181928"/>
                      <a:pt x="365760" y="180975"/>
                    </a:cubicBezTo>
                    <a:cubicBezTo>
                      <a:pt x="361950" y="181928"/>
                      <a:pt x="359093" y="181928"/>
                      <a:pt x="356235" y="180023"/>
                    </a:cubicBezTo>
                    <a:cubicBezTo>
                      <a:pt x="353378" y="179070"/>
                      <a:pt x="350520" y="177165"/>
                      <a:pt x="348615" y="175260"/>
                    </a:cubicBezTo>
                    <a:cubicBezTo>
                      <a:pt x="343853" y="172403"/>
                      <a:pt x="339090" y="168593"/>
                      <a:pt x="335280" y="163830"/>
                    </a:cubicBezTo>
                    <a:cubicBezTo>
                      <a:pt x="332423" y="160020"/>
                      <a:pt x="329565" y="156210"/>
                      <a:pt x="327660" y="152400"/>
                    </a:cubicBezTo>
                    <a:cubicBezTo>
                      <a:pt x="325755" y="148590"/>
                      <a:pt x="323850" y="143828"/>
                      <a:pt x="321945" y="139065"/>
                    </a:cubicBezTo>
                    <a:cubicBezTo>
                      <a:pt x="319088" y="130493"/>
                      <a:pt x="318135" y="120968"/>
                      <a:pt x="319088" y="111443"/>
                    </a:cubicBezTo>
                    <a:cubicBezTo>
                      <a:pt x="320040" y="105728"/>
                      <a:pt x="321945" y="99060"/>
                      <a:pt x="324803" y="94298"/>
                    </a:cubicBezTo>
                    <a:cubicBezTo>
                      <a:pt x="325755" y="91440"/>
                      <a:pt x="327660" y="89535"/>
                      <a:pt x="328613" y="86678"/>
                    </a:cubicBezTo>
                    <a:cubicBezTo>
                      <a:pt x="329565" y="83820"/>
                      <a:pt x="331470" y="81915"/>
                      <a:pt x="332423" y="79058"/>
                    </a:cubicBezTo>
                    <a:cubicBezTo>
                      <a:pt x="335280" y="75248"/>
                      <a:pt x="337185" y="71438"/>
                      <a:pt x="340043" y="67628"/>
                    </a:cubicBezTo>
                    <a:cubicBezTo>
                      <a:pt x="330518" y="67628"/>
                      <a:pt x="321945" y="67628"/>
                      <a:pt x="312420" y="67628"/>
                    </a:cubicBezTo>
                    <a:cubicBezTo>
                      <a:pt x="301943" y="67628"/>
                      <a:pt x="291465" y="68580"/>
                      <a:pt x="280035" y="68580"/>
                    </a:cubicBezTo>
                    <a:cubicBezTo>
                      <a:pt x="274320" y="68580"/>
                      <a:pt x="269558" y="69533"/>
                      <a:pt x="263843" y="69533"/>
                    </a:cubicBezTo>
                    <a:cubicBezTo>
                      <a:pt x="263843" y="69533"/>
                      <a:pt x="262890" y="69533"/>
                      <a:pt x="262890" y="69533"/>
                    </a:cubicBezTo>
                    <a:cubicBezTo>
                      <a:pt x="262890" y="69533"/>
                      <a:pt x="262890" y="69533"/>
                      <a:pt x="262890" y="69533"/>
                    </a:cubicBezTo>
                    <a:cubicBezTo>
                      <a:pt x="260985" y="69533"/>
                      <a:pt x="260033" y="69533"/>
                      <a:pt x="258128" y="69533"/>
                    </a:cubicBezTo>
                    <a:cubicBezTo>
                      <a:pt x="258128" y="69533"/>
                      <a:pt x="258128" y="69533"/>
                      <a:pt x="257175" y="69533"/>
                    </a:cubicBezTo>
                    <a:cubicBezTo>
                      <a:pt x="257175" y="69533"/>
                      <a:pt x="256223" y="69533"/>
                      <a:pt x="256223" y="69533"/>
                    </a:cubicBezTo>
                    <a:cubicBezTo>
                      <a:pt x="255270" y="70485"/>
                      <a:pt x="255270" y="71438"/>
                      <a:pt x="254318" y="73343"/>
                    </a:cubicBezTo>
                    <a:cubicBezTo>
                      <a:pt x="254318" y="73343"/>
                      <a:pt x="254318" y="73343"/>
                      <a:pt x="254318" y="73343"/>
                    </a:cubicBezTo>
                    <a:cubicBezTo>
                      <a:pt x="255270" y="75248"/>
                      <a:pt x="254318" y="77153"/>
                      <a:pt x="253365" y="80010"/>
                    </a:cubicBezTo>
                    <a:cubicBezTo>
                      <a:pt x="253365" y="79058"/>
                      <a:pt x="253365" y="79058"/>
                      <a:pt x="253365" y="80010"/>
                    </a:cubicBezTo>
                    <a:lnTo>
                      <a:pt x="253365" y="80010"/>
                    </a:lnTo>
                    <a:close/>
                    <a:moveTo>
                      <a:pt x="381000" y="172403"/>
                    </a:moveTo>
                    <a:cubicBezTo>
                      <a:pt x="382905" y="172403"/>
                      <a:pt x="385763" y="171450"/>
                      <a:pt x="387668" y="171450"/>
                    </a:cubicBezTo>
                    <a:cubicBezTo>
                      <a:pt x="390525" y="170498"/>
                      <a:pt x="393383" y="170498"/>
                      <a:pt x="396240" y="169545"/>
                    </a:cubicBezTo>
                    <a:cubicBezTo>
                      <a:pt x="397193" y="169545"/>
                      <a:pt x="398145" y="168593"/>
                      <a:pt x="399098" y="168593"/>
                    </a:cubicBezTo>
                    <a:cubicBezTo>
                      <a:pt x="401955" y="167640"/>
                      <a:pt x="403860" y="165735"/>
                      <a:pt x="405765" y="163830"/>
                    </a:cubicBezTo>
                    <a:cubicBezTo>
                      <a:pt x="407670" y="162878"/>
                      <a:pt x="408623" y="160973"/>
                      <a:pt x="410528" y="160020"/>
                    </a:cubicBezTo>
                    <a:cubicBezTo>
                      <a:pt x="412433" y="158115"/>
                      <a:pt x="413385" y="157163"/>
                      <a:pt x="415290" y="155258"/>
                    </a:cubicBezTo>
                    <a:cubicBezTo>
                      <a:pt x="416243" y="153353"/>
                      <a:pt x="418148" y="151448"/>
                      <a:pt x="419100" y="149543"/>
                    </a:cubicBezTo>
                    <a:cubicBezTo>
                      <a:pt x="420053" y="148590"/>
                      <a:pt x="420053" y="147638"/>
                      <a:pt x="421005" y="146685"/>
                    </a:cubicBezTo>
                    <a:cubicBezTo>
                      <a:pt x="421005" y="145733"/>
                      <a:pt x="421958" y="144780"/>
                      <a:pt x="421958" y="143828"/>
                    </a:cubicBezTo>
                    <a:cubicBezTo>
                      <a:pt x="422910" y="141923"/>
                      <a:pt x="422910" y="140018"/>
                      <a:pt x="423863" y="137160"/>
                    </a:cubicBezTo>
                    <a:cubicBezTo>
                      <a:pt x="423863" y="136208"/>
                      <a:pt x="423863" y="134303"/>
                      <a:pt x="424815" y="133350"/>
                    </a:cubicBezTo>
                    <a:cubicBezTo>
                      <a:pt x="424815" y="132398"/>
                      <a:pt x="424815" y="131445"/>
                      <a:pt x="424815" y="130493"/>
                    </a:cubicBezTo>
                    <a:cubicBezTo>
                      <a:pt x="424815" y="128588"/>
                      <a:pt x="424815" y="127635"/>
                      <a:pt x="423863" y="125730"/>
                    </a:cubicBezTo>
                    <a:cubicBezTo>
                      <a:pt x="423863" y="125730"/>
                      <a:pt x="423863" y="124778"/>
                      <a:pt x="423863" y="124778"/>
                    </a:cubicBezTo>
                    <a:cubicBezTo>
                      <a:pt x="423863" y="124778"/>
                      <a:pt x="423863" y="124778"/>
                      <a:pt x="423863" y="124778"/>
                    </a:cubicBezTo>
                    <a:cubicBezTo>
                      <a:pt x="423863" y="124778"/>
                      <a:pt x="423863" y="123825"/>
                      <a:pt x="423863" y="123825"/>
                    </a:cubicBezTo>
                    <a:cubicBezTo>
                      <a:pt x="423863" y="123825"/>
                      <a:pt x="423863" y="124778"/>
                      <a:pt x="423863" y="124778"/>
                    </a:cubicBezTo>
                    <a:cubicBezTo>
                      <a:pt x="423863" y="123825"/>
                      <a:pt x="422910" y="122873"/>
                      <a:pt x="422910" y="120968"/>
                    </a:cubicBezTo>
                    <a:cubicBezTo>
                      <a:pt x="421958" y="119063"/>
                      <a:pt x="421958" y="118110"/>
                      <a:pt x="421005" y="116205"/>
                    </a:cubicBezTo>
                    <a:cubicBezTo>
                      <a:pt x="420053" y="114300"/>
                      <a:pt x="419100" y="112395"/>
                      <a:pt x="417195" y="110490"/>
                    </a:cubicBezTo>
                    <a:cubicBezTo>
                      <a:pt x="416243" y="108585"/>
                      <a:pt x="415290" y="107633"/>
                      <a:pt x="413385" y="105728"/>
                    </a:cubicBezTo>
                    <a:cubicBezTo>
                      <a:pt x="412433" y="104775"/>
                      <a:pt x="410528" y="102870"/>
                      <a:pt x="409575" y="101918"/>
                    </a:cubicBezTo>
                    <a:cubicBezTo>
                      <a:pt x="408623" y="100965"/>
                      <a:pt x="407670" y="100013"/>
                      <a:pt x="405765" y="99060"/>
                    </a:cubicBezTo>
                    <a:cubicBezTo>
                      <a:pt x="404813" y="99060"/>
                      <a:pt x="404813" y="98108"/>
                      <a:pt x="403860" y="98108"/>
                    </a:cubicBezTo>
                    <a:cubicBezTo>
                      <a:pt x="402908" y="98108"/>
                      <a:pt x="401955" y="97155"/>
                      <a:pt x="401003" y="97155"/>
                    </a:cubicBezTo>
                    <a:cubicBezTo>
                      <a:pt x="400050" y="97155"/>
                      <a:pt x="399098" y="96203"/>
                      <a:pt x="397193" y="96203"/>
                    </a:cubicBezTo>
                    <a:cubicBezTo>
                      <a:pt x="396240" y="96203"/>
                      <a:pt x="396240" y="96203"/>
                      <a:pt x="395288" y="96203"/>
                    </a:cubicBezTo>
                    <a:cubicBezTo>
                      <a:pt x="394335" y="96203"/>
                      <a:pt x="393383" y="96203"/>
                      <a:pt x="392430" y="96203"/>
                    </a:cubicBezTo>
                    <a:cubicBezTo>
                      <a:pt x="390525" y="96203"/>
                      <a:pt x="387668" y="97155"/>
                      <a:pt x="385763" y="97155"/>
                    </a:cubicBezTo>
                    <a:cubicBezTo>
                      <a:pt x="384810" y="97155"/>
                      <a:pt x="382905" y="98108"/>
                      <a:pt x="381953" y="98108"/>
                    </a:cubicBezTo>
                    <a:cubicBezTo>
                      <a:pt x="380048" y="98108"/>
                      <a:pt x="378143" y="99060"/>
                      <a:pt x="376238" y="98108"/>
                    </a:cubicBezTo>
                    <a:cubicBezTo>
                      <a:pt x="374333" y="97155"/>
                      <a:pt x="372428" y="95250"/>
                      <a:pt x="372428" y="92393"/>
                    </a:cubicBezTo>
                    <a:cubicBezTo>
                      <a:pt x="372428" y="89535"/>
                      <a:pt x="373380" y="87630"/>
                      <a:pt x="373380" y="84773"/>
                    </a:cubicBezTo>
                    <a:cubicBezTo>
                      <a:pt x="374333" y="80963"/>
                      <a:pt x="375285" y="76200"/>
                      <a:pt x="377190" y="72390"/>
                    </a:cubicBezTo>
                    <a:cubicBezTo>
                      <a:pt x="380048" y="61913"/>
                      <a:pt x="384810" y="52388"/>
                      <a:pt x="388620" y="42863"/>
                    </a:cubicBezTo>
                    <a:cubicBezTo>
                      <a:pt x="388620" y="42863"/>
                      <a:pt x="388620" y="42863"/>
                      <a:pt x="388620" y="42863"/>
                    </a:cubicBezTo>
                    <a:cubicBezTo>
                      <a:pt x="390525" y="41910"/>
                      <a:pt x="391478" y="39053"/>
                      <a:pt x="392430" y="36195"/>
                    </a:cubicBezTo>
                    <a:cubicBezTo>
                      <a:pt x="389573" y="38100"/>
                      <a:pt x="386715" y="40005"/>
                      <a:pt x="382905" y="42863"/>
                    </a:cubicBezTo>
                    <a:cubicBezTo>
                      <a:pt x="376238" y="47625"/>
                      <a:pt x="369570" y="53340"/>
                      <a:pt x="362903" y="59055"/>
                    </a:cubicBezTo>
                    <a:cubicBezTo>
                      <a:pt x="362903" y="59055"/>
                      <a:pt x="362903" y="59055"/>
                      <a:pt x="363855" y="58103"/>
                    </a:cubicBezTo>
                    <a:cubicBezTo>
                      <a:pt x="360998" y="60960"/>
                      <a:pt x="358140" y="63818"/>
                      <a:pt x="356235" y="66675"/>
                    </a:cubicBezTo>
                    <a:cubicBezTo>
                      <a:pt x="352425" y="71438"/>
                      <a:pt x="348615" y="76200"/>
                      <a:pt x="345758" y="81915"/>
                    </a:cubicBezTo>
                    <a:cubicBezTo>
                      <a:pt x="341948" y="87630"/>
                      <a:pt x="339090" y="93345"/>
                      <a:pt x="335280" y="100013"/>
                    </a:cubicBezTo>
                    <a:cubicBezTo>
                      <a:pt x="334328" y="102870"/>
                      <a:pt x="332423" y="105728"/>
                      <a:pt x="331470" y="108585"/>
                    </a:cubicBezTo>
                    <a:cubicBezTo>
                      <a:pt x="331470" y="110490"/>
                      <a:pt x="330518" y="111443"/>
                      <a:pt x="330518" y="113348"/>
                    </a:cubicBezTo>
                    <a:cubicBezTo>
                      <a:pt x="330518" y="115253"/>
                      <a:pt x="329565" y="117158"/>
                      <a:pt x="329565" y="119063"/>
                    </a:cubicBezTo>
                    <a:cubicBezTo>
                      <a:pt x="329565" y="120015"/>
                      <a:pt x="329565" y="121920"/>
                      <a:pt x="329565" y="122873"/>
                    </a:cubicBezTo>
                    <a:cubicBezTo>
                      <a:pt x="329565" y="125730"/>
                      <a:pt x="330518" y="127635"/>
                      <a:pt x="330518" y="130493"/>
                    </a:cubicBezTo>
                    <a:cubicBezTo>
                      <a:pt x="331470" y="133350"/>
                      <a:pt x="332423" y="136208"/>
                      <a:pt x="333375" y="139065"/>
                    </a:cubicBezTo>
                    <a:cubicBezTo>
                      <a:pt x="334328" y="141923"/>
                      <a:pt x="335280" y="144780"/>
                      <a:pt x="337185" y="146685"/>
                    </a:cubicBezTo>
                    <a:cubicBezTo>
                      <a:pt x="338138" y="147638"/>
                      <a:pt x="339090" y="149543"/>
                      <a:pt x="339090" y="150495"/>
                    </a:cubicBezTo>
                    <a:cubicBezTo>
                      <a:pt x="340995" y="152400"/>
                      <a:pt x="341948" y="155258"/>
                      <a:pt x="343853" y="157163"/>
                    </a:cubicBezTo>
                    <a:cubicBezTo>
                      <a:pt x="345758" y="159068"/>
                      <a:pt x="346710" y="160020"/>
                      <a:pt x="348615" y="161925"/>
                    </a:cubicBezTo>
                    <a:cubicBezTo>
                      <a:pt x="351473" y="163830"/>
                      <a:pt x="354330" y="165735"/>
                      <a:pt x="357188" y="167640"/>
                    </a:cubicBezTo>
                    <a:cubicBezTo>
                      <a:pt x="358140" y="168593"/>
                      <a:pt x="359093" y="168593"/>
                      <a:pt x="360998" y="169545"/>
                    </a:cubicBezTo>
                    <a:cubicBezTo>
                      <a:pt x="361950" y="169545"/>
                      <a:pt x="362903" y="170498"/>
                      <a:pt x="362903" y="170498"/>
                    </a:cubicBezTo>
                    <a:cubicBezTo>
                      <a:pt x="362903" y="170498"/>
                      <a:pt x="362903" y="170498"/>
                      <a:pt x="362903" y="170498"/>
                    </a:cubicBezTo>
                    <a:cubicBezTo>
                      <a:pt x="362903" y="170498"/>
                      <a:pt x="363855" y="170498"/>
                      <a:pt x="363855" y="170498"/>
                    </a:cubicBezTo>
                    <a:cubicBezTo>
                      <a:pt x="364808" y="170498"/>
                      <a:pt x="365760" y="171450"/>
                      <a:pt x="366713" y="171450"/>
                    </a:cubicBezTo>
                    <a:cubicBezTo>
                      <a:pt x="369570" y="171450"/>
                      <a:pt x="371475" y="172403"/>
                      <a:pt x="374333" y="172403"/>
                    </a:cubicBezTo>
                    <a:cubicBezTo>
                      <a:pt x="377190" y="172403"/>
                      <a:pt x="379095" y="172403"/>
                      <a:pt x="381000" y="172403"/>
                    </a:cubicBezTo>
                    <a:lnTo>
                      <a:pt x="381000" y="172403"/>
                    </a:lnTo>
                    <a:close/>
                    <a:moveTo>
                      <a:pt x="1790700" y="1304925"/>
                    </a:moveTo>
                    <a:cubicBezTo>
                      <a:pt x="1792605" y="1305878"/>
                      <a:pt x="1794510" y="1307783"/>
                      <a:pt x="1795463" y="1309688"/>
                    </a:cubicBezTo>
                    <a:cubicBezTo>
                      <a:pt x="1796415" y="1311593"/>
                      <a:pt x="1796415" y="1314450"/>
                      <a:pt x="1796415" y="1316355"/>
                    </a:cubicBezTo>
                    <a:cubicBezTo>
                      <a:pt x="1796415" y="1319213"/>
                      <a:pt x="1795463" y="1322070"/>
                      <a:pt x="1795463" y="1324928"/>
                    </a:cubicBezTo>
                    <a:cubicBezTo>
                      <a:pt x="1795463" y="1327785"/>
                      <a:pt x="1794510" y="1330643"/>
                      <a:pt x="1794510" y="1333500"/>
                    </a:cubicBezTo>
                    <a:cubicBezTo>
                      <a:pt x="1792605" y="1343978"/>
                      <a:pt x="1790700" y="1355408"/>
                      <a:pt x="1788795" y="1365885"/>
                    </a:cubicBezTo>
                    <a:cubicBezTo>
                      <a:pt x="1787843" y="1368743"/>
                      <a:pt x="1786890" y="1372553"/>
                      <a:pt x="1785938" y="1375410"/>
                    </a:cubicBezTo>
                    <a:cubicBezTo>
                      <a:pt x="1785938" y="1375410"/>
                      <a:pt x="1785938" y="1375410"/>
                      <a:pt x="1785938" y="1376363"/>
                    </a:cubicBezTo>
                    <a:cubicBezTo>
                      <a:pt x="1787843" y="1375410"/>
                      <a:pt x="1788795" y="1373505"/>
                      <a:pt x="1790700" y="1372553"/>
                    </a:cubicBezTo>
                    <a:cubicBezTo>
                      <a:pt x="1790700" y="1372553"/>
                      <a:pt x="1790700" y="1372553"/>
                      <a:pt x="1790700" y="1372553"/>
                    </a:cubicBezTo>
                    <a:cubicBezTo>
                      <a:pt x="1794510" y="1368743"/>
                      <a:pt x="1798320" y="1364933"/>
                      <a:pt x="1802130" y="1360170"/>
                    </a:cubicBezTo>
                    <a:cubicBezTo>
                      <a:pt x="1806893" y="1354455"/>
                      <a:pt x="1811655" y="1348740"/>
                      <a:pt x="1816418" y="1342073"/>
                    </a:cubicBezTo>
                    <a:cubicBezTo>
                      <a:pt x="1821180" y="1335405"/>
                      <a:pt x="1825943" y="1329690"/>
                      <a:pt x="1829753" y="1323023"/>
                    </a:cubicBezTo>
                    <a:cubicBezTo>
                      <a:pt x="1832610" y="1319213"/>
                      <a:pt x="1834515" y="1315403"/>
                      <a:pt x="1836420" y="1310640"/>
                    </a:cubicBezTo>
                    <a:cubicBezTo>
                      <a:pt x="1838325" y="1305878"/>
                      <a:pt x="1840230" y="1301115"/>
                      <a:pt x="1842135" y="1296353"/>
                    </a:cubicBezTo>
                    <a:cubicBezTo>
                      <a:pt x="1843088" y="1292543"/>
                      <a:pt x="1844040" y="1289685"/>
                      <a:pt x="1844993" y="1285875"/>
                    </a:cubicBezTo>
                    <a:cubicBezTo>
                      <a:pt x="1845945" y="1282065"/>
                      <a:pt x="1845945" y="1278255"/>
                      <a:pt x="1846898" y="1275398"/>
                    </a:cubicBezTo>
                    <a:cubicBezTo>
                      <a:pt x="1846898" y="1273493"/>
                      <a:pt x="1846898" y="1271588"/>
                      <a:pt x="1846898" y="1269683"/>
                    </a:cubicBezTo>
                    <a:cubicBezTo>
                      <a:pt x="1845945" y="1264920"/>
                      <a:pt x="1845945" y="1261110"/>
                      <a:pt x="1844993" y="1256348"/>
                    </a:cubicBezTo>
                    <a:cubicBezTo>
                      <a:pt x="1844040" y="1253490"/>
                      <a:pt x="1844040" y="1251585"/>
                      <a:pt x="1843088" y="1248728"/>
                    </a:cubicBezTo>
                    <a:cubicBezTo>
                      <a:pt x="1842135" y="1246823"/>
                      <a:pt x="1841183" y="1244918"/>
                      <a:pt x="1840230" y="1243013"/>
                    </a:cubicBezTo>
                    <a:cubicBezTo>
                      <a:pt x="1839278" y="1242060"/>
                      <a:pt x="1838325" y="1240155"/>
                      <a:pt x="1838325" y="1239203"/>
                    </a:cubicBezTo>
                    <a:cubicBezTo>
                      <a:pt x="1837373" y="1237298"/>
                      <a:pt x="1835468" y="1235393"/>
                      <a:pt x="1834515" y="1234440"/>
                    </a:cubicBezTo>
                    <a:cubicBezTo>
                      <a:pt x="1832610" y="1232535"/>
                      <a:pt x="1831658" y="1231583"/>
                      <a:pt x="1829753" y="1229678"/>
                    </a:cubicBezTo>
                    <a:cubicBezTo>
                      <a:pt x="1827848" y="1227773"/>
                      <a:pt x="1825943" y="1226820"/>
                      <a:pt x="1824038" y="1224915"/>
                    </a:cubicBezTo>
                    <a:cubicBezTo>
                      <a:pt x="1821180" y="1223010"/>
                      <a:pt x="1818323" y="1221105"/>
                      <a:pt x="1815465" y="1220153"/>
                    </a:cubicBezTo>
                    <a:cubicBezTo>
                      <a:pt x="1813560" y="1219200"/>
                      <a:pt x="1810703" y="1218248"/>
                      <a:pt x="1808798" y="1217295"/>
                    </a:cubicBezTo>
                    <a:cubicBezTo>
                      <a:pt x="1806893" y="1217295"/>
                      <a:pt x="1805940" y="1216343"/>
                      <a:pt x="1804035" y="1216343"/>
                    </a:cubicBezTo>
                    <a:cubicBezTo>
                      <a:pt x="1802130" y="1216343"/>
                      <a:pt x="1801178" y="1216343"/>
                      <a:pt x="1799273" y="1215390"/>
                    </a:cubicBezTo>
                    <a:cubicBezTo>
                      <a:pt x="1797368" y="1215390"/>
                      <a:pt x="1795463" y="1215390"/>
                      <a:pt x="1793558" y="1215390"/>
                    </a:cubicBezTo>
                    <a:cubicBezTo>
                      <a:pt x="1791653" y="1215390"/>
                      <a:pt x="1789748" y="1215390"/>
                      <a:pt x="1788795" y="1216343"/>
                    </a:cubicBezTo>
                    <a:cubicBezTo>
                      <a:pt x="1787843" y="1216343"/>
                      <a:pt x="1787843" y="1216343"/>
                      <a:pt x="1786890" y="1217295"/>
                    </a:cubicBezTo>
                    <a:cubicBezTo>
                      <a:pt x="1784985" y="1218248"/>
                      <a:pt x="1784033" y="1218248"/>
                      <a:pt x="1783080" y="1219200"/>
                    </a:cubicBezTo>
                    <a:cubicBezTo>
                      <a:pt x="1781175" y="1220153"/>
                      <a:pt x="1780223" y="1221105"/>
                      <a:pt x="1778318" y="1222058"/>
                    </a:cubicBezTo>
                    <a:cubicBezTo>
                      <a:pt x="1777365" y="1223010"/>
                      <a:pt x="1775460" y="1223963"/>
                      <a:pt x="1774508" y="1224915"/>
                    </a:cubicBezTo>
                    <a:cubicBezTo>
                      <a:pt x="1773555" y="1225868"/>
                      <a:pt x="1771650" y="1226820"/>
                      <a:pt x="1770698" y="1228725"/>
                    </a:cubicBezTo>
                    <a:cubicBezTo>
                      <a:pt x="1767840" y="1231583"/>
                      <a:pt x="1764983" y="1234440"/>
                      <a:pt x="1762125" y="1237298"/>
                    </a:cubicBezTo>
                    <a:cubicBezTo>
                      <a:pt x="1761173" y="1239203"/>
                      <a:pt x="1760220" y="1240155"/>
                      <a:pt x="1759268" y="1242060"/>
                    </a:cubicBezTo>
                    <a:cubicBezTo>
                      <a:pt x="1759268" y="1242060"/>
                      <a:pt x="1759268" y="1242060"/>
                      <a:pt x="1759268" y="1243013"/>
                    </a:cubicBezTo>
                    <a:cubicBezTo>
                      <a:pt x="1759268" y="1243013"/>
                      <a:pt x="1759268" y="1243965"/>
                      <a:pt x="1758315" y="1243965"/>
                    </a:cubicBezTo>
                    <a:cubicBezTo>
                      <a:pt x="1758315" y="1243965"/>
                      <a:pt x="1758315" y="1243965"/>
                      <a:pt x="1758315" y="1243965"/>
                    </a:cubicBezTo>
                    <a:cubicBezTo>
                      <a:pt x="1756410" y="1246823"/>
                      <a:pt x="1755458" y="1249680"/>
                      <a:pt x="1753553" y="1252538"/>
                    </a:cubicBezTo>
                    <a:cubicBezTo>
                      <a:pt x="1752600" y="1254443"/>
                      <a:pt x="1751648" y="1256348"/>
                      <a:pt x="1751648" y="1257300"/>
                    </a:cubicBezTo>
                    <a:cubicBezTo>
                      <a:pt x="1751648" y="1258253"/>
                      <a:pt x="1750695" y="1259205"/>
                      <a:pt x="1750695" y="1260158"/>
                    </a:cubicBezTo>
                    <a:cubicBezTo>
                      <a:pt x="1750695" y="1261110"/>
                      <a:pt x="1750695" y="1261110"/>
                      <a:pt x="1750695" y="1262063"/>
                    </a:cubicBezTo>
                    <a:cubicBezTo>
                      <a:pt x="1750695" y="1263015"/>
                      <a:pt x="1750695" y="1263968"/>
                      <a:pt x="1750695" y="1264920"/>
                    </a:cubicBezTo>
                    <a:cubicBezTo>
                      <a:pt x="1750695" y="1265873"/>
                      <a:pt x="1750695" y="1267778"/>
                      <a:pt x="1751648" y="1268730"/>
                    </a:cubicBezTo>
                    <a:cubicBezTo>
                      <a:pt x="1752600" y="1270635"/>
                      <a:pt x="1752600" y="1272540"/>
                      <a:pt x="1753553" y="1274445"/>
                    </a:cubicBezTo>
                    <a:cubicBezTo>
                      <a:pt x="1754505" y="1276350"/>
                      <a:pt x="1755458" y="1278255"/>
                      <a:pt x="1756410" y="1280160"/>
                    </a:cubicBezTo>
                    <a:cubicBezTo>
                      <a:pt x="1757363" y="1282065"/>
                      <a:pt x="1758315" y="1283018"/>
                      <a:pt x="1759268" y="1284923"/>
                    </a:cubicBezTo>
                    <a:cubicBezTo>
                      <a:pt x="1760220" y="1285875"/>
                      <a:pt x="1761173" y="1287780"/>
                      <a:pt x="1762125" y="1288733"/>
                    </a:cubicBezTo>
                    <a:cubicBezTo>
                      <a:pt x="1764030" y="1290638"/>
                      <a:pt x="1765935" y="1292543"/>
                      <a:pt x="1767840" y="1294448"/>
                    </a:cubicBezTo>
                    <a:cubicBezTo>
                      <a:pt x="1769745" y="1296353"/>
                      <a:pt x="1771650" y="1297305"/>
                      <a:pt x="1773555" y="1298258"/>
                    </a:cubicBezTo>
                    <a:cubicBezTo>
                      <a:pt x="1774508" y="1299210"/>
                      <a:pt x="1776413" y="1300163"/>
                      <a:pt x="1778318" y="1300163"/>
                    </a:cubicBezTo>
                    <a:cubicBezTo>
                      <a:pt x="1780223" y="1301115"/>
                      <a:pt x="1782128" y="1302068"/>
                      <a:pt x="1784033" y="1303020"/>
                    </a:cubicBezTo>
                    <a:cubicBezTo>
                      <a:pt x="1785938" y="1303973"/>
                      <a:pt x="1787843" y="1303973"/>
                      <a:pt x="1789748" y="1304925"/>
                    </a:cubicBezTo>
                    <a:cubicBezTo>
                      <a:pt x="1786890" y="1303973"/>
                      <a:pt x="1788795" y="1303973"/>
                      <a:pt x="1790700" y="1304925"/>
                    </a:cubicBezTo>
                    <a:lnTo>
                      <a:pt x="1790700" y="1304925"/>
                    </a:lnTo>
                    <a:close/>
                    <a:moveTo>
                      <a:pt x="1651635" y="1322070"/>
                    </a:moveTo>
                    <a:cubicBezTo>
                      <a:pt x="1651635" y="1324928"/>
                      <a:pt x="1652588" y="1327785"/>
                      <a:pt x="1652588" y="1329690"/>
                    </a:cubicBezTo>
                    <a:cubicBezTo>
                      <a:pt x="1653540" y="1335405"/>
                      <a:pt x="1653540" y="1341120"/>
                      <a:pt x="1653540" y="1346835"/>
                    </a:cubicBezTo>
                    <a:cubicBezTo>
                      <a:pt x="1653540" y="1357313"/>
                      <a:pt x="1651635" y="1368743"/>
                      <a:pt x="1649730" y="1379220"/>
                    </a:cubicBezTo>
                    <a:cubicBezTo>
                      <a:pt x="1650683" y="1378268"/>
                      <a:pt x="1652588" y="1376363"/>
                      <a:pt x="1653540" y="1374458"/>
                    </a:cubicBezTo>
                    <a:cubicBezTo>
                      <a:pt x="1654493" y="1373505"/>
                      <a:pt x="1654493" y="1372553"/>
                      <a:pt x="1655445" y="1372553"/>
                    </a:cubicBezTo>
                    <a:cubicBezTo>
                      <a:pt x="1659255" y="1367790"/>
                      <a:pt x="1663065" y="1362075"/>
                      <a:pt x="1666875" y="1357313"/>
                    </a:cubicBezTo>
                    <a:cubicBezTo>
                      <a:pt x="1666875" y="1357313"/>
                      <a:pt x="1666875" y="1357313"/>
                      <a:pt x="1666875" y="1357313"/>
                    </a:cubicBezTo>
                    <a:cubicBezTo>
                      <a:pt x="1668780" y="1354455"/>
                      <a:pt x="1670685" y="1350645"/>
                      <a:pt x="1672590" y="1347788"/>
                    </a:cubicBezTo>
                    <a:cubicBezTo>
                      <a:pt x="1674495" y="1343978"/>
                      <a:pt x="1676400" y="1340168"/>
                      <a:pt x="1678305" y="1336358"/>
                    </a:cubicBezTo>
                    <a:cubicBezTo>
                      <a:pt x="1678305" y="1336358"/>
                      <a:pt x="1678305" y="1336358"/>
                      <a:pt x="1678305" y="1336358"/>
                    </a:cubicBezTo>
                    <a:cubicBezTo>
                      <a:pt x="1681163" y="1329690"/>
                      <a:pt x="1684020" y="1323975"/>
                      <a:pt x="1685925" y="1317308"/>
                    </a:cubicBezTo>
                    <a:cubicBezTo>
                      <a:pt x="1687830" y="1312545"/>
                      <a:pt x="1688783" y="1307783"/>
                      <a:pt x="1689735" y="1303020"/>
                    </a:cubicBezTo>
                    <a:cubicBezTo>
                      <a:pt x="1690688" y="1298258"/>
                      <a:pt x="1690688" y="1293495"/>
                      <a:pt x="1691640" y="1287780"/>
                    </a:cubicBezTo>
                    <a:cubicBezTo>
                      <a:pt x="1691640" y="1283018"/>
                      <a:pt x="1691640" y="1279208"/>
                      <a:pt x="1691640" y="1274445"/>
                    </a:cubicBezTo>
                    <a:cubicBezTo>
                      <a:pt x="1691640" y="1270635"/>
                      <a:pt x="1690688" y="1266825"/>
                      <a:pt x="1689735" y="1263968"/>
                    </a:cubicBezTo>
                    <a:cubicBezTo>
                      <a:pt x="1688783" y="1261110"/>
                      <a:pt x="1687830" y="1257300"/>
                      <a:pt x="1686878" y="1254443"/>
                    </a:cubicBezTo>
                    <a:cubicBezTo>
                      <a:pt x="1685925" y="1250633"/>
                      <a:pt x="1684020" y="1247775"/>
                      <a:pt x="1682115" y="1243965"/>
                    </a:cubicBezTo>
                    <a:cubicBezTo>
                      <a:pt x="1680210" y="1241108"/>
                      <a:pt x="1678305" y="1238250"/>
                      <a:pt x="1676400" y="1235393"/>
                    </a:cubicBezTo>
                    <a:cubicBezTo>
                      <a:pt x="1675448" y="1234440"/>
                      <a:pt x="1674495" y="1232535"/>
                      <a:pt x="1673543" y="1231583"/>
                    </a:cubicBezTo>
                    <a:cubicBezTo>
                      <a:pt x="1672590" y="1230630"/>
                      <a:pt x="1671638" y="1229678"/>
                      <a:pt x="1669733" y="1227773"/>
                    </a:cubicBezTo>
                    <a:cubicBezTo>
                      <a:pt x="1667828" y="1226820"/>
                      <a:pt x="1666875" y="1224915"/>
                      <a:pt x="1664970" y="1223963"/>
                    </a:cubicBezTo>
                    <a:cubicBezTo>
                      <a:pt x="1663065" y="1223010"/>
                      <a:pt x="1662113" y="1222058"/>
                      <a:pt x="1660208" y="1221105"/>
                    </a:cubicBezTo>
                    <a:cubicBezTo>
                      <a:pt x="1660208" y="1221105"/>
                      <a:pt x="1660208" y="1221105"/>
                      <a:pt x="1660208" y="1221105"/>
                    </a:cubicBezTo>
                    <a:cubicBezTo>
                      <a:pt x="1659255" y="1221105"/>
                      <a:pt x="1659255" y="1220153"/>
                      <a:pt x="1658303" y="1220153"/>
                    </a:cubicBezTo>
                    <a:cubicBezTo>
                      <a:pt x="1658303" y="1220153"/>
                      <a:pt x="1658303" y="1220153"/>
                      <a:pt x="1658303" y="1220153"/>
                    </a:cubicBezTo>
                    <a:cubicBezTo>
                      <a:pt x="1655445" y="1219200"/>
                      <a:pt x="1652588" y="1217295"/>
                      <a:pt x="1649730" y="1216343"/>
                    </a:cubicBezTo>
                    <a:cubicBezTo>
                      <a:pt x="1647825" y="1215390"/>
                      <a:pt x="1644968" y="1215390"/>
                      <a:pt x="1643063" y="1214438"/>
                    </a:cubicBezTo>
                    <a:cubicBezTo>
                      <a:pt x="1641158" y="1214438"/>
                      <a:pt x="1639253" y="1213485"/>
                      <a:pt x="1637348" y="1213485"/>
                    </a:cubicBezTo>
                    <a:cubicBezTo>
                      <a:pt x="1634490" y="1213485"/>
                      <a:pt x="1631633" y="1213485"/>
                      <a:pt x="1628775" y="1213485"/>
                    </a:cubicBezTo>
                    <a:cubicBezTo>
                      <a:pt x="1626870" y="1213485"/>
                      <a:pt x="1624013" y="1213485"/>
                      <a:pt x="1622108" y="1214438"/>
                    </a:cubicBezTo>
                    <a:cubicBezTo>
                      <a:pt x="1621155" y="1214438"/>
                      <a:pt x="1619250" y="1215390"/>
                      <a:pt x="1618298" y="1215390"/>
                    </a:cubicBezTo>
                    <a:cubicBezTo>
                      <a:pt x="1617345" y="1215390"/>
                      <a:pt x="1616393" y="1216343"/>
                      <a:pt x="1615440" y="1216343"/>
                    </a:cubicBezTo>
                    <a:cubicBezTo>
                      <a:pt x="1614488" y="1217295"/>
                      <a:pt x="1613535" y="1217295"/>
                      <a:pt x="1612583" y="1218248"/>
                    </a:cubicBezTo>
                    <a:cubicBezTo>
                      <a:pt x="1611630" y="1219200"/>
                      <a:pt x="1609725" y="1220153"/>
                      <a:pt x="1608773" y="1221105"/>
                    </a:cubicBezTo>
                    <a:cubicBezTo>
                      <a:pt x="1605915" y="1223963"/>
                      <a:pt x="1604010" y="1225868"/>
                      <a:pt x="1601153" y="1228725"/>
                    </a:cubicBezTo>
                    <a:cubicBezTo>
                      <a:pt x="1599248" y="1230630"/>
                      <a:pt x="1597343" y="1233488"/>
                      <a:pt x="1595438" y="1236345"/>
                    </a:cubicBezTo>
                    <a:cubicBezTo>
                      <a:pt x="1593533" y="1240155"/>
                      <a:pt x="1590675" y="1243965"/>
                      <a:pt x="1588770" y="1247775"/>
                    </a:cubicBezTo>
                    <a:cubicBezTo>
                      <a:pt x="1587818" y="1249680"/>
                      <a:pt x="1586865" y="1251585"/>
                      <a:pt x="1586865" y="1253490"/>
                    </a:cubicBezTo>
                    <a:cubicBezTo>
                      <a:pt x="1585913" y="1255395"/>
                      <a:pt x="1585913" y="1257300"/>
                      <a:pt x="1585913" y="1259205"/>
                    </a:cubicBezTo>
                    <a:cubicBezTo>
                      <a:pt x="1585913" y="1260158"/>
                      <a:pt x="1585913" y="1261110"/>
                      <a:pt x="1585913" y="1263015"/>
                    </a:cubicBezTo>
                    <a:cubicBezTo>
                      <a:pt x="1585913" y="1264920"/>
                      <a:pt x="1585913" y="1266825"/>
                      <a:pt x="1585913" y="1268730"/>
                    </a:cubicBezTo>
                    <a:cubicBezTo>
                      <a:pt x="1585913" y="1269683"/>
                      <a:pt x="1585913" y="1271588"/>
                      <a:pt x="1586865" y="1272540"/>
                    </a:cubicBezTo>
                    <a:cubicBezTo>
                      <a:pt x="1587818" y="1275398"/>
                      <a:pt x="1588770" y="1279208"/>
                      <a:pt x="1589723" y="1282065"/>
                    </a:cubicBezTo>
                    <a:cubicBezTo>
                      <a:pt x="1589723" y="1282065"/>
                      <a:pt x="1589723" y="1281113"/>
                      <a:pt x="1589723" y="1281113"/>
                    </a:cubicBezTo>
                    <a:cubicBezTo>
                      <a:pt x="1590675" y="1283018"/>
                      <a:pt x="1590675" y="1283970"/>
                      <a:pt x="1591628" y="1285875"/>
                    </a:cubicBezTo>
                    <a:cubicBezTo>
                      <a:pt x="1592580" y="1286828"/>
                      <a:pt x="1593533" y="1288733"/>
                      <a:pt x="1594485" y="1289685"/>
                    </a:cubicBezTo>
                    <a:cubicBezTo>
                      <a:pt x="1595438" y="1290638"/>
                      <a:pt x="1596390" y="1292543"/>
                      <a:pt x="1597343" y="1293495"/>
                    </a:cubicBezTo>
                    <a:cubicBezTo>
                      <a:pt x="1598295" y="1294448"/>
                      <a:pt x="1600200" y="1296353"/>
                      <a:pt x="1601153" y="1297305"/>
                    </a:cubicBezTo>
                    <a:cubicBezTo>
                      <a:pt x="1603058" y="1298258"/>
                      <a:pt x="1604010" y="1299210"/>
                      <a:pt x="1605915" y="1301115"/>
                    </a:cubicBezTo>
                    <a:cubicBezTo>
                      <a:pt x="1607820" y="1302068"/>
                      <a:pt x="1609725" y="1303020"/>
                      <a:pt x="1611630" y="1303973"/>
                    </a:cubicBezTo>
                    <a:cubicBezTo>
                      <a:pt x="1612583" y="1304925"/>
                      <a:pt x="1614488" y="1304925"/>
                      <a:pt x="1616393" y="1305878"/>
                    </a:cubicBezTo>
                    <a:cubicBezTo>
                      <a:pt x="1617345" y="1305878"/>
                      <a:pt x="1618298" y="1306830"/>
                      <a:pt x="1620203" y="1306830"/>
                    </a:cubicBezTo>
                    <a:cubicBezTo>
                      <a:pt x="1620203" y="1306830"/>
                      <a:pt x="1620203" y="1306830"/>
                      <a:pt x="1620203" y="1306830"/>
                    </a:cubicBezTo>
                    <a:cubicBezTo>
                      <a:pt x="1620203" y="1306830"/>
                      <a:pt x="1621155" y="1306830"/>
                      <a:pt x="1621155" y="1306830"/>
                    </a:cubicBezTo>
                    <a:cubicBezTo>
                      <a:pt x="1621155" y="1306830"/>
                      <a:pt x="1621155" y="1306830"/>
                      <a:pt x="1620203" y="1306830"/>
                    </a:cubicBezTo>
                    <a:cubicBezTo>
                      <a:pt x="1622108" y="1306830"/>
                      <a:pt x="1623060" y="1306830"/>
                      <a:pt x="1624965" y="1307783"/>
                    </a:cubicBezTo>
                    <a:cubicBezTo>
                      <a:pt x="1626870" y="1307783"/>
                      <a:pt x="1628775" y="1307783"/>
                      <a:pt x="1630680" y="1307783"/>
                    </a:cubicBezTo>
                    <a:cubicBezTo>
                      <a:pt x="1633538" y="1307783"/>
                      <a:pt x="1636395" y="1306830"/>
                      <a:pt x="1638300" y="1306830"/>
                    </a:cubicBezTo>
                    <a:cubicBezTo>
                      <a:pt x="1640205" y="1306830"/>
                      <a:pt x="1642110" y="1306830"/>
                      <a:pt x="1643063" y="1306830"/>
                    </a:cubicBezTo>
                    <a:cubicBezTo>
                      <a:pt x="1646873" y="1307783"/>
                      <a:pt x="1648778" y="1310640"/>
                      <a:pt x="1649730" y="1313498"/>
                    </a:cubicBezTo>
                    <a:cubicBezTo>
                      <a:pt x="1650683" y="1316355"/>
                      <a:pt x="1651635" y="1319213"/>
                      <a:pt x="1651635" y="1322070"/>
                    </a:cubicBezTo>
                    <a:close/>
                  </a:path>
                </a:pathLst>
              </a:custGeom>
              <a:solidFill>
                <a:srgbClr val="503D31"/>
              </a:solidFill>
              <a:ln w="9525"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id="{5F6E1716-97E1-FE3C-F30C-286EB3847FBF}"/>
                </a:ext>
              </a:extLst>
            </p:cNvPr>
            <p:cNvSpPr txBox="1"/>
            <p:nvPr/>
          </p:nvSpPr>
          <p:spPr>
            <a:xfrm>
              <a:off x="1017366" y="1751379"/>
              <a:ext cx="1798598" cy="594837"/>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Cỏ non khóc thút thít vì bị các bạn nhỏ giẫm chân lên cỏ. Chim én cùng các bạn tìm cách bảo vệ cỏ non.</a:t>
              </a:r>
              <a:endParaRPr lang="vi-VN" sz="36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06BC8CAC-FE45-1D90-47E3-7021F9219A37}"/>
              </a:ext>
            </a:extLst>
          </p:cNvPr>
          <p:cNvPicPr>
            <a:picLocks noChangeAspect="1"/>
          </p:cNvPicPr>
          <p:nvPr/>
        </p:nvPicPr>
        <p:blipFill>
          <a:blip r:embed="rId4"/>
          <a:stretch>
            <a:fillRect/>
          </a:stretch>
        </p:blipFill>
        <p:spPr>
          <a:xfrm>
            <a:off x="2100808" y="54040"/>
            <a:ext cx="8522947" cy="3700593"/>
          </a:xfrm>
          <a:prstGeom prst="rect">
            <a:avLst/>
          </a:prstGeom>
        </p:spPr>
      </p:pic>
    </p:spTree>
    <p:custDataLst>
      <p:tags r:id="rId1"/>
    </p:custDataLst>
    <p:extLst>
      <p:ext uri="{BB962C8B-B14F-4D97-AF65-F5344CB8AC3E}">
        <p14:creationId xmlns:p14="http://schemas.microsoft.com/office/powerpoint/2010/main" val="3454403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D4D7F38-8C84-21F2-EE04-30C2C392BD10}"/>
              </a:ext>
            </a:extLst>
          </p:cNvPr>
          <p:cNvPicPr>
            <a:picLocks noChangeAspect="1"/>
          </p:cNvPicPr>
          <p:nvPr/>
        </p:nvPicPr>
        <p:blipFill>
          <a:blip r:embed="rId4"/>
          <a:stretch>
            <a:fillRect/>
          </a:stretch>
        </p:blipFill>
        <p:spPr>
          <a:xfrm>
            <a:off x="471952" y="1581752"/>
            <a:ext cx="11248095" cy="3694496"/>
          </a:xfrm>
          <a:prstGeom prst="rect">
            <a:avLst/>
          </a:prstGeom>
        </p:spPr>
      </p:pic>
    </p:spTree>
    <p:custDataLst>
      <p:tags r:id="rId1"/>
    </p:custDataLst>
    <p:extLst>
      <p:ext uri="{BB962C8B-B14F-4D97-AF65-F5344CB8AC3E}">
        <p14:creationId xmlns:p14="http://schemas.microsoft.com/office/powerpoint/2010/main" val="563350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C9D305E-DE2A-1412-737F-BB3A6CEF69B7}"/>
              </a:ext>
            </a:extLst>
          </p:cNvPr>
          <p:cNvSpPr txBox="1"/>
          <p:nvPr/>
        </p:nvSpPr>
        <p:spPr>
          <a:xfrm>
            <a:off x="914401" y="1720065"/>
            <a:ext cx="9739132" cy="4051109"/>
          </a:xfrm>
          <a:prstGeom prst="rect">
            <a:avLst/>
          </a:prstGeom>
          <a:noFill/>
        </p:spPr>
        <p:txBody>
          <a:bodyPr wrap="square">
            <a:spAutoFit/>
          </a:bodyPr>
          <a:lstStyle/>
          <a:p>
            <a:pPr algn="just">
              <a:lnSpc>
                <a:spcPct val="107000"/>
              </a:lnSpc>
              <a:spcAft>
                <a:spcPts val="800"/>
              </a:spcAft>
            </a:pPr>
            <a:r>
              <a:rPr lang="en-US" sz="1800" b="1" dirty="0">
                <a:effectLst/>
                <a:latin typeface="Cambria" panose="02040503050406030204" pitchFamily="18" charset="0"/>
                <a:ea typeface="Cambria" panose="02040503050406030204" pitchFamily="18" charset="0"/>
                <a:cs typeface="Times New Roman" panose="02020603050405020304" pitchFamily="18" charset="0"/>
              </a:rPr>
              <a:t>1.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khó</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rõ</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Cỏ</a:t>
            </a:r>
            <a:r>
              <a:rPr lang="en-US" sz="1800" dirty="0">
                <a:effectLst/>
                <a:latin typeface="Cambria" panose="02040503050406030204" pitchFamily="18" charset="0"/>
                <a:ea typeface="Cambria" panose="02040503050406030204" pitchFamily="18" charset="0"/>
                <a:cs typeface="Times New Roman" panose="02020603050405020304" pitchFamily="18" charset="0"/>
              </a:rPr>
              <a:t> non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cười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rồi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tốc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độ</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phù</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nói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đối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thoại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nghỉ</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hơi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hỏi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18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nắm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sao</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cỏ</a:t>
            </a:r>
            <a:r>
              <a:rPr lang="en-US" sz="1800" dirty="0">
                <a:effectLst/>
                <a:latin typeface="Cambria" panose="02040503050406030204" pitchFamily="18" charset="0"/>
                <a:ea typeface="Cambria" panose="02040503050406030204" pitchFamily="18" charset="0"/>
                <a:cs typeface="Times New Roman" panose="02020603050405020304" pitchFamily="18" charset="0"/>
              </a:rPr>
              <a:t> non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khóc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chim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én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cỏ</a:t>
            </a:r>
            <a:r>
              <a:rPr lang="en-US" sz="1800" dirty="0">
                <a:effectLst/>
                <a:latin typeface="Cambria" panose="02040503050406030204" pitchFamily="18" charset="0"/>
                <a:ea typeface="Cambria" panose="02040503050406030204" pitchFamily="18" charset="0"/>
                <a:cs typeface="Times New Roman" panose="02020603050405020304" pitchFamily="18" charset="0"/>
              </a:rPr>
              <a:t> non.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1800" dirty="0">
                <a:effectLst/>
                <a:latin typeface="Cambria" panose="02040503050406030204" pitchFamily="18" charset="0"/>
                <a:ea typeface="Cambria" panose="02040503050406030204" pitchFamily="18" charset="0"/>
                <a:cs typeface="Times New Roman" panose="02020603050405020304" pitchFamily="18" charset="0"/>
              </a:rPr>
              <a:t> qua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1800" dirty="0">
                <a:effectLst/>
                <a:latin typeface="Cambria" panose="02040503050406030204" pitchFamily="18" charset="0"/>
                <a:ea typeface="Cambria" panose="02040503050406030204" pitchFamily="18" charset="0"/>
                <a:cs typeface="Times New Roman" panose="02020603050405020304" pitchFamily="18" charset="0"/>
              </a:rPr>
              <a:t> ý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trách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nhiệm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chim</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én</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b="1" dirty="0">
                <a:effectLst/>
                <a:latin typeface="Cambria" panose="02040503050406030204" pitchFamily="18" charset="0"/>
                <a:ea typeface="Cambria" panose="02040503050406030204" pitchFamily="18" charset="0"/>
                <a:cs typeface="Times New Roman" panose="02020603050405020304" pitchFamily="18" charset="0"/>
              </a:rPr>
              <a:t>2.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1800" b="1" dirty="0">
                <a:effectLst/>
                <a:latin typeface="Cambria" panose="02040503050406030204" pitchFamily="18" charset="0"/>
                <a:ea typeface="Cambria" panose="02040503050406030204" pitchFamily="18" charset="0"/>
                <a:cs typeface="Times New Roman" panose="02020603050405020304" pitchFamily="18" charset="0"/>
              </a:rPr>
              <a:t> </a:t>
            </a:r>
            <a:r>
              <a:rPr lang="en-US" sz="1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phẩy</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viết</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xin</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lỗi</a:t>
            </a:r>
            <a:r>
              <a:rPr lang="en-US" sz="1800" dirty="0">
                <a:effectLst/>
                <a:latin typeface="Cambria" panose="02040503050406030204" pitchFamily="18" charset="0"/>
                <a:ea typeface="Cambria" panose="02040503050406030204" pitchFamily="18" charset="0"/>
                <a:cs typeface="Times New Roman" panose="02020603050405020304" pitchFamily="18" charset="0"/>
              </a:rPr>
              <a: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Tìm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đọc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sách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báo</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viết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các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động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giữ</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gìn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môi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trường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xanh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sạch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đẹp</a:t>
            </a:r>
            <a:r>
              <a:rPr lang="en-US" sz="1800" dirty="0">
                <a:effectLst/>
                <a:latin typeface="Cambria" panose="02040503050406030204" pitchFamily="18" charset="0"/>
                <a:ea typeface="Cambria" panose="02040503050406030204" pitchFamily="18" charset="0"/>
              </a:rPr>
              <a:t> ở </a:t>
            </a:r>
            <a:r>
              <a:rPr lang="en-US" sz="1800" dirty="0" err="1">
                <a:effectLst/>
                <a:latin typeface="Cambria" panose="02040503050406030204" pitchFamily="18" charset="0"/>
                <a:ea typeface="Cambria" panose="02040503050406030204" pitchFamily="18" charset="0"/>
              </a:rPr>
              <a:t>nhà</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trường</a:t>
            </a:r>
            <a:endParaRPr lang="vi-VN" dirty="0">
              <a:latin typeface="Cambria" panose="02040503050406030204" pitchFamily="18" charset="0"/>
              <a:ea typeface="Cambria" panose="02040503050406030204" pitchFamily="18" charset="0"/>
            </a:endParaRPr>
          </a:p>
        </p:txBody>
      </p:sp>
      <p:pic>
        <p:nvPicPr>
          <p:cNvPr id="12" name="Hình ảnh 11">
            <a:extLst>
              <a:ext uri="{FF2B5EF4-FFF2-40B4-BE49-F238E27FC236}">
                <a16:creationId xmlns:a16="http://schemas.microsoft.com/office/drawing/2014/main" id="{C0D8873B-3B6C-1FEE-AC2C-53DC5FFB722A}"/>
              </a:ext>
            </a:extLst>
          </p:cNvPr>
          <p:cNvPicPr>
            <a:picLocks noChangeAspect="1"/>
          </p:cNvPicPr>
          <p:nvPr/>
        </p:nvPicPr>
        <p:blipFill>
          <a:blip r:embed="rId2"/>
          <a:stretch>
            <a:fillRect/>
          </a:stretch>
        </p:blipFill>
        <p:spPr>
          <a:xfrm>
            <a:off x="2010318" y="347379"/>
            <a:ext cx="7968163" cy="2139881"/>
          </a:xfrm>
          <a:prstGeom prst="rect">
            <a:avLst/>
          </a:prstGeom>
        </p:spPr>
      </p:pic>
    </p:spTree>
    <p:extLst>
      <p:ext uri="{BB962C8B-B14F-4D97-AF65-F5344CB8AC3E}">
        <p14:creationId xmlns:p14="http://schemas.microsoft.com/office/powerpoint/2010/main" val="307117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D743C060-914E-38B8-FCA5-253CEE32C522}"/>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175829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5B5F6320-F26C-2B15-2616-C7F2C9965FDD}"/>
              </a:ext>
            </a:extLst>
          </p:cNvPr>
          <p:cNvPicPr>
            <a:picLocks noChangeAspect="1"/>
          </p:cNvPicPr>
          <p:nvPr/>
        </p:nvPicPr>
        <p:blipFill>
          <a:blip r:embed="rId4"/>
          <a:stretch>
            <a:fillRect/>
          </a:stretch>
        </p:blipFill>
        <p:spPr>
          <a:xfrm>
            <a:off x="1721741" y="1581752"/>
            <a:ext cx="8748518" cy="3694496"/>
          </a:xfrm>
          <a:prstGeom prst="rect">
            <a:avLst/>
          </a:prstGeom>
        </p:spPr>
      </p:pic>
    </p:spTree>
    <p:custDataLst>
      <p:tags r:id="rId1"/>
    </p:custDataLst>
    <p:extLst>
      <p:ext uri="{BB962C8B-B14F-4D97-AF65-F5344CB8AC3E}">
        <p14:creationId xmlns:p14="http://schemas.microsoft.com/office/powerpoint/2010/main" val="1560723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1023716" y="2367392"/>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302549"/>
              <a:ext cx="1100091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Tìm từ ngữ cho biết tâm trạng, cảm xúc của cỏ non.</a:t>
              </a:r>
            </a:p>
          </p:txBody>
        </p:sp>
      </p:grpSp>
      <p:sp>
        <p:nvSpPr>
          <p:cNvPr id="14" name="Hộp Văn bản 13">
            <a:extLst>
              <a:ext uri="{FF2B5EF4-FFF2-40B4-BE49-F238E27FC236}">
                <a16:creationId xmlns:a16="http://schemas.microsoft.com/office/drawing/2014/main" id="{C97A306C-D2A3-4C72-45E5-481767A60D0B}"/>
              </a:ext>
            </a:extLst>
          </p:cNvPr>
          <p:cNvSpPr txBox="1"/>
          <p:nvPr/>
        </p:nvSpPr>
        <p:spPr>
          <a:xfrm>
            <a:off x="1108783" y="4023360"/>
            <a:ext cx="2739853" cy="523220"/>
          </a:xfrm>
          <a:prstGeom prst="rect">
            <a:avLst/>
          </a:prstGeom>
          <a:noFill/>
        </p:spPr>
        <p:txBody>
          <a:bodyPr wrap="none" rtlCol="0">
            <a:spAutoFit/>
          </a:bodyPr>
          <a:lstStyle/>
          <a:p>
            <a:r>
              <a:rPr lang="vi-VN" sz="28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M:</a:t>
            </a:r>
            <a:r>
              <a:rPr lang="vi-VN" sz="28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khóc thút thít</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5" name="Hình ảnh 14">
            <a:extLst>
              <a:ext uri="{FF2B5EF4-FFF2-40B4-BE49-F238E27FC236}">
                <a16:creationId xmlns:a16="http://schemas.microsoft.com/office/drawing/2014/main" id="{39512675-327B-ACEE-09F6-E11A6EBFFB05}"/>
              </a:ext>
            </a:extLst>
          </p:cNvPr>
          <p:cNvPicPr>
            <a:picLocks noChangeAspect="1"/>
          </p:cNvPicPr>
          <p:nvPr/>
        </p:nvPicPr>
        <p:blipFill>
          <a:blip r:embed="rId2"/>
          <a:stretch>
            <a:fillRect/>
          </a:stretch>
        </p:blipFill>
        <p:spPr>
          <a:xfrm>
            <a:off x="671088" y="795685"/>
            <a:ext cx="3615241" cy="2139881"/>
          </a:xfrm>
          <a:prstGeom prst="rect">
            <a:avLst/>
          </a:prstGeom>
        </p:spPr>
      </p:pic>
    </p:spTree>
    <p:extLst>
      <p:ext uri="{BB962C8B-B14F-4D97-AF65-F5344CB8AC3E}">
        <p14:creationId xmlns:p14="http://schemas.microsoft.com/office/powerpoint/2010/main" val="28177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F1BF2B23-2834-358D-C11C-7514989775F3}"/>
              </a:ext>
            </a:extLst>
          </p:cNvPr>
          <p:cNvSpPr/>
          <p:nvPr/>
        </p:nvSpPr>
        <p:spPr>
          <a:xfrm>
            <a:off x="8067554" y="2338085"/>
            <a:ext cx="1527859" cy="266218"/>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CFF18102-C8BF-0EDD-B17E-80D91BFE29E6}"/>
              </a:ext>
            </a:extLst>
          </p:cNvPr>
          <p:cNvSpPr/>
          <p:nvPr/>
        </p:nvSpPr>
        <p:spPr>
          <a:xfrm>
            <a:off x="1784430" y="3261165"/>
            <a:ext cx="970345" cy="280687"/>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ình chữ nhật 3">
            <a:extLst>
              <a:ext uri="{FF2B5EF4-FFF2-40B4-BE49-F238E27FC236}">
                <a16:creationId xmlns:a16="http://schemas.microsoft.com/office/drawing/2014/main" id="{54290488-2649-2E67-ECEF-55487EA8F073}"/>
              </a:ext>
            </a:extLst>
          </p:cNvPr>
          <p:cNvSpPr/>
          <p:nvPr/>
        </p:nvSpPr>
        <p:spPr>
          <a:xfrm>
            <a:off x="1784430" y="5686760"/>
            <a:ext cx="1965767" cy="280687"/>
          </a:xfrm>
          <a:prstGeom prst="rect">
            <a:avLst/>
          </a:prstGeom>
          <a:solidFill>
            <a:srgbClr val="F3C34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D37D6FF-F020-526F-D807-363D4FD0CF8A}"/>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49570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8">
            <a:extLst>
              <a:ext uri="{FF2B5EF4-FFF2-40B4-BE49-F238E27FC236}">
                <a16:creationId xmlns:a16="http://schemas.microsoft.com/office/drawing/2014/main" id="{238965D0-DA2E-1724-716A-FD4704CAC34E}"/>
              </a:ext>
            </a:extLst>
          </p:cNvPr>
          <p:cNvGrpSpPr/>
          <p:nvPr/>
        </p:nvGrpSpPr>
        <p:grpSpPr>
          <a:xfrm>
            <a:off x="922116" y="1513952"/>
            <a:ext cx="10347768" cy="1244124"/>
            <a:chOff x="362940" y="989475"/>
            <a:chExt cx="11466120" cy="1244124"/>
          </a:xfrm>
        </p:grpSpPr>
        <p:grpSp>
          <p:nvGrpSpPr>
            <p:cNvPr id="5" name="Group 11">
              <a:extLst>
                <a:ext uri="{FF2B5EF4-FFF2-40B4-BE49-F238E27FC236}">
                  <a16:creationId xmlns:a16="http://schemas.microsoft.com/office/drawing/2014/main" id="{A20FF4C5-A31C-D7FC-528D-F13882B22C2C}"/>
                </a:ext>
              </a:extLst>
            </p:cNvPr>
            <p:cNvGrpSpPr/>
            <p:nvPr/>
          </p:nvGrpSpPr>
          <p:grpSpPr>
            <a:xfrm>
              <a:off x="362940" y="989475"/>
              <a:ext cx="11466120" cy="1244124"/>
              <a:chOff x="362940" y="989475"/>
              <a:chExt cx="11466120" cy="1244124"/>
            </a:xfrm>
          </p:grpSpPr>
          <p:sp>
            <p:nvSpPr>
              <p:cNvPr id="7" name="Speech Bubble: Rectangle with Corners Rounded 9">
                <a:extLst>
                  <a:ext uri="{FF2B5EF4-FFF2-40B4-BE49-F238E27FC236}">
                    <a16:creationId xmlns:a16="http://schemas.microsoft.com/office/drawing/2014/main" id="{11F74CF2-7EA1-9FD1-7DE4-1CD1C3290AAC}"/>
                  </a:ext>
                </a:extLst>
              </p:cNvPr>
              <p:cNvSpPr/>
              <p:nvPr/>
            </p:nvSpPr>
            <p:spPr>
              <a:xfrm>
                <a:off x="362940" y="1097250"/>
                <a:ext cx="11371859" cy="1136349"/>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3C5C2DC0-CD00-88D6-293E-57ED5FFD022F}"/>
                  </a:ext>
                </a:extLst>
              </p:cNvPr>
              <p:cNvSpPr/>
              <p:nvPr/>
            </p:nvSpPr>
            <p:spPr>
              <a:xfrm>
                <a:off x="457201" y="989475"/>
                <a:ext cx="11371859" cy="1136349"/>
              </a:xfrm>
              <a:prstGeom prst="wedgeRoundRectCallou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2">
              <a:extLst>
                <a:ext uri="{FF2B5EF4-FFF2-40B4-BE49-F238E27FC236}">
                  <a16:creationId xmlns:a16="http://schemas.microsoft.com/office/drawing/2014/main" id="{5F148CBD-1E91-D224-7B21-A310ECED231F}"/>
                </a:ext>
              </a:extLst>
            </p:cNvPr>
            <p:cNvSpPr txBox="1"/>
            <p:nvPr/>
          </p:nvSpPr>
          <p:spPr>
            <a:xfrm>
              <a:off x="642673" y="1302549"/>
              <a:ext cx="1100091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Đặt một câu với từ ngữ vừa tìm được</a:t>
              </a:r>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C97A306C-D2A3-4C72-45E5-481767A60D0B}"/>
              </a:ext>
            </a:extLst>
          </p:cNvPr>
          <p:cNvSpPr txBox="1"/>
          <p:nvPr/>
        </p:nvSpPr>
        <p:spPr>
          <a:xfrm>
            <a:off x="1174565" y="3561316"/>
            <a:ext cx="8040984" cy="1077218"/>
          </a:xfrm>
          <a:prstGeom prst="rect">
            <a:avLst/>
          </a:prstGeom>
          <a:noFill/>
        </p:spPr>
        <p:txBody>
          <a:bodyPr wrap="non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Mai </a:t>
            </a:r>
            <a:r>
              <a:rPr lang="vi-VN" sz="3200" b="1" i="0" u="sng" dirty="0">
                <a:solidFill>
                  <a:srgbClr val="000000"/>
                </a:solidFill>
                <a:effectLst/>
                <a:latin typeface="Cambria" panose="02040503050406030204" pitchFamily="18" charset="0"/>
                <a:ea typeface="Cambria" panose="02040503050406030204" pitchFamily="18" charset="0"/>
              </a:rPr>
              <a:t>khóc thút thít</a:t>
            </a:r>
            <a:r>
              <a:rPr lang="vi-VN" sz="3200" b="0" i="0" dirty="0">
                <a:solidFill>
                  <a:srgbClr val="000000"/>
                </a:solidFill>
                <a:effectLst/>
                <a:latin typeface="Cambria" panose="02040503050406030204" pitchFamily="18" charset="0"/>
                <a:ea typeface="Cambria" panose="02040503050406030204" pitchFamily="18" charset="0"/>
              </a:rPr>
              <a:t> vì kế hoạch đi chơi bị hủy.</a:t>
            </a:r>
          </a:p>
          <a:p>
            <a:pPr algn="just"/>
            <a:r>
              <a:rPr lang="vi-VN" sz="3200" b="0" i="0" dirty="0">
                <a:solidFill>
                  <a:srgbClr val="000000"/>
                </a:solidFill>
                <a:effectLst/>
                <a:latin typeface="Cambria" panose="02040503050406030204" pitchFamily="18" charset="0"/>
                <a:ea typeface="Cambria" panose="02040503050406030204" pitchFamily="18" charset="0"/>
              </a:rPr>
              <a:t>Em bé nhoẻn miệng</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cười khi thấy mẹ về.</a:t>
            </a:r>
          </a:p>
        </p:txBody>
      </p:sp>
      <p:pic>
        <p:nvPicPr>
          <p:cNvPr id="13" name="Hình ảnh 12">
            <a:extLst>
              <a:ext uri="{FF2B5EF4-FFF2-40B4-BE49-F238E27FC236}">
                <a16:creationId xmlns:a16="http://schemas.microsoft.com/office/drawing/2014/main" id="{5B50D94E-917E-31B5-3A22-5F05CCD94EB4}"/>
              </a:ext>
            </a:extLst>
          </p:cNvPr>
          <p:cNvPicPr>
            <a:picLocks noChangeAspect="1"/>
          </p:cNvPicPr>
          <p:nvPr/>
        </p:nvPicPr>
        <p:blipFill>
          <a:blip r:embed="rId2"/>
          <a:stretch>
            <a:fillRect/>
          </a:stretch>
        </p:blipFill>
        <p:spPr>
          <a:xfrm>
            <a:off x="702505" y="224127"/>
            <a:ext cx="2859272" cy="1609483"/>
          </a:xfrm>
          <a:prstGeom prst="rect">
            <a:avLst/>
          </a:prstGeom>
        </p:spPr>
      </p:pic>
    </p:spTree>
    <p:extLst>
      <p:ext uri="{BB962C8B-B14F-4D97-AF65-F5344CB8AC3E}">
        <p14:creationId xmlns:p14="http://schemas.microsoft.com/office/powerpoint/2010/main" val="31831073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B9C4AFB6-6703-0BD8-E20D-2F09A0413897}"/>
              </a:ext>
            </a:extLst>
          </p:cNvPr>
          <p:cNvGrpSpPr/>
          <p:nvPr/>
        </p:nvGrpSpPr>
        <p:grpSpPr>
          <a:xfrm>
            <a:off x="2927220" y="2681521"/>
            <a:ext cx="6337556" cy="1194025"/>
            <a:chOff x="3736083" y="2234975"/>
            <a:chExt cx="4719832" cy="1194025"/>
          </a:xfrm>
        </p:grpSpPr>
        <p:sp>
          <p:nvSpPr>
            <p:cNvPr id="5" name="Freeform 2144">
              <a:extLst>
                <a:ext uri="{FF2B5EF4-FFF2-40B4-BE49-F238E27FC236}">
                  <a16:creationId xmlns:a16="http://schemas.microsoft.com/office/drawing/2014/main" id="{721C1AE0-4B75-0B86-F81B-77CADCA0FA19}"/>
                </a:ext>
              </a:extLst>
            </p:cNvPr>
            <p:cNvSpPr>
              <a:spLocks noChangeArrowheads="1"/>
            </p:cNvSpPr>
            <p:nvPr/>
          </p:nvSpPr>
          <p:spPr bwMode="auto">
            <a:xfrm>
              <a:off x="3736083" y="2234975"/>
              <a:ext cx="4719832"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rgbClr val="F3C347"/>
            </a:solid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TextBox 8">
              <a:extLst>
                <a:ext uri="{FF2B5EF4-FFF2-40B4-BE49-F238E27FC236}">
                  <a16:creationId xmlns:a16="http://schemas.microsoft.com/office/drawing/2014/main" id="{68A0852D-0312-6262-C8A6-CBA609CBF483}"/>
                </a:ext>
              </a:extLst>
            </p:cNvPr>
            <p:cNvSpPr txBox="1"/>
            <p:nvPr/>
          </p:nvSpPr>
          <p:spPr>
            <a:xfrm>
              <a:off x="4210793" y="2508821"/>
              <a:ext cx="4125487"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Luyện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endParaRPr lang="en-US" sz="3600" b="1" dirty="0">
                <a:latin typeface="Cambria" panose="02040503050406030204" pitchFamily="18" charset="0"/>
                <a:ea typeface="Cambria" panose="02040503050406030204" pitchFamily="18" charset="0"/>
              </a:endParaRPr>
            </a:p>
          </p:txBody>
        </p:sp>
      </p:grpSp>
      <p:grpSp>
        <p:nvGrpSpPr>
          <p:cNvPr id="7" name="Group 11">
            <a:extLst>
              <a:ext uri="{FF2B5EF4-FFF2-40B4-BE49-F238E27FC236}">
                <a16:creationId xmlns:a16="http://schemas.microsoft.com/office/drawing/2014/main" id="{F12D6E64-92D9-DAAA-5C37-ABE623C6E753}"/>
              </a:ext>
            </a:extLst>
          </p:cNvPr>
          <p:cNvGrpSpPr/>
          <p:nvPr/>
        </p:nvGrpSpPr>
        <p:grpSpPr>
          <a:xfrm>
            <a:off x="2927220" y="4494049"/>
            <a:ext cx="6337557" cy="1194025"/>
            <a:chOff x="3736082" y="2234975"/>
            <a:chExt cx="6337557" cy="1194025"/>
          </a:xfrm>
          <a:solidFill>
            <a:srgbClr val="F3C347"/>
          </a:solidFill>
        </p:grpSpPr>
        <p:sp>
          <p:nvSpPr>
            <p:cNvPr id="8" name="Freeform 2144">
              <a:extLst>
                <a:ext uri="{FF2B5EF4-FFF2-40B4-BE49-F238E27FC236}">
                  <a16:creationId xmlns:a16="http://schemas.microsoft.com/office/drawing/2014/main" id="{A5FC5A18-B708-A2DC-7134-123FF5046719}"/>
                </a:ext>
              </a:extLst>
            </p:cNvPr>
            <p:cNvSpPr>
              <a:spLocks noChangeArrowheads="1"/>
            </p:cNvSpPr>
            <p:nvPr/>
          </p:nvSpPr>
          <p:spPr bwMode="auto">
            <a:xfrm>
              <a:off x="3736082" y="2234975"/>
              <a:ext cx="6337557"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grpFill/>
            <a:ln>
              <a:noFill/>
            </a:ln>
            <a:effectLst>
              <a:outerShdw blurRad="50800" dist="50800" dir="5400000" sx="101000" sy="101000" algn="ctr" rotWithShape="0">
                <a:srgbClr val="000000">
                  <a:alpha val="43137"/>
                </a:srgbClr>
              </a:outerShdw>
            </a:effectLst>
          </p:spPr>
          <p:txBody>
            <a:bodyPr wrap="none" anchor="ctr"/>
            <a:lstStyle/>
            <a:p>
              <a:endParaRPr lang="en-US" sz="8000"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9" name="TextBox 13">
              <a:extLst>
                <a:ext uri="{FF2B5EF4-FFF2-40B4-BE49-F238E27FC236}">
                  <a16:creationId xmlns:a16="http://schemas.microsoft.com/office/drawing/2014/main" id="{B3DEE844-E4A6-7C02-FACF-6C6703A47B8C}"/>
                </a:ext>
              </a:extLst>
            </p:cNvPr>
            <p:cNvSpPr txBox="1"/>
            <p:nvPr/>
          </p:nvSpPr>
          <p:spPr>
            <a:xfrm>
              <a:off x="4210793" y="2508821"/>
              <a:ext cx="5862846" cy="646331"/>
            </a:xfrm>
            <a:prstGeom prst="rect">
              <a:avLst/>
            </a:prstGeom>
            <a:grp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Chuẩn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nội</a:t>
              </a:r>
              <a:r>
                <a:rPr lang="en-US" sz="3600" b="1" dirty="0">
                  <a:latin typeface="Cambria" panose="02040503050406030204" pitchFamily="18" charset="0"/>
                  <a:ea typeface="Cambria" panose="02040503050406030204" pitchFamily="18" charset="0"/>
                </a:rPr>
                <a:t> dung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mới</a:t>
              </a:r>
              <a:endParaRPr lang="en-US" sz="36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94F09461-DA43-3A13-1CF5-F4EEE8161523}"/>
              </a:ext>
            </a:extLst>
          </p:cNvPr>
          <p:cNvPicPr>
            <a:picLocks noChangeAspect="1"/>
          </p:cNvPicPr>
          <p:nvPr/>
        </p:nvPicPr>
        <p:blipFill>
          <a:blip r:embed="rId2"/>
          <a:stretch>
            <a:fillRect/>
          </a:stretch>
        </p:blipFill>
        <p:spPr>
          <a:xfrm>
            <a:off x="3849018" y="507169"/>
            <a:ext cx="4968671" cy="2566638"/>
          </a:xfrm>
          <a:prstGeom prst="rect">
            <a:avLst/>
          </a:prstGeom>
        </p:spPr>
      </p:pic>
    </p:spTree>
    <p:extLst>
      <p:ext uri="{BB962C8B-B14F-4D97-AF65-F5344CB8AC3E}">
        <p14:creationId xmlns:p14="http://schemas.microsoft.com/office/powerpoint/2010/main" val="42609409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026ADF0E-F2E0-44CA-F5B1-1C9EF23D002C}"/>
              </a:ext>
            </a:extLst>
          </p:cNvPr>
          <p:cNvPicPr>
            <a:picLocks noChangeAspect="1"/>
          </p:cNvPicPr>
          <p:nvPr/>
        </p:nvPicPr>
        <p:blipFill>
          <a:blip r:embed="rId2"/>
          <a:stretch>
            <a:fillRect/>
          </a:stretch>
        </p:blipFill>
        <p:spPr>
          <a:xfrm>
            <a:off x="106161" y="2026798"/>
            <a:ext cx="11979678" cy="2804403"/>
          </a:xfrm>
          <a:prstGeom prst="rect">
            <a:avLst/>
          </a:prstGeom>
        </p:spPr>
      </p:pic>
    </p:spTree>
    <p:extLst>
      <p:ext uri="{BB962C8B-B14F-4D97-AF65-F5344CB8AC3E}">
        <p14:creationId xmlns:p14="http://schemas.microsoft.com/office/powerpoint/2010/main" val="176571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75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2">
            <a:extLst>
              <a:ext uri="{FF2B5EF4-FFF2-40B4-BE49-F238E27FC236}">
                <a16:creationId xmlns:a16="http://schemas.microsoft.com/office/drawing/2014/main" id="{E2BD6166-3C00-1430-5C46-45BDDB470076}"/>
              </a:ext>
            </a:extLst>
          </p:cNvPr>
          <p:cNvGrpSpPr/>
          <p:nvPr/>
        </p:nvGrpSpPr>
        <p:grpSpPr>
          <a:xfrm>
            <a:off x="6621692" y="3429000"/>
            <a:ext cx="4141470" cy="3127375"/>
            <a:chOff x="11977" y="5948"/>
            <a:chExt cx="5064" cy="3824"/>
          </a:xfrm>
        </p:grpSpPr>
        <p:pic>
          <p:nvPicPr>
            <p:cNvPr id="14" name="图片 10" descr="96">
              <a:extLst>
                <a:ext uri="{FF2B5EF4-FFF2-40B4-BE49-F238E27FC236}">
                  <a16:creationId xmlns:a16="http://schemas.microsoft.com/office/drawing/2014/main" id="{8CA62CF9-1842-D294-CA4E-3B24E9A929FB}"/>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15" name="图片 11" descr="96">
              <a:extLst>
                <a:ext uri="{FF2B5EF4-FFF2-40B4-BE49-F238E27FC236}">
                  <a16:creationId xmlns:a16="http://schemas.microsoft.com/office/drawing/2014/main" id="{1AEF7703-2D5C-6BB2-C163-46015F590F82}"/>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9" name="Hình ảnh 18">
            <a:extLst>
              <a:ext uri="{FF2B5EF4-FFF2-40B4-BE49-F238E27FC236}">
                <a16:creationId xmlns:a16="http://schemas.microsoft.com/office/drawing/2014/main" id="{C7D7AD78-CB1D-7BB3-0835-6DF9685ACC8A}"/>
              </a:ext>
            </a:extLst>
          </p:cNvPr>
          <p:cNvPicPr>
            <a:picLocks noChangeAspect="1"/>
          </p:cNvPicPr>
          <p:nvPr/>
        </p:nvPicPr>
        <p:blipFill rotWithShape="1">
          <a:blip r:embed="rId5"/>
          <a:srcRect b="41057"/>
          <a:stretch/>
        </p:blipFill>
        <p:spPr>
          <a:xfrm>
            <a:off x="1307177" y="1014775"/>
            <a:ext cx="9577646" cy="284602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891066-E533-3D45-9E2D-2A1F15959F46}"/>
              </a:ext>
            </a:extLst>
          </p:cNvPr>
          <p:cNvSpPr>
            <a:spLocks noGrp="1"/>
          </p:cNvSpPr>
          <p:nvPr>
            <p:ph type="title"/>
          </p:nvPr>
        </p:nvSpPr>
        <p:spPr/>
        <p:txBody>
          <a:bodyPr/>
          <a:lstStyle/>
          <a:p>
            <a:endParaRPr lang="vi-VN"/>
          </a:p>
        </p:txBody>
      </p:sp>
      <p:pic>
        <p:nvPicPr>
          <p:cNvPr id="4" name="Make A Circle _ Preschool Song _ Super Simple Songs">
            <a:hlinkClick r:id="" action="ppaction://media"/>
            <a:extLst>
              <a:ext uri="{FF2B5EF4-FFF2-40B4-BE49-F238E27FC236}">
                <a16:creationId xmlns:a16="http://schemas.microsoft.com/office/drawing/2014/main" id="{9B31A639-2C7F-3897-DAD1-53A5125FD8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7962" y="657041"/>
            <a:ext cx="9856075" cy="5543917"/>
          </a:xfrm>
        </p:spPr>
      </p:pic>
    </p:spTree>
    <p:extLst>
      <p:ext uri="{BB962C8B-B14F-4D97-AF65-F5344CB8AC3E}">
        <p14:creationId xmlns:p14="http://schemas.microsoft.com/office/powerpoint/2010/main" val="22639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4ACFC05-7C5B-0036-D35F-B2E01C8EF522}"/>
              </a:ext>
            </a:extLst>
          </p:cNvPr>
          <p:cNvGrpSpPr/>
          <p:nvPr/>
        </p:nvGrpSpPr>
        <p:grpSpPr>
          <a:xfrm>
            <a:off x="6621692" y="3429000"/>
            <a:ext cx="4141470" cy="3127375"/>
            <a:chOff x="11977" y="5948"/>
            <a:chExt cx="5064" cy="3824"/>
          </a:xfrm>
        </p:grpSpPr>
        <p:pic>
          <p:nvPicPr>
            <p:cNvPr id="5" name="图片 10" descr="96">
              <a:extLst>
                <a:ext uri="{FF2B5EF4-FFF2-40B4-BE49-F238E27FC236}">
                  <a16:creationId xmlns:a16="http://schemas.microsoft.com/office/drawing/2014/main" id="{96E2D1EC-E6E3-CEB1-0922-27B28184D031}"/>
                </a:ext>
              </a:extLst>
            </p:cNvPr>
            <p:cNvPicPr>
              <a:picLocks noChangeAspect="1"/>
            </p:cNvPicPr>
            <p:nvPr/>
          </p:nvPicPr>
          <p:blipFill>
            <a:blip r:embed="rId4"/>
            <a:srcRect l="5562" t="9547" r="76395" b="39777"/>
            <a:stretch>
              <a:fillRect/>
            </a:stretch>
          </p:blipFill>
          <p:spPr>
            <a:xfrm>
              <a:off x="11977" y="5948"/>
              <a:ext cx="2858" cy="3822"/>
            </a:xfrm>
            <a:prstGeom prst="rect">
              <a:avLst/>
            </a:prstGeom>
          </p:spPr>
        </p:pic>
        <p:pic>
          <p:nvPicPr>
            <p:cNvPr id="6" name="图片 11" descr="96">
              <a:extLst>
                <a:ext uri="{FF2B5EF4-FFF2-40B4-BE49-F238E27FC236}">
                  <a16:creationId xmlns:a16="http://schemas.microsoft.com/office/drawing/2014/main" id="{A6764087-F2A7-67D3-DCF3-2070A73CA032}"/>
                </a:ext>
              </a:extLst>
            </p:cNvPr>
            <p:cNvPicPr>
              <a:picLocks noChangeAspect="1"/>
            </p:cNvPicPr>
            <p:nvPr/>
          </p:nvPicPr>
          <p:blipFill>
            <a:blip r:embed="rId4"/>
            <a:srcRect l="71983" t="9547" r="13263" b="39777"/>
            <a:stretch>
              <a:fillRect/>
            </a:stretch>
          </p:blipFill>
          <p:spPr>
            <a:xfrm>
              <a:off x="14705" y="5950"/>
              <a:ext cx="2337" cy="3822"/>
            </a:xfrm>
            <a:prstGeom prst="rect">
              <a:avLst/>
            </a:prstGeom>
          </p:spPr>
        </p:pic>
      </p:grpSp>
      <p:pic>
        <p:nvPicPr>
          <p:cNvPr id="10" name="Hình ảnh 9">
            <a:extLst>
              <a:ext uri="{FF2B5EF4-FFF2-40B4-BE49-F238E27FC236}">
                <a16:creationId xmlns:a16="http://schemas.microsoft.com/office/drawing/2014/main" id="{FF647F84-8764-E329-EE70-ADAB5B5FDB21}"/>
              </a:ext>
            </a:extLst>
          </p:cNvPr>
          <p:cNvPicPr>
            <a:picLocks noChangeAspect="1"/>
          </p:cNvPicPr>
          <p:nvPr/>
        </p:nvPicPr>
        <p:blipFill>
          <a:blip r:embed="rId5"/>
          <a:stretch>
            <a:fillRect/>
          </a:stretch>
        </p:blipFill>
        <p:spPr>
          <a:xfrm>
            <a:off x="1428020" y="1013813"/>
            <a:ext cx="9303302" cy="3694496"/>
          </a:xfrm>
          <a:prstGeom prst="rect">
            <a:avLst/>
          </a:prstGeom>
        </p:spPr>
      </p:pic>
    </p:spTree>
    <p:custDataLst>
      <p:tags r:id="rId1"/>
    </p:custDataLst>
    <p:extLst>
      <p:ext uri="{BB962C8B-B14F-4D97-AF65-F5344CB8AC3E}">
        <p14:creationId xmlns:p14="http://schemas.microsoft.com/office/powerpoint/2010/main" val="3539387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F3FE947-1054-1C5F-A11C-3B938AF16353}"/>
              </a:ext>
            </a:extLst>
          </p:cNvPr>
          <p:cNvSpPr txBox="1"/>
          <p:nvPr/>
        </p:nvSpPr>
        <p:spPr>
          <a:xfrm>
            <a:off x="881380" y="1660128"/>
            <a:ext cx="10548620" cy="5324535"/>
          </a:xfrm>
          <a:prstGeom prst="rect">
            <a:avLst/>
          </a:prstGeom>
          <a:noFill/>
        </p:spPr>
        <p:txBody>
          <a:bodyPr wrap="square">
            <a:spAutoFit/>
          </a:bodyPr>
          <a:lstStyle/>
          <a:p>
            <a:pPr algn="just"/>
            <a:r>
              <a:rPr lang="vi-VN" sz="2000" i="0" dirty="0">
                <a:solidFill>
                  <a:srgbClr val="000000"/>
                </a:solidFill>
                <a:effectLst/>
                <a:latin typeface="Cambria" panose="02040503050406030204" pitchFamily="18" charset="0"/>
                <a:ea typeface="Cambria" panose="02040503050406030204" pitchFamily="18" charset="0"/>
              </a:rPr>
              <a:t>Mùa xuân đã đến. Cỏ trong công viên bừng tỉnh sau giấc ngủ đông. Từng đàn én từ phương Nam trở về. Trẻ em chơi đùa dưới ánh mặt trời ấm áp.</a:t>
            </a:r>
          </a:p>
          <a:p>
            <a:pPr algn="just"/>
            <a:r>
              <a:rPr lang="vi-VN" sz="2000"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 Lần theo tiếng khóc, én nâu tìm đến công viên nhỏ. Thấy một cây cỏ non đang khóc, én nâu hỏi:</a:t>
            </a:r>
          </a:p>
          <a:p>
            <a:pPr algn="just"/>
            <a:r>
              <a:rPr lang="vi-VN" sz="2000" i="0" dirty="0">
                <a:solidFill>
                  <a:srgbClr val="000000"/>
                </a:solidFill>
                <a:effectLst/>
                <a:latin typeface="Cambria" panose="02040503050406030204" pitchFamily="18" charset="0"/>
                <a:ea typeface="Cambria" panose="02040503050406030204" pitchFamily="18" charset="0"/>
              </a:rPr>
              <a:t>- Em bị ốm à?</a:t>
            </a:r>
          </a:p>
          <a:p>
            <a:pPr algn="just"/>
            <a:r>
              <a:rPr lang="vi-VN" sz="2000" i="0" dirty="0">
                <a:solidFill>
                  <a:srgbClr val="000000"/>
                </a:solidFill>
                <a:effectLst/>
                <a:latin typeface="Cambria" panose="02040503050406030204" pitchFamily="18" charset="0"/>
                <a:ea typeface="Cambria" panose="02040503050406030204" pitchFamily="18" charset="0"/>
              </a:rPr>
              <a:t>Cỏ non khóc nấc lên:</a:t>
            </a:r>
          </a:p>
          <a:p>
            <a:pPr algn="just"/>
            <a:r>
              <a:rPr lang="vi-VN" sz="2000" i="0" dirty="0">
                <a:solidFill>
                  <a:srgbClr val="000000"/>
                </a:solidFill>
                <a:effectLst/>
                <a:latin typeface="Cambria" panose="02040503050406030204" pitchFamily="18" charset="0"/>
                <a:ea typeface="Cambria" panose="02040503050406030204" pitchFamily="18" charset="0"/>
              </a:rPr>
              <a:t>- Chị ơi, em không đứng thẳng được nữa. Các bạn nhỏ đã đến đây chơi đùa và giẫm lên em.</a:t>
            </a:r>
          </a:p>
          <a:p>
            <a:pPr algn="just"/>
            <a:r>
              <a:rPr lang="vi-VN" sz="2000" i="0" dirty="0">
                <a:solidFill>
                  <a:srgbClr val="000000"/>
                </a:solidFill>
                <a:effectLst/>
                <a:latin typeface="Cambria" panose="02040503050406030204" pitchFamily="18" charset="0"/>
                <a:ea typeface="Cambria" panose="02040503050406030204" pitchFamily="18" charset="0"/>
              </a:rPr>
              <a:t>Én nâu lặng đi một phút rồi bỗng reo lên:</a:t>
            </a:r>
          </a:p>
          <a:p>
            <a:pPr algn="just"/>
            <a:r>
              <a:rPr lang="vi-VN" sz="2000" i="0" dirty="0">
                <a:solidFill>
                  <a:srgbClr val="000000"/>
                </a:solidFill>
                <a:effectLst/>
                <a:latin typeface="Cambria" panose="02040503050406030204" pitchFamily="18" charset="0"/>
                <a:ea typeface="Cambria" panose="02040503050406030204" pitchFamily="18" charset="0"/>
              </a:rPr>
              <a:t>- Đừng khóc nữa! Chị sẽ giúp em.</a:t>
            </a:r>
          </a:p>
          <a:p>
            <a:pPr algn="just"/>
            <a:r>
              <a:rPr lang="vi-VN" sz="2000" i="0" dirty="0">
                <a:solidFill>
                  <a:srgbClr val="000000"/>
                </a:solidFill>
                <a:effectLst/>
                <a:latin typeface="Cambria" panose="02040503050406030204" pitchFamily="18" charset="0"/>
                <a:ea typeface="Cambria" panose="02040503050406030204" pitchFamily="18" charset="0"/>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vi-VN" sz="2000" i="0" dirty="0">
                <a:solidFill>
                  <a:srgbClr val="000000"/>
                </a:solidFill>
                <a:effectLst/>
                <a:latin typeface="Cambria" panose="02040503050406030204" pitchFamily="18" charset="0"/>
                <a:ea typeface="Cambria" panose="02040503050406030204" pitchFamily="18" charset="0"/>
              </a:rPr>
              <a:t>- Từ nay em yên tâm rồi! Không còn ai giẫm lên em nữa đâu.</a:t>
            </a:r>
          </a:p>
          <a:p>
            <a:pPr algn="just"/>
            <a:r>
              <a:rPr lang="vi-VN" sz="2000" i="0" dirty="0">
                <a:solidFill>
                  <a:srgbClr val="000000"/>
                </a:solidFill>
                <a:effectLst/>
                <a:latin typeface="Cambria" panose="02040503050406030204" pitchFamily="18" charset="0"/>
                <a:ea typeface="Cambria" panose="02040503050406030204" pitchFamily="18" charset="0"/>
              </a:rPr>
              <a:t>Cỏ non nhoẻn miệng cười và cảm ơn chị én nâu.</a:t>
            </a:r>
          </a:p>
          <a:p>
            <a:pPr algn="r"/>
            <a:r>
              <a:rPr lang="vi-VN" sz="2000" i="0" dirty="0">
                <a:solidFill>
                  <a:srgbClr val="000000"/>
                </a:solidFill>
                <a:effectLst/>
                <a:latin typeface="Cambria" panose="02040503050406030204" pitchFamily="18" charset="0"/>
                <a:ea typeface="Cambria" panose="02040503050406030204" pitchFamily="18" charset="0"/>
              </a:rPr>
              <a:t>(Theo 365 truyện kể hằng đêm)</a:t>
            </a:r>
          </a:p>
          <a:p>
            <a:br>
              <a:rPr lang="vi-VN" sz="2000" i="0" dirty="0">
                <a:solidFill>
                  <a:srgbClr val="000000"/>
                </a:solidFill>
                <a:effectLst/>
                <a:latin typeface="Cambria" panose="02040503050406030204" pitchFamily="18" charset="0"/>
                <a:ea typeface="Cambria" panose="02040503050406030204" pitchFamily="18" charset="0"/>
              </a:rPr>
            </a:br>
            <a:endParaRPr lang="vi-VN" sz="2000" dirty="0">
              <a:latin typeface="Cambria" panose="02040503050406030204" pitchFamily="18" charset="0"/>
              <a:ea typeface="Cambria" panose="02040503050406030204" pitchFamily="18" charset="0"/>
            </a:endParaRPr>
          </a:p>
        </p:txBody>
      </p:sp>
      <p:pic>
        <p:nvPicPr>
          <p:cNvPr id="19" name="Hình ảnh 18">
            <a:extLst>
              <a:ext uri="{FF2B5EF4-FFF2-40B4-BE49-F238E27FC236}">
                <a16:creationId xmlns:a16="http://schemas.microsoft.com/office/drawing/2014/main" id="{F7883C66-8005-D603-E7BB-521E85BC66B3}"/>
              </a:ext>
            </a:extLst>
          </p:cNvPr>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extLst>
      <p:ext uri="{BB962C8B-B14F-4D97-AF65-F5344CB8AC3E}">
        <p14:creationId xmlns:p14="http://schemas.microsoft.com/office/powerpoint/2010/main" val="3460197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55964381-A36E-4002-ECD8-8B80C24C5B15}"/>
              </a:ext>
            </a:extLst>
          </p:cNvPr>
          <p:cNvGrpSpPr/>
          <p:nvPr/>
        </p:nvGrpSpPr>
        <p:grpSpPr>
          <a:xfrm>
            <a:off x="1576930" y="2324775"/>
            <a:ext cx="2406755" cy="890970"/>
            <a:chOff x="350520" y="1730310"/>
            <a:chExt cx="2406755" cy="890970"/>
          </a:xfrm>
        </p:grpSpPr>
        <p:sp>
          <p:nvSpPr>
            <p:cNvPr id="5" name="Freeform 7">
              <a:extLst>
                <a:ext uri="{FF2B5EF4-FFF2-40B4-BE49-F238E27FC236}">
                  <a16:creationId xmlns:a16="http://schemas.microsoft.com/office/drawing/2014/main" id="{32ABAE50-8D15-371B-01CF-1B5946DA60C7}"/>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TextBox 11">
              <a:extLst>
                <a:ext uri="{FF2B5EF4-FFF2-40B4-BE49-F238E27FC236}">
                  <a16:creationId xmlns:a16="http://schemas.microsoft.com/office/drawing/2014/main" id="{053AE633-3D55-C80B-5222-B09663DC476B}"/>
                </a:ext>
              </a:extLst>
            </p:cNvPr>
            <p:cNvSpPr txBox="1"/>
            <p:nvPr/>
          </p:nvSpPr>
          <p:spPr>
            <a:xfrm>
              <a:off x="550139" y="1884002"/>
              <a:ext cx="1988114"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thút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thít</a:t>
              </a:r>
              <a:endParaRPr lang="en-US" sz="2800" b="1" dirty="0">
                <a:latin typeface="Cambria" panose="02040503050406030204" pitchFamily="18" charset="0"/>
                <a:ea typeface="Cambria" panose="02040503050406030204" pitchFamily="18" charset="0"/>
              </a:endParaRPr>
            </a:p>
          </p:txBody>
        </p:sp>
      </p:grpSp>
      <p:grpSp>
        <p:nvGrpSpPr>
          <p:cNvPr id="7" name="Group 13">
            <a:extLst>
              <a:ext uri="{FF2B5EF4-FFF2-40B4-BE49-F238E27FC236}">
                <a16:creationId xmlns:a16="http://schemas.microsoft.com/office/drawing/2014/main" id="{D9BDFFE0-8649-EFFB-CD20-6C4747A5B49E}"/>
              </a:ext>
            </a:extLst>
          </p:cNvPr>
          <p:cNvGrpSpPr/>
          <p:nvPr/>
        </p:nvGrpSpPr>
        <p:grpSpPr>
          <a:xfrm>
            <a:off x="5025843" y="1990182"/>
            <a:ext cx="2500274" cy="890970"/>
            <a:chOff x="406901" y="1730310"/>
            <a:chExt cx="2500274" cy="890970"/>
          </a:xfrm>
        </p:grpSpPr>
        <p:sp>
          <p:nvSpPr>
            <p:cNvPr id="8" name="Freeform 7">
              <a:extLst>
                <a:ext uri="{FF2B5EF4-FFF2-40B4-BE49-F238E27FC236}">
                  <a16:creationId xmlns:a16="http://schemas.microsoft.com/office/drawing/2014/main" id="{19A10828-F70F-DD68-0180-ECDB5C9F25CB}"/>
                </a:ext>
              </a:extLst>
            </p:cNvPr>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sz="280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TextBox 15">
              <a:extLst>
                <a:ext uri="{FF2B5EF4-FFF2-40B4-BE49-F238E27FC236}">
                  <a16:creationId xmlns:a16="http://schemas.microsoft.com/office/drawing/2014/main" id="{73607D82-124F-B5DF-DF8B-84BE0AD86485}"/>
                </a:ext>
              </a:extLst>
            </p:cNvPr>
            <p:cNvSpPr txBox="1"/>
            <p:nvPr/>
          </p:nvSpPr>
          <p:spPr>
            <a:xfrm>
              <a:off x="656238" y="1908724"/>
              <a:ext cx="2250937"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sửa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soạn</a:t>
              </a:r>
              <a:endParaRPr lang="en-US" sz="2800" b="1" dirty="0">
                <a:latin typeface="Cambria" panose="02040503050406030204" pitchFamily="18" charset="0"/>
                <a:ea typeface="Cambria" panose="02040503050406030204" pitchFamily="18" charset="0"/>
              </a:endParaRPr>
            </a:p>
          </p:txBody>
        </p:sp>
      </p:grpSp>
      <p:grpSp>
        <p:nvGrpSpPr>
          <p:cNvPr id="10" name="Group 16">
            <a:extLst>
              <a:ext uri="{FF2B5EF4-FFF2-40B4-BE49-F238E27FC236}">
                <a16:creationId xmlns:a16="http://schemas.microsoft.com/office/drawing/2014/main" id="{CC4AEB78-B0C8-D659-EEB6-711FF9352479}"/>
              </a:ext>
            </a:extLst>
          </p:cNvPr>
          <p:cNvGrpSpPr/>
          <p:nvPr/>
        </p:nvGrpSpPr>
        <p:grpSpPr>
          <a:xfrm>
            <a:off x="8864372" y="2211278"/>
            <a:ext cx="2129933" cy="890970"/>
            <a:chOff x="500420" y="1730310"/>
            <a:chExt cx="2129933" cy="890970"/>
          </a:xfrm>
        </p:grpSpPr>
        <p:sp>
          <p:nvSpPr>
            <p:cNvPr id="12" name="Freeform 7">
              <a:extLst>
                <a:ext uri="{FF2B5EF4-FFF2-40B4-BE49-F238E27FC236}">
                  <a16:creationId xmlns:a16="http://schemas.microsoft.com/office/drawing/2014/main" id="{C84064EF-E56C-EE38-AE93-6159AD47BFF1}"/>
                </a:ext>
              </a:extLst>
            </p:cNvPr>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TextBox 18">
              <a:extLst>
                <a:ext uri="{FF2B5EF4-FFF2-40B4-BE49-F238E27FC236}">
                  <a16:creationId xmlns:a16="http://schemas.microsoft.com/office/drawing/2014/main" id="{6BDE0D11-3213-DB8E-CEBF-87173159D3BE}"/>
                </a:ext>
              </a:extLst>
            </p:cNvPr>
            <p:cNvSpPr txBox="1"/>
            <p:nvPr/>
          </p:nvSpPr>
          <p:spPr>
            <a:xfrm>
              <a:off x="676656" y="1878541"/>
              <a:ext cx="1777459"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suốt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đêm</a:t>
              </a:r>
              <a:endParaRPr lang="en-US" sz="2800" b="1" dirty="0">
                <a:latin typeface="Cambria" panose="02040503050406030204" pitchFamily="18" charset="0"/>
                <a:ea typeface="Cambria" panose="02040503050406030204" pitchFamily="18" charset="0"/>
              </a:endParaRPr>
            </a:p>
          </p:txBody>
        </p:sp>
      </p:grpSp>
      <p:grpSp>
        <p:nvGrpSpPr>
          <p:cNvPr id="14" name="Group 22">
            <a:extLst>
              <a:ext uri="{FF2B5EF4-FFF2-40B4-BE49-F238E27FC236}">
                <a16:creationId xmlns:a16="http://schemas.microsoft.com/office/drawing/2014/main" id="{BCCE1012-C909-72E8-2E4E-B8A2E9BCE749}"/>
              </a:ext>
            </a:extLst>
          </p:cNvPr>
          <p:cNvGrpSpPr/>
          <p:nvPr/>
        </p:nvGrpSpPr>
        <p:grpSpPr>
          <a:xfrm>
            <a:off x="2114551" y="3976849"/>
            <a:ext cx="2406755" cy="890970"/>
            <a:chOff x="350520" y="1730310"/>
            <a:chExt cx="2406755" cy="890970"/>
          </a:xfrm>
        </p:grpSpPr>
        <p:sp>
          <p:nvSpPr>
            <p:cNvPr id="15" name="Freeform 7">
              <a:extLst>
                <a:ext uri="{FF2B5EF4-FFF2-40B4-BE49-F238E27FC236}">
                  <a16:creationId xmlns:a16="http://schemas.microsoft.com/office/drawing/2014/main" id="{9D60BEAC-5A06-4B7C-83C4-09CE3E44DA18}"/>
                </a:ext>
              </a:extLst>
            </p:cNvPr>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24">
              <a:extLst>
                <a:ext uri="{FF2B5EF4-FFF2-40B4-BE49-F238E27FC236}">
                  <a16:creationId xmlns:a16="http://schemas.microsoft.com/office/drawing/2014/main" id="{69CCBC4A-0F36-9C18-97DB-F7E183AA1F72}"/>
                </a:ext>
              </a:extLst>
            </p:cNvPr>
            <p:cNvSpPr txBox="1"/>
            <p:nvPr/>
          </p:nvSpPr>
          <p:spPr>
            <a:xfrm>
              <a:off x="550139" y="1884002"/>
              <a:ext cx="1988114"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giẫm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endParaRPr lang="en-US" sz="2800" b="1" dirty="0">
                <a:latin typeface="Cambria" panose="02040503050406030204" pitchFamily="18" charset="0"/>
                <a:ea typeface="Cambria" panose="02040503050406030204" pitchFamily="18" charset="0"/>
              </a:endParaRPr>
            </a:p>
          </p:txBody>
        </p:sp>
      </p:grpSp>
      <p:grpSp>
        <p:nvGrpSpPr>
          <p:cNvPr id="20" name="Group 28">
            <a:extLst>
              <a:ext uri="{FF2B5EF4-FFF2-40B4-BE49-F238E27FC236}">
                <a16:creationId xmlns:a16="http://schemas.microsoft.com/office/drawing/2014/main" id="{85C833B5-B227-9533-7A3F-8E3CCC5129C0}"/>
              </a:ext>
            </a:extLst>
          </p:cNvPr>
          <p:cNvGrpSpPr/>
          <p:nvPr/>
        </p:nvGrpSpPr>
        <p:grpSpPr>
          <a:xfrm>
            <a:off x="6316208" y="3976849"/>
            <a:ext cx="2838728" cy="890970"/>
            <a:chOff x="350519" y="1730310"/>
            <a:chExt cx="2838728" cy="890970"/>
          </a:xfrm>
        </p:grpSpPr>
        <p:sp>
          <p:nvSpPr>
            <p:cNvPr id="21" name="Freeform 7">
              <a:extLst>
                <a:ext uri="{FF2B5EF4-FFF2-40B4-BE49-F238E27FC236}">
                  <a16:creationId xmlns:a16="http://schemas.microsoft.com/office/drawing/2014/main" id="{1D540BA0-008C-5FF2-E9C1-0516EC86121A}"/>
                </a:ext>
              </a:extLst>
            </p:cNvPr>
            <p:cNvSpPr>
              <a:spLocks noEditPoints="1"/>
            </p:cNvSpPr>
            <p:nvPr/>
          </p:nvSpPr>
          <p:spPr bwMode="auto">
            <a:xfrm flipH="1" flipV="1">
              <a:off x="350519" y="1730310"/>
              <a:ext cx="2838728"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TextBox 30">
              <a:extLst>
                <a:ext uri="{FF2B5EF4-FFF2-40B4-BE49-F238E27FC236}">
                  <a16:creationId xmlns:a16="http://schemas.microsoft.com/office/drawing/2014/main" id="{02D3085D-84EE-BC22-6F60-60CBF2E0B38E}"/>
                </a:ext>
              </a:extLst>
            </p:cNvPr>
            <p:cNvSpPr txBox="1"/>
            <p:nvPr/>
          </p:nvSpPr>
          <p:spPr>
            <a:xfrm>
              <a:off x="550138" y="1884002"/>
              <a:ext cx="2406755" cy="52322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nhoẻn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miệng</a:t>
              </a:r>
              <a:endParaRPr lang="en-US" sz="2800" b="1" dirty="0">
                <a:latin typeface="Cambria" panose="02040503050406030204" pitchFamily="18" charset="0"/>
                <a:ea typeface="Cambria" panose="02040503050406030204" pitchFamily="18" charset="0"/>
              </a:endParaRPr>
            </a:p>
          </p:txBody>
        </p:sp>
      </p:grpSp>
      <p:pic>
        <p:nvPicPr>
          <p:cNvPr id="26" name="Hình ảnh 25">
            <a:extLst>
              <a:ext uri="{FF2B5EF4-FFF2-40B4-BE49-F238E27FC236}">
                <a16:creationId xmlns:a16="http://schemas.microsoft.com/office/drawing/2014/main" id="{66443B06-7651-BBEF-9D91-F3A7B36A248B}"/>
              </a:ext>
            </a:extLst>
          </p:cNvPr>
          <p:cNvPicPr>
            <a:picLocks noChangeAspect="1"/>
          </p:cNvPicPr>
          <p:nvPr/>
        </p:nvPicPr>
        <p:blipFill>
          <a:blip r:embed="rId4"/>
          <a:stretch>
            <a:fillRect/>
          </a:stretch>
        </p:blipFill>
        <p:spPr>
          <a:xfrm>
            <a:off x="2697185" y="324349"/>
            <a:ext cx="6797629" cy="1780186"/>
          </a:xfrm>
          <a:prstGeom prst="rect">
            <a:avLst/>
          </a:prstGeom>
        </p:spPr>
      </p:pic>
    </p:spTree>
    <p:custDataLst>
      <p:tags r:id="rId1"/>
    </p:custDataLst>
    <p:extLst>
      <p:ext uri="{BB962C8B-B14F-4D97-AF65-F5344CB8AC3E}">
        <p14:creationId xmlns:p14="http://schemas.microsoft.com/office/powerpoint/2010/main" val="318276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052F2FC-11EE-FE8C-1DD7-594B13B47E68}"/>
              </a:ext>
            </a:extLst>
          </p:cNvPr>
          <p:cNvSpPr txBox="1"/>
          <p:nvPr/>
        </p:nvSpPr>
        <p:spPr>
          <a:xfrm>
            <a:off x="642573" y="2727948"/>
            <a:ext cx="10548620" cy="1200329"/>
          </a:xfrm>
          <a:prstGeom prst="rect">
            <a:avLst/>
          </a:prstGeom>
          <a:noFill/>
        </p:spPr>
        <p:txBody>
          <a:bodyPr wrap="square">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Một hôm, chị én nâu đang sửa soạn đi ngủ thì nghe thấy tiếng khóc thút thít</a:t>
            </a:r>
            <a:r>
              <a:rPr lang="en-US" sz="3600" b="1" i="0" dirty="0">
                <a:solidFill>
                  <a:srgbClr val="000000"/>
                </a:solidFill>
                <a:effectLst/>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cxnSp>
        <p:nvCxnSpPr>
          <p:cNvPr id="6" name="Đường nối Thẳng 5">
            <a:extLst>
              <a:ext uri="{FF2B5EF4-FFF2-40B4-BE49-F238E27FC236}">
                <a16:creationId xmlns:a16="http://schemas.microsoft.com/office/drawing/2014/main" id="{1E9ABBB7-F599-0FB8-7313-AF13A9FB51BE}"/>
              </a:ext>
            </a:extLst>
          </p:cNvPr>
          <p:cNvCxnSpPr/>
          <p:nvPr/>
        </p:nvCxnSpPr>
        <p:spPr>
          <a:xfrm flipH="1">
            <a:off x="2743201" y="2720051"/>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id="{42D85EEC-25E4-C9F3-6319-6A6A14BB22FC}"/>
              </a:ext>
            </a:extLst>
          </p:cNvPr>
          <p:cNvCxnSpPr/>
          <p:nvPr/>
        </p:nvCxnSpPr>
        <p:spPr>
          <a:xfrm flipH="1">
            <a:off x="5279985" y="2768580"/>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AF14EFD8-1A11-FBAE-F402-63CFD45A6605}"/>
              </a:ext>
            </a:extLst>
          </p:cNvPr>
          <p:cNvCxnSpPr/>
          <p:nvPr/>
        </p:nvCxnSpPr>
        <p:spPr>
          <a:xfrm flipH="1">
            <a:off x="10316901" y="2740034"/>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nvGrpSpPr>
          <p:cNvPr id="16" name="Nhóm 15">
            <a:extLst>
              <a:ext uri="{FF2B5EF4-FFF2-40B4-BE49-F238E27FC236}">
                <a16:creationId xmlns:a16="http://schemas.microsoft.com/office/drawing/2014/main" id="{9A00EACF-7A4A-92A8-7654-F1BEEB2FC621}"/>
              </a:ext>
            </a:extLst>
          </p:cNvPr>
          <p:cNvGrpSpPr/>
          <p:nvPr/>
        </p:nvGrpSpPr>
        <p:grpSpPr>
          <a:xfrm>
            <a:off x="6984558" y="3227225"/>
            <a:ext cx="384768" cy="708949"/>
            <a:chOff x="6984558" y="3227225"/>
            <a:chExt cx="384768" cy="708949"/>
          </a:xfrm>
        </p:grpSpPr>
        <p:cxnSp>
          <p:nvCxnSpPr>
            <p:cNvPr id="9" name="Đường nối Thẳng 8">
              <a:extLst>
                <a:ext uri="{FF2B5EF4-FFF2-40B4-BE49-F238E27FC236}">
                  <a16:creationId xmlns:a16="http://schemas.microsoft.com/office/drawing/2014/main" id="{DAD80228-D8BE-4B02-F82F-03D546D9F278}"/>
                </a:ext>
              </a:extLst>
            </p:cNvPr>
            <p:cNvCxnSpPr/>
            <p:nvPr/>
          </p:nvCxnSpPr>
          <p:spPr>
            <a:xfrm flipH="1">
              <a:off x="6984558"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F081B377-F584-E544-34DC-228C7B9D1E89}"/>
                </a:ext>
              </a:extLst>
            </p:cNvPr>
            <p:cNvCxnSpPr/>
            <p:nvPr/>
          </p:nvCxnSpPr>
          <p:spPr>
            <a:xfrm flipH="1">
              <a:off x="7137832"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pic>
        <p:nvPicPr>
          <p:cNvPr id="15" name="Hình ảnh 14">
            <a:extLst>
              <a:ext uri="{FF2B5EF4-FFF2-40B4-BE49-F238E27FC236}">
                <a16:creationId xmlns:a16="http://schemas.microsoft.com/office/drawing/2014/main" id="{0D2EEB71-822A-DC3A-F9B1-CF2CAEC3F5CC}"/>
              </a:ext>
            </a:extLst>
          </p:cNvPr>
          <p:cNvPicPr>
            <a:picLocks noChangeAspect="1"/>
          </p:cNvPicPr>
          <p:nvPr/>
        </p:nvPicPr>
        <p:blipFill>
          <a:blip r:embed="rId4"/>
          <a:stretch>
            <a:fillRect/>
          </a:stretch>
        </p:blipFill>
        <p:spPr>
          <a:xfrm>
            <a:off x="1499217" y="173013"/>
            <a:ext cx="9193565" cy="2353260"/>
          </a:xfrm>
          <a:prstGeom prst="rect">
            <a:avLst/>
          </a:prstGeom>
        </p:spPr>
      </p:pic>
    </p:spTree>
    <p:custDataLst>
      <p:tags r:id="rId1"/>
    </p:custDataLst>
    <p:extLst>
      <p:ext uri="{BB962C8B-B14F-4D97-AF65-F5344CB8AC3E}">
        <p14:creationId xmlns:p14="http://schemas.microsoft.com/office/powerpoint/2010/main" val="397953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9E2A7FD-7F7F-C1C0-8339-4A323BDDD9C1}"/>
              </a:ext>
            </a:extLst>
          </p:cNvPr>
          <p:cNvGrpSpPr/>
          <p:nvPr/>
        </p:nvGrpSpPr>
        <p:grpSpPr>
          <a:xfrm>
            <a:off x="587514" y="1562583"/>
            <a:ext cx="3811819" cy="3130368"/>
            <a:chOff x="458904" y="2119930"/>
            <a:chExt cx="3811819" cy="3130368"/>
          </a:xfrm>
        </p:grpSpPr>
        <p:pic>
          <p:nvPicPr>
            <p:cNvPr id="5" name="图片 6">
              <a:extLst>
                <a:ext uri="{FF2B5EF4-FFF2-40B4-BE49-F238E27FC236}">
                  <a16:creationId xmlns:a16="http://schemas.microsoft.com/office/drawing/2014/main" id="{84021AA2-39B7-9A19-8B60-460AFBB83D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904" y="2119930"/>
              <a:ext cx="3811819" cy="3130368"/>
            </a:xfrm>
            <a:prstGeom prst="rect">
              <a:avLst/>
            </a:prstGeom>
          </p:spPr>
        </p:pic>
        <p:sp>
          <p:nvSpPr>
            <p:cNvPr id="6" name="TextBox 9">
              <a:extLst>
                <a:ext uri="{FF2B5EF4-FFF2-40B4-BE49-F238E27FC236}">
                  <a16:creationId xmlns:a16="http://schemas.microsoft.com/office/drawing/2014/main" id="{2CA933F9-8E29-5776-02DA-7EFAAA786662}"/>
                </a:ext>
              </a:extLst>
            </p:cNvPr>
            <p:cNvSpPr txBox="1"/>
            <p:nvPr/>
          </p:nvSpPr>
          <p:spPr>
            <a:xfrm>
              <a:off x="716838" y="2887943"/>
              <a:ext cx="3366927" cy="1305037"/>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Em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bị</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ốm</a:t>
              </a:r>
              <a:r>
                <a:rPr lang="en-US" sz="2800" b="1" i="1" dirty="0">
                  <a:latin typeface="Cambria" panose="02040503050406030204" pitchFamily="18" charset="0"/>
                  <a:ea typeface="Cambria" panose="02040503050406030204" pitchFamily="18" charset="0"/>
                </a:rPr>
                <a:t> à</a:t>
              </a:r>
              <a:endParaRPr lang="vi-VN" sz="2800" b="1" i="1" dirty="0">
                <a:effectLst/>
                <a:latin typeface="Cambria" panose="02040503050406030204" pitchFamily="18" charset="0"/>
                <a:ea typeface="Cambria" panose="02040503050406030204" pitchFamily="18" charset="0"/>
              </a:endParaRPr>
            </a:p>
          </p:txBody>
        </p:sp>
      </p:grpSp>
      <p:grpSp>
        <p:nvGrpSpPr>
          <p:cNvPr id="7" name="Group 13">
            <a:extLst>
              <a:ext uri="{FF2B5EF4-FFF2-40B4-BE49-F238E27FC236}">
                <a16:creationId xmlns:a16="http://schemas.microsoft.com/office/drawing/2014/main" id="{452B3AC6-F225-619A-F485-9D677727D65B}"/>
              </a:ext>
            </a:extLst>
          </p:cNvPr>
          <p:cNvGrpSpPr/>
          <p:nvPr/>
        </p:nvGrpSpPr>
        <p:grpSpPr>
          <a:xfrm>
            <a:off x="4535911" y="3429000"/>
            <a:ext cx="3503496" cy="3130368"/>
            <a:chOff x="4314626" y="2119930"/>
            <a:chExt cx="3503496" cy="4348108"/>
          </a:xfrm>
        </p:grpSpPr>
        <p:pic>
          <p:nvPicPr>
            <p:cNvPr id="8" name="图片 6">
              <a:extLst>
                <a:ext uri="{FF2B5EF4-FFF2-40B4-BE49-F238E27FC236}">
                  <a16:creationId xmlns:a16="http://schemas.microsoft.com/office/drawing/2014/main" id="{46E1B43A-DE01-E9F1-035E-16716DDBDA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626" y="2119930"/>
              <a:ext cx="3503496" cy="4348108"/>
            </a:xfrm>
            <a:prstGeom prst="rect">
              <a:avLst/>
            </a:prstGeom>
          </p:spPr>
        </p:pic>
        <p:sp>
          <p:nvSpPr>
            <p:cNvPr id="9" name="TextBox 10">
              <a:extLst>
                <a:ext uri="{FF2B5EF4-FFF2-40B4-BE49-F238E27FC236}">
                  <a16:creationId xmlns:a16="http://schemas.microsoft.com/office/drawing/2014/main" id="{02259B96-FE32-485D-2CD4-02C5CB1691C0}"/>
                </a:ext>
              </a:extLst>
            </p:cNvPr>
            <p:cNvSpPr txBox="1"/>
            <p:nvPr/>
          </p:nvSpPr>
          <p:spPr>
            <a:xfrm>
              <a:off x="4623359" y="3388532"/>
              <a:ext cx="2941906" cy="1812708"/>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tiếp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chị</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sẽ</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giúp</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em</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grpSp>
        <p:nvGrpSpPr>
          <p:cNvPr id="10" name="Group 14">
            <a:extLst>
              <a:ext uri="{FF2B5EF4-FFF2-40B4-BE49-F238E27FC236}">
                <a16:creationId xmlns:a16="http://schemas.microsoft.com/office/drawing/2014/main" id="{3B266D0F-84DB-2D39-DD55-D9AE76E3C061}"/>
              </a:ext>
            </a:extLst>
          </p:cNvPr>
          <p:cNvGrpSpPr/>
          <p:nvPr/>
        </p:nvGrpSpPr>
        <p:grpSpPr>
          <a:xfrm>
            <a:off x="8169231" y="1690078"/>
            <a:ext cx="3503496" cy="2969457"/>
            <a:chOff x="8216069" y="2280841"/>
            <a:chExt cx="3503496" cy="2969457"/>
          </a:xfrm>
        </p:grpSpPr>
        <p:pic>
          <p:nvPicPr>
            <p:cNvPr id="12" name="图片 6">
              <a:extLst>
                <a:ext uri="{FF2B5EF4-FFF2-40B4-BE49-F238E27FC236}">
                  <a16:creationId xmlns:a16="http://schemas.microsoft.com/office/drawing/2014/main" id="{2DEBAB1D-BE79-F368-995D-F1B9612FFC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6069" y="2280841"/>
              <a:ext cx="3503496" cy="2969457"/>
            </a:xfrm>
            <a:prstGeom prst="rect">
              <a:avLst/>
            </a:prstGeom>
          </p:spPr>
        </p:pic>
        <p:sp>
          <p:nvSpPr>
            <p:cNvPr id="13" name="TextBox 12">
              <a:extLst>
                <a:ext uri="{FF2B5EF4-FFF2-40B4-BE49-F238E27FC236}">
                  <a16:creationId xmlns:a16="http://schemas.microsoft.com/office/drawing/2014/main" id="{50F24B5A-1BFB-5D4A-042E-BFD3084D481A}"/>
                </a:ext>
              </a:extLst>
            </p:cNvPr>
            <p:cNvSpPr txBox="1"/>
            <p:nvPr/>
          </p:nvSpPr>
          <p:spPr>
            <a:xfrm>
              <a:off x="8475717" y="3192368"/>
              <a:ext cx="2984199" cy="658706"/>
            </a:xfrm>
            <a:prstGeom prst="rect">
              <a:avLst/>
            </a:prstGeom>
            <a:noFill/>
          </p:spPr>
          <p:txBody>
            <a:bodyPr wrap="square">
              <a:spAutoFit/>
            </a:bodyPr>
            <a:lstStyle/>
            <a:p>
              <a:pPr algn="just">
                <a:lnSpc>
                  <a:spcPct val="150000"/>
                </a:lnSpc>
              </a:pPr>
              <a:r>
                <a:rPr lang="en-US" sz="2800" b="1" dirty="0" err="1">
                  <a:latin typeface="Cambria" panose="02040503050406030204" pitchFamily="18" charset="0"/>
                  <a:ea typeface="Cambria" panose="02040503050406030204" pitchFamily="18" charset="0"/>
                </a:rPr>
                <a:t>Đoạn</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Còn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i="1" dirty="0">
                  <a:latin typeface="Cambria" panose="02040503050406030204" pitchFamily="18" charset="0"/>
                  <a:ea typeface="Cambria" panose="02040503050406030204" pitchFamily="18" charset="0"/>
                </a:rPr>
                <a:t>.</a:t>
              </a:r>
              <a:endParaRPr lang="vi-VN" sz="2800" b="1" i="1" dirty="0">
                <a:effectLst/>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4C6A20D1-5D59-0DB6-6999-DFC16FA6FB1A}"/>
              </a:ext>
            </a:extLst>
          </p:cNvPr>
          <p:cNvPicPr>
            <a:picLocks noChangeAspect="1"/>
          </p:cNvPicPr>
          <p:nvPr/>
        </p:nvPicPr>
        <p:blipFill>
          <a:blip r:embed="rId5"/>
          <a:stretch>
            <a:fillRect/>
          </a:stretch>
        </p:blipFill>
        <p:spPr>
          <a:xfrm>
            <a:off x="3056170" y="135261"/>
            <a:ext cx="6456224" cy="2566638"/>
          </a:xfrm>
          <a:prstGeom prst="rect">
            <a:avLst/>
          </a:prstGeom>
        </p:spPr>
      </p:pic>
    </p:spTree>
    <p:custDataLst>
      <p:tags r:id="rId1"/>
    </p:custDataLst>
    <p:extLst>
      <p:ext uri="{BB962C8B-B14F-4D97-AF65-F5344CB8AC3E}">
        <p14:creationId xmlns:p14="http://schemas.microsoft.com/office/powerpoint/2010/main" val="3904280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TotalTime>
  <Words>1766</Words>
  <Application>Microsoft Office PowerPoint</Application>
  <PresentationFormat>Widescreen</PresentationFormat>
  <Paragraphs>107</Paragraphs>
  <Slides>27</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Fredoka One</vt:lpstr>
      <vt:lpstr>Vogue-ExtraBold</vt:lpstr>
      <vt:lpstr>SVN-Dancing Script</vt:lpstr>
      <vt:lpstr>SVN-Newton</vt:lpstr>
      <vt:lpstr>Arial</vt:lpstr>
      <vt:lpstr>SVN-Ready</vt:lpstr>
      <vt:lpstr>字魂59号-创粗黑</vt:lpstr>
      <vt:lpstr>Times New Roman</vt:lpstr>
      <vt:lpstr>Cambria</vt:lpstr>
      <vt:lpstr>Calibri</vt:lpstr>
      <vt:lpstr>#9Slide07 HoneyCream</vt:lpstr>
      <vt:lpstr>M PLUS Rounded 1c</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Windows User</cp:lastModifiedBy>
  <cp:revision>10</cp:revision>
  <dcterms:created xsi:type="dcterms:W3CDTF">2023-02-23T15:45:09Z</dcterms:created>
  <dcterms:modified xsi:type="dcterms:W3CDTF">2023-02-26T10:23:29Z</dcterms:modified>
</cp:coreProperties>
</file>