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6" r:id="rId2"/>
    <p:sldMasterId id="2147483668" r:id="rId3"/>
    <p:sldMasterId id="2147483680" r:id="rId4"/>
    <p:sldMasterId id="2147483692" r:id="rId5"/>
    <p:sldMasterId id="2147483704" r:id="rId6"/>
    <p:sldMasterId id="2147483716" r:id="rId7"/>
    <p:sldMasterId id="2147483728" r:id="rId8"/>
    <p:sldMasterId id="2147483740" r:id="rId9"/>
  </p:sldMasterIdLst>
  <p:notesMasterIdLst>
    <p:notesMasterId r:id="rId28"/>
  </p:notesMasterIdLst>
  <p:sldIdLst>
    <p:sldId id="312" r:id="rId10"/>
    <p:sldId id="297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299" r:id="rId20"/>
    <p:sldId id="332" r:id="rId21"/>
    <p:sldId id="319" r:id="rId22"/>
    <p:sldId id="321" r:id="rId23"/>
    <p:sldId id="320" r:id="rId24"/>
    <p:sldId id="322" r:id="rId25"/>
    <p:sldId id="333" r:id="rId26"/>
    <p:sldId id="307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  <p:bold r:id="rId30"/>
    </p:embeddedFont>
    <p:embeddedFont>
      <p:font typeface="#9Slide07 HoneyCream" pitchFamily="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Fredoka One" panose="02000000000000000000" pitchFamily="2" charset="0"/>
      <p:regular r:id="rId42"/>
    </p:embeddedFont>
    <p:embeddedFont>
      <p:font typeface="SVN-Berkshire Swash" panose="02040603050506020204" pitchFamily="18" charset="0"/>
      <p:regular r:id="rId43"/>
    </p:embeddedFont>
    <p:embeddedFont>
      <p:font typeface="SVN-Dancing Script" panose="02040603050506020204" pitchFamily="18" charset="0"/>
      <p:regular r:id="rId44"/>
    </p:embeddedFont>
    <p:embeddedFont>
      <p:font typeface="SVN-Newton" panose="02040603050506020204" pitchFamily="18" charset="0"/>
      <p:regular r:id="rId45"/>
    </p:embeddedFont>
    <p:embeddedFont>
      <p:font typeface="UTM Americana" panose="02040603050506020204" pitchFamily="18" charset="0"/>
      <p:regular r:id="rId46"/>
      <p:bold r:id="rId47"/>
      <p:italic r:id="rId48"/>
    </p:embeddedFont>
    <p:embeddedFont>
      <p:font typeface="UTM Avo" panose="02040603050506020204" pitchFamily="18" charset="0"/>
      <p:regular r:id="rId49"/>
      <p:bold r:id="rId50"/>
      <p:italic r:id="rId51"/>
      <p:boldItalic r:id="rId52"/>
    </p:embeddedFont>
    <p:embeddedFont>
      <p:font typeface="UTM Futura Extra" panose="02040603050506020204" pitchFamily="18" charset="0"/>
      <p:bold r:id="rId53"/>
    </p:embeddedFont>
    <p:embeddedFont>
      <p:font typeface="UTM Khuccamta" panose="02040603050506020204" pitchFamily="18" charset="0"/>
      <p:regular r:id="rId54"/>
    </p:embeddedFont>
    <p:embeddedFont>
      <p:font typeface="UTM Loko" panose="02040603050506020204" pitchFamily="18" charset="0"/>
      <p:regular r:id="rId55"/>
    </p:embeddedFont>
    <p:embeddedFont>
      <p:font typeface="UVN Thang Vu" panose="03090702030407020404" pitchFamily="66" charset="0"/>
      <p:regular r:id="rId56"/>
    </p:embeddedFont>
  </p:embeddedFontLst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6B8"/>
    <a:srgbClr val="3FB6B9"/>
    <a:srgbClr val="E07227"/>
    <a:srgbClr val="E87E76"/>
    <a:srgbClr val="01A0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FF6B00-0C2C-451D-9230-12BDA01A11D7}" v="807" dt="2023-02-21T13:01:28.3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542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11.fntdata"/><Relationship Id="rId21" Type="http://schemas.openxmlformats.org/officeDocument/2006/relationships/slide" Target="slides/slide12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63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font" Target="fonts/font1.fntdata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ags" Target="tags/tag1.xml"/><Relationship Id="rId10" Type="http://schemas.openxmlformats.org/officeDocument/2006/relationships/slide" Target="slides/slide1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Đoàn Xuân Bình" userId="e7663075-c39f-4d9d-a2ba-f0fc054c4526" providerId="ADAL" clId="{51FF6B00-0C2C-451D-9230-12BDA01A11D7}"/>
    <pc:docChg chg="undo custSel addSld delSld modSld delMainMaster">
      <pc:chgData name="Nguyễn Đoàn Xuân Bình" userId="e7663075-c39f-4d9d-a2ba-f0fc054c4526" providerId="ADAL" clId="{51FF6B00-0C2C-451D-9230-12BDA01A11D7}" dt="2023-02-21T13:01:27.789" v="1114"/>
      <pc:docMkLst>
        <pc:docMk/>
      </pc:docMkLst>
      <pc:sldChg chg="del">
        <pc:chgData name="Nguyễn Đoàn Xuân Bình" userId="e7663075-c39f-4d9d-a2ba-f0fc054c4526" providerId="ADAL" clId="{51FF6B00-0C2C-451D-9230-12BDA01A11D7}" dt="2023-02-09T10:47:14.832" v="380" actId="47"/>
        <pc:sldMkLst>
          <pc:docMk/>
          <pc:sldMk cId="2897076356" sldId="285"/>
        </pc:sldMkLst>
      </pc:sldChg>
      <pc:sldChg chg="addSp delSp modSp mod modTransition delAnim modAnim">
        <pc:chgData name="Nguyễn Đoàn Xuân Bình" userId="e7663075-c39f-4d9d-a2ba-f0fc054c4526" providerId="ADAL" clId="{51FF6B00-0C2C-451D-9230-12BDA01A11D7}" dt="2023-02-21T01:59:56.287" v="863"/>
        <pc:sldMkLst>
          <pc:docMk/>
          <pc:sldMk cId="811402838" sldId="299"/>
        </pc:sldMkLst>
        <pc:spChg chg="del mod">
          <ac:chgData name="Nguyễn Đoàn Xuân Bình" userId="e7663075-c39f-4d9d-a2ba-f0fc054c4526" providerId="ADAL" clId="{51FF6B00-0C2C-451D-9230-12BDA01A11D7}" dt="2023-02-21T01:50:49.239" v="832" actId="478"/>
          <ac:spMkLst>
            <pc:docMk/>
            <pc:sldMk cId="811402838" sldId="299"/>
            <ac:spMk id="3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1:50:50.847" v="833" actId="478"/>
          <ac:spMkLst>
            <pc:docMk/>
            <pc:sldMk cId="811402838" sldId="299"/>
            <ac:spMk id="4" creationId="{00000000-0000-0000-0000-000000000000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6" creationId="{33163067-E188-4BC9-B8FC-D3B29EDEF8EE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7" creationId="{46F0A9A9-A457-47B6-BD96-840C227664B6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8" creationId="{CBCFA0AD-4D2F-49D2-929E-B152F49ECBBD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9" creationId="{2DB641D6-D4BA-416B-92EF-79E636DC5DA6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0" creationId="{053F5B5F-68DA-43CF-A3FA-B48458DD074E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1" creationId="{68BD8396-F344-4014-8DD4-4D064433BBF1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2" creationId="{AB4F3214-BF6C-4F70-A98C-4DB82E61927A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3" creationId="{C961A984-7CA1-4E69-8202-2466280772AC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4" creationId="{4CBA14B7-B4D0-47B4-97DB-E9B99DF69A8A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5" creationId="{45EB5A58-F65E-4EED-BDAA-DA02D22A802C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6" creationId="{D61FC2B5-7BE8-4666-805C-B7FD4CF86416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7" creationId="{2FAE84F3-CD69-4E00-8A5B-BC69809211FC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8" creationId="{C509C0AA-69BB-47D6-870E-2521BB0755E8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9" creationId="{B03A48C1-8DB1-4083-817F-657E6F744F3E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20" creationId="{7DFF400C-3706-410E-8D9A-E3A6DADB1B4E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21" creationId="{A3AB1442-C26E-4346-9DB4-FE0ACF52FEF6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22" creationId="{E96AFAC4-D9BF-4AA8-A8E1-37EC1D69B94E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23" creationId="{A32FFF0F-939E-447E-A05F-1A45C0A4B9E9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24" creationId="{091CCCF4-C48A-4654-9A47-F7E9F9F37ABE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25" creationId="{73293C7D-D7FD-4C51-981A-0BA06B293347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26" creationId="{EC939634-1B83-42B4-9F07-2A828ADE0AA2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27" creationId="{FCDB0A87-5F8B-41BD-8C71-CDD12B7A9D7D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28" creationId="{934710DB-9427-46E8-8A9B-CC3F0C15998D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29" creationId="{3C425B43-1FFC-498F-888C-B4C8A2C8B9E6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30" creationId="{0E32304F-DD9F-4C92-ADD7-9731D9700157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31" creationId="{9A8A4850-AE46-4A51-86B0-43B9D931483C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32" creationId="{F2CCBC70-AF68-4F4D-BE4F-B505F2F9FF0C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33" creationId="{CA7F5041-0F0F-4301-8676-34D20FB159F6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34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1:50:52.132" v="834" actId="478"/>
          <ac:spMkLst>
            <pc:docMk/>
            <pc:sldMk cId="811402838" sldId="299"/>
            <ac:spMk id="36" creationId="{00000000-0000-0000-0000-000000000000}"/>
          </ac:spMkLst>
        </pc:spChg>
        <pc:spChg chg="add mod">
          <ac:chgData name="Nguyễn Đoàn Xuân Bình" userId="e7663075-c39f-4d9d-a2ba-f0fc054c4526" providerId="ADAL" clId="{51FF6B00-0C2C-451D-9230-12BDA01A11D7}" dt="2023-02-21T01:51:26.566" v="845" actId="14100"/>
          <ac:spMkLst>
            <pc:docMk/>
            <pc:sldMk cId="811402838" sldId="299"/>
            <ac:spMk id="37" creationId="{6E8CF3EE-6714-D83D-1713-9F2E05572BA3}"/>
          </ac:spMkLst>
        </pc:spChg>
        <pc:spChg chg="add mod">
          <ac:chgData name="Nguyễn Đoàn Xuân Bình" userId="e7663075-c39f-4d9d-a2ba-f0fc054c4526" providerId="ADAL" clId="{51FF6B00-0C2C-451D-9230-12BDA01A11D7}" dt="2023-02-21T01:51:28.316" v="846" actId="14100"/>
          <ac:spMkLst>
            <pc:docMk/>
            <pc:sldMk cId="811402838" sldId="299"/>
            <ac:spMk id="38" creationId="{4EF8EB5E-51CF-6D1A-DD34-2F5DF9D98BE4}"/>
          </ac:spMkLst>
        </pc:spChg>
        <pc:spChg chg="add mod">
          <ac:chgData name="Nguyễn Đoàn Xuân Bình" userId="e7663075-c39f-4d9d-a2ba-f0fc054c4526" providerId="ADAL" clId="{51FF6B00-0C2C-451D-9230-12BDA01A11D7}" dt="2023-02-21T01:51:31.986" v="848" actId="14100"/>
          <ac:spMkLst>
            <pc:docMk/>
            <pc:sldMk cId="811402838" sldId="299"/>
            <ac:spMk id="39" creationId="{F8983C80-25DD-8AC6-307E-E130570A4E91}"/>
          </ac:spMkLst>
        </pc:spChg>
        <pc:spChg chg="add mod">
          <ac:chgData name="Nguyễn Đoàn Xuân Bình" userId="e7663075-c39f-4d9d-a2ba-f0fc054c4526" providerId="ADAL" clId="{51FF6B00-0C2C-451D-9230-12BDA01A11D7}" dt="2023-02-21T01:51:33.681" v="849" actId="14100"/>
          <ac:spMkLst>
            <pc:docMk/>
            <pc:sldMk cId="811402838" sldId="299"/>
            <ac:spMk id="40" creationId="{159B9D19-035F-4EAF-F702-583CC78821EC}"/>
          </ac:spMkLst>
        </pc:spChg>
        <pc:spChg chg="add mod">
          <ac:chgData name="Nguyễn Đoàn Xuân Bình" userId="e7663075-c39f-4d9d-a2ba-f0fc054c4526" providerId="ADAL" clId="{51FF6B00-0C2C-451D-9230-12BDA01A11D7}" dt="2023-02-21T01:59:28.058" v="861" actId="14100"/>
          <ac:spMkLst>
            <pc:docMk/>
            <pc:sldMk cId="811402838" sldId="299"/>
            <ac:spMk id="41" creationId="{303D9A95-7D49-6358-B540-C63E75ED4A09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55" creationId="{2CA798D0-77AC-C6E4-6083-159A5F3DE355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56" creationId="{1C1D228E-0517-F8D4-21E2-2CF87A216C9B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57" creationId="{15BD1C57-6331-D0E3-E588-1254F27ACCB9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58" creationId="{28084E48-8C1D-6D90-DA2C-77E84FAD0B66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59" creationId="{D2AF24F7-3B04-BC3C-6D84-9F7002F490AB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60" creationId="{42F7B0F3-D7D4-CED2-22B7-CE11CB349305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61" creationId="{BF098F84-D3A4-0B38-42A0-72AB1386DD47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62" creationId="{40B53DDA-83FA-3C47-0B07-333FE673D35E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63" creationId="{54314CBE-885D-282A-09E6-2EA94695EFD9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64" creationId="{043DE861-3AE4-4595-D617-56A9BC24F2C7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65" creationId="{8AA4AC34-0F67-0BCD-0FBE-C1B6C504AA82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66" creationId="{25CA6D21-C4F0-858A-4D3F-375758CAD9F0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67" creationId="{3161BF9B-D273-3278-97BF-8DD3AC90A5E5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68" creationId="{359F4A92-EF2D-CC24-AAE6-A7454932AC93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69" creationId="{F21D8561-F230-C09B-F3E8-3FB8C82C2F63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70" creationId="{39EF1FE9-1B35-04E4-E55C-A2F64304FC7A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71" creationId="{BFE4D954-E11B-8EF0-5D18-3BAEA794CA4A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72" creationId="{AA8401CC-4383-FD47-2B19-98E03BB5900B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73" creationId="{0277B8E2-877B-8B98-2F69-070E3B4DFB3A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74" creationId="{5B32332B-4F14-A604-532E-7B79DF69146C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75" creationId="{4B26E787-CB59-04E8-F63C-27B6A7A23383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76" creationId="{E2C19BBD-0F04-8EE5-388E-5A1A870EC00C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77" creationId="{E9035965-138F-B01A-CA0B-FF70AD59D9C6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78" creationId="{2041B1E0-E00C-6528-AA58-5653BA20F18A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79" creationId="{78BA88A9-CC89-FD1B-BA16-BAEC973F88A1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80" creationId="{EF78E5A3-85E0-659D-7ED7-676667652FCE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81" creationId="{620B6FCE-45BF-0A3F-8AA9-78783A9126DF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82" creationId="{08B9FD1A-0A69-CC5F-6A9E-4256BD723D24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83" creationId="{94171320-F0D6-33AD-6DFE-597DD142AAF2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84" creationId="{008BB329-420C-044B-6F0F-97B5E23C0CE9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85" creationId="{83EFC840-4F10-4069-9838-593ABF2A13E1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86" creationId="{93FB20F1-299E-02CF-8179-61430B0EB661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87" creationId="{AF6F454B-CF4C-73FF-F76B-C57DD6DEAC08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88" creationId="{8E0A3D6F-5311-E713-0D34-2CBBFD8CF911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89" creationId="{DA4304F8-5251-27F3-6F00-354B4C9A8D1B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90" creationId="{6833D271-EF73-9DA5-7A40-424BBC36AFCC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91" creationId="{6B415EA6-7083-8DEB-DA70-9FCDB47839F4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92" creationId="{A8A6052C-DBDB-7B84-0A06-1C41B96B8EBA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93" creationId="{BE4B8C61-75EB-0104-B1C7-4AB2CA81BAF1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94" creationId="{356A8027-47A6-A0EC-E45C-684309BFAC72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95" creationId="{8A9FE390-132A-618D-D1BB-8920F7D415CC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96" creationId="{32BE8466-0E0F-A27F-AC95-B57540CA28D2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97" creationId="{CD41A7B9-409F-56CF-F558-387AD897DF8C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98" creationId="{640ED833-7A77-A87E-706A-CA2A50320D8A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99" creationId="{E8CB68C0-E207-E9A6-7943-6999B0831E0B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00" creationId="{1410C0E1-E654-D545-9070-4AD147F5966D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01" creationId="{100F05EE-4865-8204-3565-A4762B51F571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02" creationId="{CE16DE0D-6C72-C2A7-40F0-91879EC634FB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03" creationId="{AA435198-1C95-9205-EBB4-280266D213AE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04" creationId="{40DE7F6B-FFE5-8273-E4F8-5C2ABE41D4EA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05" creationId="{EB07CBA7-5926-330D-9E93-A9B00FB02468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06" creationId="{1956C055-B430-E6FB-32D8-632D71C701D3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07" creationId="{F52A3535-6ED3-828E-7F4E-F869DE7BFFE6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08" creationId="{E11BFA6C-32C8-134D-91A5-F0AA251BEC83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09" creationId="{AE3FCC35-C399-0553-1780-885D44E28013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10" creationId="{6F546603-810D-11F0-65D1-6234C331DA20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11" creationId="{8E5611DD-A325-CA66-64FE-DEB84FD1A397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12" creationId="{972DC825-5BA2-1681-7D6A-E082445A5DFF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13" creationId="{07DC4B2A-EF14-35CA-8F65-9C9AEA78627D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14" creationId="{0C4ABE65-924C-D6FE-87BC-9E5377E314E1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15" creationId="{83F273D4-74A7-726D-C4D7-20FAB3E449E0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16" creationId="{182628A1-1418-6526-C50F-5733160841BE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17" creationId="{D0E60C20-FD7B-ACA9-B5C6-E31BAA6C42E5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18" creationId="{DFF4E8C1-D96B-8532-00AD-0C1114BF1D72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19" creationId="{DE928395-CEEB-E771-C70B-FE70B052A4F1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25" creationId="{6C7A85D4-83C3-DC50-7444-271744A813E0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26" creationId="{A2A677E4-D663-A163-ECDD-5C11C0D2C4E4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27" creationId="{EFF73530-38D7-C93F-14C7-A90F2208E602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28" creationId="{E916B497-DDC6-FAAF-FE55-2C0C37D4CF9D}"/>
          </ac:spMkLst>
        </pc:spChg>
        <pc:spChg chg="add mod">
          <ac:chgData name="Nguyễn Đoàn Xuân Bình" userId="e7663075-c39f-4d9d-a2ba-f0fc054c4526" providerId="ADAL" clId="{51FF6B00-0C2C-451D-9230-12BDA01A11D7}" dt="2023-02-21T01:51:48.748" v="851" actId="14100"/>
          <ac:spMkLst>
            <pc:docMk/>
            <pc:sldMk cId="811402838" sldId="299"/>
            <ac:spMk id="129" creationId="{F48DF1EA-4AB0-7F9F-861D-55F9730E1CE7}"/>
          </ac:spMkLst>
        </pc:spChg>
        <pc:spChg chg="add mod">
          <ac:chgData name="Nguyễn Đoàn Xuân Bình" userId="e7663075-c39f-4d9d-a2ba-f0fc054c4526" providerId="ADAL" clId="{51FF6B00-0C2C-451D-9230-12BDA01A11D7}" dt="2023-02-21T01:51:50.387" v="852" actId="14100"/>
          <ac:spMkLst>
            <pc:docMk/>
            <pc:sldMk cId="811402838" sldId="299"/>
            <ac:spMk id="130" creationId="{DE52D0D2-F5A1-D6F4-D036-5F6534EE0ABA}"/>
          </ac:spMkLst>
        </pc:spChg>
        <pc:spChg chg="add mod">
          <ac:chgData name="Nguyễn Đoàn Xuân Bình" userId="e7663075-c39f-4d9d-a2ba-f0fc054c4526" providerId="ADAL" clId="{51FF6B00-0C2C-451D-9230-12BDA01A11D7}" dt="2023-02-21T01:51:52.673" v="853" actId="14100"/>
          <ac:spMkLst>
            <pc:docMk/>
            <pc:sldMk cId="811402838" sldId="299"/>
            <ac:spMk id="131" creationId="{81918322-8020-31C3-A85E-F1484C6BEF91}"/>
          </ac:spMkLst>
        </pc:spChg>
        <pc:spChg chg="add mod">
          <ac:chgData name="Nguyễn Đoàn Xuân Bình" userId="e7663075-c39f-4d9d-a2ba-f0fc054c4526" providerId="ADAL" clId="{51FF6B00-0C2C-451D-9230-12BDA01A11D7}" dt="2023-02-21T01:51:54.478" v="854" actId="14100"/>
          <ac:spMkLst>
            <pc:docMk/>
            <pc:sldMk cId="811402838" sldId="299"/>
            <ac:spMk id="132" creationId="{F6E5A968-8C1D-2968-23AC-106649ABB2E5}"/>
          </ac:spMkLst>
        </pc:spChg>
        <pc:spChg chg="add mod">
          <ac:chgData name="Nguyễn Đoàn Xuân Bình" userId="e7663075-c39f-4d9d-a2ba-f0fc054c4526" providerId="ADAL" clId="{51FF6B00-0C2C-451D-9230-12BDA01A11D7}" dt="2023-02-21T01:59:25.826" v="860" actId="14100"/>
          <ac:spMkLst>
            <pc:docMk/>
            <pc:sldMk cId="811402838" sldId="299"/>
            <ac:spMk id="133" creationId="{1D6FAAEE-CB73-8B2B-FF83-5A971913967C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40" creationId="{37620EFF-309D-5F35-771F-09090D06DE38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41" creationId="{65FB9F37-7B14-6BBC-1809-36039A4BDDB0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42" creationId="{4E0896E4-E6C3-12DF-5C9B-9368F910D0DE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43" creationId="{B81F1C1F-8900-5CF5-D548-F4627568A674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44" creationId="{59A3B45A-86DF-8DF9-7E8E-A1D6667D98C3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45" creationId="{DB19E338-0387-FB3F-BE00-6E4BA51FCCA9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46" creationId="{3F1E404A-4ACC-4A6D-C542-978C55433965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47" creationId="{EEE60835-72B7-50FB-A538-75130380F113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48" creationId="{D38568EA-AB6F-44BF-F464-B18243C7E9A9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49" creationId="{1E2A67CD-6E7B-A1B8-93E0-71B6847AA48C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50" creationId="{FB328C93-5B6B-0631-F553-B65E116E049F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51" creationId="{8DD93A64-59D1-DA22-1CC0-7AA019BCDEF5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52" creationId="{07AF12D4-B949-EFBB-C7B1-C128D93B2C96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53" creationId="{AFE7D90B-AF75-9DA9-4D4B-5E0CA8DA256B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54" creationId="{1832A60D-633E-CB96-4B87-729C15D36941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55" creationId="{4319CA94-EEE1-FE2A-FC75-32DBC301F8EA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56" creationId="{99A63DB8-E114-9B77-49D7-336697C78A60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57" creationId="{61D1B191-3224-9451-5523-293E196A1C2D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58" creationId="{0F3463F2-0BCD-8A50-0F33-2FBFF0975CE5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59" creationId="{D3C18000-A3A9-2EF3-8191-9A20BF4250AA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60" creationId="{3EF346A5-FC25-F344-1179-775D0AF625E5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61" creationId="{BBC3986C-CC7B-7168-065B-9CA3F5B5F9B6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62" creationId="{56E7730C-18E9-10A7-26E8-9C272D703FD0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63" creationId="{EE659980-3269-1DD6-65B9-F9B4E68ABA49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64" creationId="{E87A07E8-86CD-6166-9B37-30C54DFFA5A1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65" creationId="{EB823467-814D-013E-960C-B331C6F0AC23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66" creationId="{6707B93D-617A-A239-7FD8-98F21A25AAF9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67" creationId="{7B9C3B15-D88D-C93B-837B-2DA99F8A651F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68" creationId="{F4F5E1F3-0C8E-D041-E255-1BF3317D98ED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69" creationId="{523472BD-9F6A-6063-8EC9-4E28DAA3175A}"/>
          </ac:spMkLst>
        </pc:spChg>
        <pc:spChg chg="mod">
          <ac:chgData name="Nguyễn Đoàn Xuân Bình" userId="e7663075-c39f-4d9d-a2ba-f0fc054c4526" providerId="ADAL" clId="{51FF6B00-0C2C-451D-9230-12BDA01A11D7}" dt="2023-02-21T01:51:22.808" v="844" actId="1076"/>
          <ac:spMkLst>
            <pc:docMk/>
            <pc:sldMk cId="811402838" sldId="299"/>
            <ac:spMk id="170" creationId="{491EAAF8-D380-725D-D972-7F147BF8A770}"/>
          </ac:spMkLst>
        </pc:spChg>
        <pc:spChg chg="add mod">
          <ac:chgData name="Nguyễn Đoàn Xuân Bình" userId="e7663075-c39f-4d9d-a2ba-f0fc054c4526" providerId="ADAL" clId="{51FF6B00-0C2C-451D-9230-12BDA01A11D7}" dt="2023-02-21T01:52:02.059" v="855" actId="14100"/>
          <ac:spMkLst>
            <pc:docMk/>
            <pc:sldMk cId="811402838" sldId="299"/>
            <ac:spMk id="171" creationId="{42B80D1F-8D2B-0461-F413-66E2A083FDE6}"/>
          </ac:spMkLst>
        </pc:spChg>
        <pc:spChg chg="add mod">
          <ac:chgData name="Nguyễn Đoàn Xuân Bình" userId="e7663075-c39f-4d9d-a2ba-f0fc054c4526" providerId="ADAL" clId="{51FF6B00-0C2C-451D-9230-12BDA01A11D7}" dt="2023-02-21T01:52:03.600" v="856" actId="14100"/>
          <ac:spMkLst>
            <pc:docMk/>
            <pc:sldMk cId="811402838" sldId="299"/>
            <ac:spMk id="172" creationId="{DCE29D72-7A31-5DF2-E880-7278D3CD78E2}"/>
          </ac:spMkLst>
        </pc:spChg>
        <pc:spChg chg="add mod">
          <ac:chgData name="Nguyễn Đoàn Xuân Bình" userId="e7663075-c39f-4d9d-a2ba-f0fc054c4526" providerId="ADAL" clId="{51FF6B00-0C2C-451D-9230-12BDA01A11D7}" dt="2023-02-21T01:52:05.369" v="857" actId="14100"/>
          <ac:spMkLst>
            <pc:docMk/>
            <pc:sldMk cId="811402838" sldId="299"/>
            <ac:spMk id="173" creationId="{33EC1DFC-9B8B-5EAD-43DF-02C06E746A83}"/>
          </ac:spMkLst>
        </pc:spChg>
        <pc:spChg chg="add mod">
          <ac:chgData name="Nguyễn Đoàn Xuân Bình" userId="e7663075-c39f-4d9d-a2ba-f0fc054c4526" providerId="ADAL" clId="{51FF6B00-0C2C-451D-9230-12BDA01A11D7}" dt="2023-02-21T01:52:06.895" v="858" actId="14100"/>
          <ac:spMkLst>
            <pc:docMk/>
            <pc:sldMk cId="811402838" sldId="299"/>
            <ac:spMk id="174" creationId="{E9A59454-C910-8475-09A0-1C2926921F45}"/>
          </ac:spMkLst>
        </pc:spChg>
        <pc:spChg chg="add mod">
          <ac:chgData name="Nguyễn Đoàn Xuân Bình" userId="e7663075-c39f-4d9d-a2ba-f0fc054c4526" providerId="ADAL" clId="{51FF6B00-0C2C-451D-9230-12BDA01A11D7}" dt="2023-02-21T01:59:22.068" v="859" actId="14100"/>
          <ac:spMkLst>
            <pc:docMk/>
            <pc:sldMk cId="811402838" sldId="299"/>
            <ac:spMk id="175" creationId="{0AA764DB-BD40-844A-470C-C6E2B988A21F}"/>
          </ac:spMkLst>
        </pc:spChg>
        <pc:grpChg chg="mod">
          <ac:chgData name="Nguyễn Đoàn Xuân Bình" userId="e7663075-c39f-4d9d-a2ba-f0fc054c4526" providerId="ADAL" clId="{51FF6B00-0C2C-451D-9230-12BDA01A11D7}" dt="2023-02-21T01:51:22.808" v="844" actId="1076"/>
          <ac:grpSpMkLst>
            <pc:docMk/>
            <pc:sldMk cId="811402838" sldId="299"/>
            <ac:grpSpMk id="5" creationId="{D0693CDF-96DC-444B-8922-A41C6F70423E}"/>
          </ac:grpSpMkLst>
        </pc:grpChg>
        <pc:grpChg chg="add mod">
          <ac:chgData name="Nguyễn Đoàn Xuân Bình" userId="e7663075-c39f-4d9d-a2ba-f0fc054c4526" providerId="ADAL" clId="{51FF6B00-0C2C-451D-9230-12BDA01A11D7}" dt="2023-02-21T01:51:22.808" v="844" actId="1076"/>
          <ac:grpSpMkLst>
            <pc:docMk/>
            <pc:sldMk cId="811402838" sldId="299"/>
            <ac:grpSpMk id="42" creationId="{55951280-1373-53F2-D5F1-A03C7FA38A1C}"/>
          </ac:grpSpMkLst>
        </pc:grpChg>
        <pc:grpChg chg="mod">
          <ac:chgData name="Nguyễn Đoàn Xuân Bình" userId="e7663075-c39f-4d9d-a2ba-f0fc054c4526" providerId="ADAL" clId="{51FF6B00-0C2C-451D-9230-12BDA01A11D7}" dt="2023-02-21T01:51:22.808" v="844" actId="1076"/>
          <ac:grpSpMkLst>
            <pc:docMk/>
            <pc:sldMk cId="811402838" sldId="299"/>
            <ac:grpSpMk id="44" creationId="{D19C712E-4D9A-530C-9335-B2929854F3C0}"/>
          </ac:grpSpMkLst>
        </pc:grpChg>
        <pc:grpChg chg="mod">
          <ac:chgData name="Nguyễn Đoàn Xuân Bình" userId="e7663075-c39f-4d9d-a2ba-f0fc054c4526" providerId="ADAL" clId="{51FF6B00-0C2C-451D-9230-12BDA01A11D7}" dt="2023-02-21T01:51:22.808" v="844" actId="1076"/>
          <ac:grpSpMkLst>
            <pc:docMk/>
            <pc:sldMk cId="811402838" sldId="299"/>
            <ac:grpSpMk id="46" creationId="{470E6A4D-5703-D419-1B9D-C7F8E5483900}"/>
          </ac:grpSpMkLst>
        </pc:grpChg>
        <pc:grpChg chg="mod">
          <ac:chgData name="Nguyễn Đoàn Xuân Bình" userId="e7663075-c39f-4d9d-a2ba-f0fc054c4526" providerId="ADAL" clId="{51FF6B00-0C2C-451D-9230-12BDA01A11D7}" dt="2023-02-21T01:51:22.808" v="844" actId="1076"/>
          <ac:grpSpMkLst>
            <pc:docMk/>
            <pc:sldMk cId="811402838" sldId="299"/>
            <ac:grpSpMk id="50" creationId="{5D8198AB-D645-B063-FB52-E034E7BAFD8C}"/>
          </ac:grpSpMkLst>
        </pc:grpChg>
        <pc:grpChg chg="mod">
          <ac:chgData name="Nguyễn Đoàn Xuân Bình" userId="e7663075-c39f-4d9d-a2ba-f0fc054c4526" providerId="ADAL" clId="{51FF6B00-0C2C-451D-9230-12BDA01A11D7}" dt="2023-02-21T01:51:22.808" v="844" actId="1076"/>
          <ac:grpSpMkLst>
            <pc:docMk/>
            <pc:sldMk cId="811402838" sldId="299"/>
            <ac:grpSpMk id="51" creationId="{1201DA37-8E12-EC4E-61B7-67CC4E6DDEE3}"/>
          </ac:grpSpMkLst>
        </pc:grpChg>
        <pc:grpChg chg="mod">
          <ac:chgData name="Nguyễn Đoàn Xuân Bình" userId="e7663075-c39f-4d9d-a2ba-f0fc054c4526" providerId="ADAL" clId="{51FF6B00-0C2C-451D-9230-12BDA01A11D7}" dt="2023-02-21T01:51:22.808" v="844" actId="1076"/>
          <ac:grpSpMkLst>
            <pc:docMk/>
            <pc:sldMk cId="811402838" sldId="299"/>
            <ac:grpSpMk id="52" creationId="{39850007-FF61-4F1A-3D8F-1791279E3771}"/>
          </ac:grpSpMkLst>
        </pc:grpChg>
        <pc:grpChg chg="mod">
          <ac:chgData name="Nguyễn Đoàn Xuân Bình" userId="e7663075-c39f-4d9d-a2ba-f0fc054c4526" providerId="ADAL" clId="{51FF6B00-0C2C-451D-9230-12BDA01A11D7}" dt="2023-02-21T01:51:22.808" v="844" actId="1076"/>
          <ac:grpSpMkLst>
            <pc:docMk/>
            <pc:sldMk cId="811402838" sldId="299"/>
            <ac:grpSpMk id="53" creationId="{5555083D-4D49-4E86-BD48-97E31C755ED8}"/>
          </ac:grpSpMkLst>
        </pc:grpChg>
        <pc:grpChg chg="mod">
          <ac:chgData name="Nguyễn Đoàn Xuân Bình" userId="e7663075-c39f-4d9d-a2ba-f0fc054c4526" providerId="ADAL" clId="{51FF6B00-0C2C-451D-9230-12BDA01A11D7}" dt="2023-02-21T01:51:22.808" v="844" actId="1076"/>
          <ac:grpSpMkLst>
            <pc:docMk/>
            <pc:sldMk cId="811402838" sldId="299"/>
            <ac:grpSpMk id="54" creationId="{6E67F178-9E7B-7C69-3E3D-0B9FBABAC0E8}"/>
          </ac:grpSpMkLst>
        </pc:grpChg>
        <pc:grpChg chg="add mod">
          <ac:chgData name="Nguyễn Đoàn Xuân Bình" userId="e7663075-c39f-4d9d-a2ba-f0fc054c4526" providerId="ADAL" clId="{51FF6B00-0C2C-451D-9230-12BDA01A11D7}" dt="2023-02-21T01:51:39.074" v="850" actId="14100"/>
          <ac:grpSpMkLst>
            <pc:docMk/>
            <pc:sldMk cId="811402838" sldId="299"/>
            <ac:grpSpMk id="120" creationId="{7DE30A8F-7027-4737-C420-29A281DD8FD6}"/>
          </ac:grpSpMkLst>
        </pc:grpChg>
        <pc:grpChg chg="mod">
          <ac:chgData name="Nguyễn Đoàn Xuân Bình" userId="e7663075-c39f-4d9d-a2ba-f0fc054c4526" providerId="ADAL" clId="{51FF6B00-0C2C-451D-9230-12BDA01A11D7}" dt="2023-02-21T01:51:22.808" v="844" actId="1076"/>
          <ac:grpSpMkLst>
            <pc:docMk/>
            <pc:sldMk cId="811402838" sldId="299"/>
            <ac:grpSpMk id="124" creationId="{7A725B66-DD97-F9DC-2D99-14FAD9CFBD23}"/>
          </ac:grpSpMkLst>
        </pc:grpChg>
        <pc:grpChg chg="add mod">
          <ac:chgData name="Nguyễn Đoàn Xuân Bình" userId="e7663075-c39f-4d9d-a2ba-f0fc054c4526" providerId="ADAL" clId="{51FF6B00-0C2C-451D-9230-12BDA01A11D7}" dt="2023-02-21T01:51:22.808" v="844" actId="1076"/>
          <ac:grpSpMkLst>
            <pc:docMk/>
            <pc:sldMk cId="811402838" sldId="299"/>
            <ac:grpSpMk id="134" creationId="{14B5B51C-DC8D-9DA0-EA8D-F06E6F7CC930}"/>
          </ac:grpSpMkLst>
        </pc:grpChg>
        <pc:grpChg chg="mod">
          <ac:chgData name="Nguyễn Đoàn Xuân Bình" userId="e7663075-c39f-4d9d-a2ba-f0fc054c4526" providerId="ADAL" clId="{51FF6B00-0C2C-451D-9230-12BDA01A11D7}" dt="2023-02-21T01:51:22.808" v="844" actId="1076"/>
          <ac:grpSpMkLst>
            <pc:docMk/>
            <pc:sldMk cId="811402838" sldId="299"/>
            <ac:grpSpMk id="137" creationId="{614CA800-D773-4384-B768-97D78A25B132}"/>
          </ac:grpSpMkLst>
        </pc:grpChg>
        <pc:grpChg chg="mod">
          <ac:chgData name="Nguyễn Đoàn Xuân Bình" userId="e7663075-c39f-4d9d-a2ba-f0fc054c4526" providerId="ADAL" clId="{51FF6B00-0C2C-451D-9230-12BDA01A11D7}" dt="2023-02-21T01:51:22.808" v="844" actId="1076"/>
          <ac:grpSpMkLst>
            <pc:docMk/>
            <pc:sldMk cId="811402838" sldId="299"/>
            <ac:grpSpMk id="138" creationId="{D537A001-C921-2BBE-0BDA-597708A8DF80}"/>
          </ac:grpSpMkLst>
        </pc:grpChg>
        <pc:grpChg chg="mod">
          <ac:chgData name="Nguyễn Đoàn Xuân Bình" userId="e7663075-c39f-4d9d-a2ba-f0fc054c4526" providerId="ADAL" clId="{51FF6B00-0C2C-451D-9230-12BDA01A11D7}" dt="2023-02-21T01:51:22.808" v="844" actId="1076"/>
          <ac:grpSpMkLst>
            <pc:docMk/>
            <pc:sldMk cId="811402838" sldId="299"/>
            <ac:grpSpMk id="139" creationId="{7F203EE3-4F67-B030-6885-08AE1FF9B8EF}"/>
          </ac:grpSpMkLst>
        </pc:grpChg>
        <pc:graphicFrameChg chg="add mod">
          <ac:chgData name="Nguyễn Đoàn Xuân Bình" userId="e7663075-c39f-4d9d-a2ba-f0fc054c4526" providerId="ADAL" clId="{51FF6B00-0C2C-451D-9230-12BDA01A11D7}" dt="2023-02-21T01:51:22.808" v="844" actId="1076"/>
          <ac:graphicFrameMkLst>
            <pc:docMk/>
            <pc:sldMk cId="811402838" sldId="299"/>
            <ac:graphicFrameMk id="2" creationId="{FA11287B-299B-1269-13DC-E4F77FFD11BD}"/>
          </ac:graphicFrameMkLst>
        </pc:graphicFrameChg>
        <pc:picChg chg="mod">
          <ac:chgData name="Nguyễn Đoàn Xuân Bình" userId="e7663075-c39f-4d9d-a2ba-f0fc054c4526" providerId="ADAL" clId="{51FF6B00-0C2C-451D-9230-12BDA01A11D7}" dt="2023-02-21T01:51:22.808" v="844" actId="1076"/>
          <ac:picMkLst>
            <pc:docMk/>
            <pc:sldMk cId="811402838" sldId="299"/>
            <ac:picMk id="35" creationId="{00000000-0000-0000-0000-000000000000}"/>
          </ac:picMkLst>
        </pc:picChg>
        <pc:picChg chg="mod">
          <ac:chgData name="Nguyễn Đoàn Xuân Bình" userId="e7663075-c39f-4d9d-a2ba-f0fc054c4526" providerId="ADAL" clId="{51FF6B00-0C2C-451D-9230-12BDA01A11D7}" dt="2023-02-21T01:51:22.808" v="844" actId="1076"/>
          <ac:picMkLst>
            <pc:docMk/>
            <pc:sldMk cId="811402838" sldId="299"/>
            <ac:picMk id="43" creationId="{42121A76-92F9-AAE8-7465-4E6DE8651760}"/>
          </ac:picMkLst>
        </pc:picChg>
        <pc:picChg chg="mod ord">
          <ac:chgData name="Nguyễn Đoàn Xuân Bình" userId="e7663075-c39f-4d9d-a2ba-f0fc054c4526" providerId="ADAL" clId="{51FF6B00-0C2C-451D-9230-12BDA01A11D7}" dt="2023-02-21T01:51:22.808" v="844" actId="1076"/>
          <ac:picMkLst>
            <pc:docMk/>
            <pc:sldMk cId="811402838" sldId="299"/>
            <ac:picMk id="45" creationId="{6470240F-5B2A-4E1D-8F2E-D63961FC3F11}"/>
          </ac:picMkLst>
        </pc:picChg>
        <pc:picChg chg="mod">
          <ac:chgData name="Nguyễn Đoàn Xuân Bình" userId="e7663075-c39f-4d9d-a2ba-f0fc054c4526" providerId="ADAL" clId="{51FF6B00-0C2C-451D-9230-12BDA01A11D7}" dt="2023-02-21T01:51:22.808" v="844" actId="1076"/>
          <ac:picMkLst>
            <pc:docMk/>
            <pc:sldMk cId="811402838" sldId="299"/>
            <ac:picMk id="47" creationId="{446D1119-10BC-2DF6-A7C7-831CC42A291A}"/>
          </ac:picMkLst>
        </pc:picChg>
        <pc:picChg chg="mod">
          <ac:chgData name="Nguyễn Đoàn Xuân Bình" userId="e7663075-c39f-4d9d-a2ba-f0fc054c4526" providerId="ADAL" clId="{51FF6B00-0C2C-451D-9230-12BDA01A11D7}" dt="2023-02-21T01:51:22.808" v="844" actId="1076"/>
          <ac:picMkLst>
            <pc:docMk/>
            <pc:sldMk cId="811402838" sldId="299"/>
            <ac:picMk id="48" creationId="{1373FDFE-8C3D-7D8F-BEF8-0A4932345AC9}"/>
          </ac:picMkLst>
        </pc:picChg>
        <pc:picChg chg="mod">
          <ac:chgData name="Nguyễn Đoàn Xuân Bình" userId="e7663075-c39f-4d9d-a2ba-f0fc054c4526" providerId="ADAL" clId="{51FF6B00-0C2C-451D-9230-12BDA01A11D7}" dt="2023-02-21T01:51:22.808" v="844" actId="1076"/>
          <ac:picMkLst>
            <pc:docMk/>
            <pc:sldMk cId="811402838" sldId="299"/>
            <ac:picMk id="49" creationId="{48F4A8D4-091E-1291-4C64-4D2E05784CBE}"/>
          </ac:picMkLst>
        </pc:picChg>
        <pc:picChg chg="mod">
          <ac:chgData name="Nguyễn Đoàn Xuân Bình" userId="e7663075-c39f-4d9d-a2ba-f0fc054c4526" providerId="ADAL" clId="{51FF6B00-0C2C-451D-9230-12BDA01A11D7}" dt="2023-02-21T01:51:22.808" v="844" actId="1076"/>
          <ac:picMkLst>
            <pc:docMk/>
            <pc:sldMk cId="811402838" sldId="299"/>
            <ac:picMk id="121" creationId="{4BC339AA-931B-D72B-689C-F3789F7A57D1}"/>
          </ac:picMkLst>
        </pc:picChg>
        <pc:picChg chg="mod">
          <ac:chgData name="Nguyễn Đoàn Xuân Bình" userId="e7663075-c39f-4d9d-a2ba-f0fc054c4526" providerId="ADAL" clId="{51FF6B00-0C2C-451D-9230-12BDA01A11D7}" dt="2023-02-21T01:51:22.808" v="844" actId="1076"/>
          <ac:picMkLst>
            <pc:docMk/>
            <pc:sldMk cId="811402838" sldId="299"/>
            <ac:picMk id="122" creationId="{183CE1C1-1829-70FE-545E-9E0A77B492A8}"/>
          </ac:picMkLst>
        </pc:picChg>
        <pc:picChg chg="mod">
          <ac:chgData name="Nguyễn Đoàn Xuân Bình" userId="e7663075-c39f-4d9d-a2ba-f0fc054c4526" providerId="ADAL" clId="{51FF6B00-0C2C-451D-9230-12BDA01A11D7}" dt="2023-02-21T01:51:22.808" v="844" actId="1076"/>
          <ac:picMkLst>
            <pc:docMk/>
            <pc:sldMk cId="811402838" sldId="299"/>
            <ac:picMk id="123" creationId="{93D4D7D4-6657-1272-4CC9-3CAE82D4F628}"/>
          </ac:picMkLst>
        </pc:picChg>
        <pc:picChg chg="mod">
          <ac:chgData name="Nguyễn Đoàn Xuân Bình" userId="e7663075-c39f-4d9d-a2ba-f0fc054c4526" providerId="ADAL" clId="{51FF6B00-0C2C-451D-9230-12BDA01A11D7}" dt="2023-02-21T01:51:22.808" v="844" actId="1076"/>
          <ac:picMkLst>
            <pc:docMk/>
            <pc:sldMk cId="811402838" sldId="299"/>
            <ac:picMk id="135" creationId="{C7981C2C-EA12-AB37-4211-F81605024E84}"/>
          </ac:picMkLst>
        </pc:picChg>
        <pc:picChg chg="mod">
          <ac:chgData name="Nguyễn Đoàn Xuân Bình" userId="e7663075-c39f-4d9d-a2ba-f0fc054c4526" providerId="ADAL" clId="{51FF6B00-0C2C-451D-9230-12BDA01A11D7}" dt="2023-02-21T01:51:22.808" v="844" actId="1076"/>
          <ac:picMkLst>
            <pc:docMk/>
            <pc:sldMk cId="811402838" sldId="299"/>
            <ac:picMk id="136" creationId="{3C8F2887-1C42-3181-186B-9B5922EB9035}"/>
          </ac:picMkLst>
        </pc:picChg>
      </pc:sldChg>
      <pc:sldChg chg="modSp del mod">
        <pc:chgData name="Nguyễn Đoàn Xuân Bình" userId="e7663075-c39f-4d9d-a2ba-f0fc054c4526" providerId="ADAL" clId="{51FF6B00-0C2C-451D-9230-12BDA01A11D7}" dt="2023-02-21T13:00:29.629" v="1110" actId="47"/>
        <pc:sldMkLst>
          <pc:docMk/>
          <pc:sldMk cId="3654611313" sldId="303"/>
        </pc:sldMkLst>
        <pc:spChg chg="mod">
          <ac:chgData name="Nguyễn Đoàn Xuân Bình" userId="e7663075-c39f-4d9d-a2ba-f0fc054c4526" providerId="ADAL" clId="{51FF6B00-0C2C-451D-9230-12BDA01A11D7}" dt="2023-02-21T13:00:24.513" v="1109" actId="6549"/>
          <ac:spMkLst>
            <pc:docMk/>
            <pc:sldMk cId="3654611313" sldId="303"/>
            <ac:spMk id="22" creationId="{00000000-0000-0000-0000-000000000000}"/>
          </ac:spMkLst>
        </pc:spChg>
      </pc:sldChg>
      <pc:sldChg chg="add del">
        <pc:chgData name="Nguyễn Đoàn Xuân Bình" userId="e7663075-c39f-4d9d-a2ba-f0fc054c4526" providerId="ADAL" clId="{51FF6B00-0C2C-451D-9230-12BDA01A11D7}" dt="2023-02-21T13:01:27.789" v="1114"/>
        <pc:sldMkLst>
          <pc:docMk/>
          <pc:sldMk cId="2122940525" sldId="307"/>
        </pc:sldMkLst>
      </pc:sldChg>
      <pc:sldChg chg="addSp delSp modSp mod modTransition delAnim modAnim">
        <pc:chgData name="Nguyễn Đoàn Xuân Bình" userId="e7663075-c39f-4d9d-a2ba-f0fc054c4526" providerId="ADAL" clId="{51FF6B00-0C2C-451D-9230-12BDA01A11D7}" dt="2023-02-09T10:47:52.626" v="389"/>
        <pc:sldMkLst>
          <pc:docMk/>
          <pc:sldMk cId="3851733835" sldId="312"/>
        </pc:sldMkLst>
        <pc:spChg chg="mod ord">
          <ac:chgData name="Nguyễn Đoàn Xuân Bình" userId="e7663075-c39f-4d9d-a2ba-f0fc054c4526" providerId="ADAL" clId="{51FF6B00-0C2C-451D-9230-12BDA01A11D7}" dt="2023-02-09T10:44:29.172" v="319" actId="1076"/>
          <ac:spMkLst>
            <pc:docMk/>
            <pc:sldMk cId="3851733835" sldId="312"/>
            <ac:spMk id="2" creationId="{00000000-0000-0000-0000-000000000000}"/>
          </ac:spMkLst>
        </pc:spChg>
        <pc:spChg chg="add mod ord">
          <ac:chgData name="Nguyễn Đoàn Xuân Bình" userId="e7663075-c39f-4d9d-a2ba-f0fc054c4526" providerId="ADAL" clId="{51FF6B00-0C2C-451D-9230-12BDA01A11D7}" dt="2023-02-09T10:45:50.638" v="338" actId="1076"/>
          <ac:spMkLst>
            <pc:docMk/>
            <pc:sldMk cId="3851733835" sldId="312"/>
            <ac:spMk id="3" creationId="{7B76FF1D-67C2-8402-2E84-B604D104DB1B}"/>
          </ac:spMkLst>
        </pc:spChg>
        <pc:spChg chg="mod">
          <ac:chgData name="Nguyễn Đoàn Xuân Bình" userId="e7663075-c39f-4d9d-a2ba-f0fc054c4526" providerId="ADAL" clId="{51FF6B00-0C2C-451D-9230-12BDA01A11D7}" dt="2023-02-09T10:47:05.061" v="378" actId="1076"/>
          <ac:spMkLst>
            <pc:docMk/>
            <pc:sldMk cId="3851733835" sldId="312"/>
            <ac:spMk id="4" creationId="{00000000-0000-0000-0000-000000000000}"/>
          </ac:spMkLst>
        </pc:spChg>
        <pc:spChg chg="del mod">
          <ac:chgData name="Nguyễn Đoàn Xuân Bình" userId="e7663075-c39f-4d9d-a2ba-f0fc054c4526" providerId="ADAL" clId="{51FF6B00-0C2C-451D-9230-12BDA01A11D7}" dt="2023-02-09T10:40:53.997" v="72" actId="21"/>
          <ac:spMkLst>
            <pc:docMk/>
            <pc:sldMk cId="3851733835" sldId="312"/>
            <ac:spMk id="5" creationId="{00000000-0000-0000-0000-000000000000}"/>
          </ac:spMkLst>
        </pc:spChg>
        <pc:spChg chg="add mod">
          <ac:chgData name="Nguyễn Đoàn Xuân Bình" userId="e7663075-c39f-4d9d-a2ba-f0fc054c4526" providerId="ADAL" clId="{51FF6B00-0C2C-451D-9230-12BDA01A11D7}" dt="2023-02-09T10:44:25.812" v="318" actId="164"/>
          <ac:spMkLst>
            <pc:docMk/>
            <pc:sldMk cId="3851733835" sldId="312"/>
            <ac:spMk id="7" creationId="{1B73D3DE-AAFB-1444-69CF-C5150FA05E47}"/>
          </ac:spMkLst>
        </pc:spChg>
        <pc:spChg chg="add mod">
          <ac:chgData name="Nguyễn Đoàn Xuân Bình" userId="e7663075-c39f-4d9d-a2ba-f0fc054c4526" providerId="ADAL" clId="{51FF6B00-0C2C-451D-9230-12BDA01A11D7}" dt="2023-02-09T10:45:46.011" v="337" actId="164"/>
          <ac:spMkLst>
            <pc:docMk/>
            <pc:sldMk cId="3851733835" sldId="312"/>
            <ac:spMk id="11" creationId="{64F3B8B4-5C19-991C-4D4A-BFA3D39373ED}"/>
          </ac:spMkLst>
        </pc:spChg>
        <pc:spChg chg="add del mod">
          <ac:chgData name="Nguyễn Đoàn Xuân Bình" userId="e7663075-c39f-4d9d-a2ba-f0fc054c4526" providerId="ADAL" clId="{51FF6B00-0C2C-451D-9230-12BDA01A11D7}" dt="2023-02-09T10:46:47.134" v="371" actId="21"/>
          <ac:spMkLst>
            <pc:docMk/>
            <pc:sldMk cId="3851733835" sldId="312"/>
            <ac:spMk id="29" creationId="{5CE87B90-C2CF-EA46-21F0-F1D7F9BFC2EE}"/>
          </ac:spMkLst>
        </pc:spChg>
        <pc:grpChg chg="add del mod">
          <ac:chgData name="Nguyễn Đoàn Xuân Bình" userId="e7663075-c39f-4d9d-a2ba-f0fc054c4526" providerId="ADAL" clId="{51FF6B00-0C2C-451D-9230-12BDA01A11D7}" dt="2023-02-09T10:44:39.949" v="320" actId="21"/>
          <ac:grpSpMkLst>
            <pc:docMk/>
            <pc:sldMk cId="3851733835" sldId="312"/>
            <ac:grpSpMk id="9" creationId="{025D3FC6-B756-6D1A-E8AB-41F67AB97726}"/>
          </ac:grpSpMkLst>
        </pc:grpChg>
        <pc:grpChg chg="add del mod">
          <ac:chgData name="Nguyễn Đoàn Xuân Bình" userId="e7663075-c39f-4d9d-a2ba-f0fc054c4526" providerId="ADAL" clId="{51FF6B00-0C2C-451D-9230-12BDA01A11D7}" dt="2023-02-09T10:45:53.159" v="339" actId="21"/>
          <ac:grpSpMkLst>
            <pc:docMk/>
            <pc:sldMk cId="3851733835" sldId="312"/>
            <ac:grpSpMk id="12" creationId="{176640BA-9490-571F-8D41-FD68ACC1E9AC}"/>
          </ac:grpSpMkLst>
        </pc:grpChg>
        <pc:grpChg chg="mod">
          <ac:chgData name="Nguyễn Đoàn Xuân Bình" userId="e7663075-c39f-4d9d-a2ba-f0fc054c4526" providerId="ADAL" clId="{51FF6B00-0C2C-451D-9230-12BDA01A11D7}" dt="2023-02-09T10:43:45.224" v="310" actId="1076"/>
          <ac:grpSpMkLst>
            <pc:docMk/>
            <pc:sldMk cId="3851733835" sldId="312"/>
            <ac:grpSpMk id="18" creationId="{7D8E643F-493A-4B7E-91F5-D17DAE5B6CF3}"/>
          </ac:grpSpMkLst>
        </pc:grpChg>
        <pc:picChg chg="add mod">
          <ac:chgData name="Nguyễn Đoàn Xuân Bình" userId="e7663075-c39f-4d9d-a2ba-f0fc054c4526" providerId="ADAL" clId="{51FF6B00-0C2C-451D-9230-12BDA01A11D7}" dt="2023-02-09T10:40:59.089" v="75" actId="1076"/>
          <ac:picMkLst>
            <pc:docMk/>
            <pc:sldMk cId="3851733835" sldId="312"/>
            <ac:picMk id="6" creationId="{89B50D1F-B566-9020-B1D4-2BD876A77168}"/>
          </ac:picMkLst>
        </pc:picChg>
        <pc:picChg chg="add mod">
          <ac:chgData name="Nguyễn Đoàn Xuân Bình" userId="e7663075-c39f-4d9d-a2ba-f0fc054c4526" providerId="ADAL" clId="{51FF6B00-0C2C-451D-9230-12BDA01A11D7}" dt="2023-02-09T10:47:39.630" v="386" actId="1076"/>
          <ac:picMkLst>
            <pc:docMk/>
            <pc:sldMk cId="3851733835" sldId="312"/>
            <ac:picMk id="10" creationId="{91D71900-8C99-0913-7557-F3439D37FFB7}"/>
          </ac:picMkLst>
        </pc:picChg>
        <pc:picChg chg="add mod">
          <ac:chgData name="Nguyễn Đoàn Xuân Bình" userId="e7663075-c39f-4d9d-a2ba-f0fc054c4526" providerId="ADAL" clId="{51FF6B00-0C2C-451D-9230-12BDA01A11D7}" dt="2023-02-09T10:47:40.811" v="387" actId="1076"/>
          <ac:picMkLst>
            <pc:docMk/>
            <pc:sldMk cId="3851733835" sldId="312"/>
            <ac:picMk id="28" creationId="{259E8E8C-6887-4514-DFAB-96FDA558F405}"/>
          </ac:picMkLst>
        </pc:picChg>
        <pc:picChg chg="add mod">
          <ac:chgData name="Nguyễn Đoàn Xuân Bình" userId="e7663075-c39f-4d9d-a2ba-f0fc054c4526" providerId="ADAL" clId="{51FF6B00-0C2C-451D-9230-12BDA01A11D7}" dt="2023-02-09T10:47:07.721" v="379" actId="1076"/>
          <ac:picMkLst>
            <pc:docMk/>
            <pc:sldMk cId="3851733835" sldId="312"/>
            <ac:picMk id="30" creationId="{A75422AC-11B6-C7C1-849E-E89E432C6122}"/>
          </ac:picMkLst>
        </pc:picChg>
        <pc:picChg chg="mod">
          <ac:chgData name="Nguyễn Đoàn Xuân Bình" userId="e7663075-c39f-4d9d-a2ba-f0fc054c4526" providerId="ADAL" clId="{51FF6B00-0C2C-451D-9230-12BDA01A11D7}" dt="2023-02-09T10:41:07.428" v="77" actId="1076"/>
          <ac:picMkLst>
            <pc:docMk/>
            <pc:sldMk cId="3851733835" sldId="312"/>
            <ac:picMk id="49" creationId="{00000000-0000-0000-0000-000000000000}"/>
          </ac:picMkLst>
        </pc:picChg>
      </pc:sldChg>
      <pc:sldChg chg="del">
        <pc:chgData name="Nguyễn Đoàn Xuân Bình" userId="e7663075-c39f-4d9d-a2ba-f0fc054c4526" providerId="ADAL" clId="{51FF6B00-0C2C-451D-9230-12BDA01A11D7}" dt="2023-02-21T02:01:08.322" v="864" actId="47"/>
        <pc:sldMkLst>
          <pc:docMk/>
          <pc:sldMk cId="2454652715" sldId="313"/>
        </pc:sldMkLst>
      </pc:sldChg>
      <pc:sldChg chg="del">
        <pc:chgData name="Nguyễn Đoàn Xuân Bình" userId="e7663075-c39f-4d9d-a2ba-f0fc054c4526" providerId="ADAL" clId="{51FF6B00-0C2C-451D-9230-12BDA01A11D7}" dt="2023-02-21T02:01:08.823" v="865" actId="47"/>
        <pc:sldMkLst>
          <pc:docMk/>
          <pc:sldMk cId="1059564808" sldId="315"/>
        </pc:sldMkLst>
      </pc:sldChg>
      <pc:sldChg chg="del">
        <pc:chgData name="Nguyễn Đoàn Xuân Bình" userId="e7663075-c39f-4d9d-a2ba-f0fc054c4526" providerId="ADAL" clId="{51FF6B00-0C2C-451D-9230-12BDA01A11D7}" dt="2023-02-21T02:01:10.301" v="867" actId="47"/>
        <pc:sldMkLst>
          <pc:docMk/>
          <pc:sldMk cId="1415215757" sldId="316"/>
        </pc:sldMkLst>
      </pc:sldChg>
      <pc:sldChg chg="del">
        <pc:chgData name="Nguyễn Đoàn Xuân Bình" userId="e7663075-c39f-4d9d-a2ba-f0fc054c4526" providerId="ADAL" clId="{51FF6B00-0C2C-451D-9230-12BDA01A11D7}" dt="2023-02-21T02:01:09.818" v="866" actId="47"/>
        <pc:sldMkLst>
          <pc:docMk/>
          <pc:sldMk cId="1885682212" sldId="317"/>
        </pc:sldMkLst>
      </pc:sldChg>
      <pc:sldChg chg="del">
        <pc:chgData name="Nguyễn Đoàn Xuân Bình" userId="e7663075-c39f-4d9d-a2ba-f0fc054c4526" providerId="ADAL" clId="{51FF6B00-0C2C-451D-9230-12BDA01A11D7}" dt="2023-02-21T02:01:11.595" v="868" actId="47"/>
        <pc:sldMkLst>
          <pc:docMk/>
          <pc:sldMk cId="4096853741" sldId="318"/>
        </pc:sldMkLst>
      </pc:sldChg>
      <pc:sldChg chg="addSp delSp modSp mod delAnim modAnim">
        <pc:chgData name="Nguyễn Đoàn Xuân Bình" userId="e7663075-c39f-4d9d-a2ba-f0fc054c4526" providerId="ADAL" clId="{51FF6B00-0C2C-451D-9230-12BDA01A11D7}" dt="2023-02-21T02:02:09.360" v="882" actId="1440"/>
        <pc:sldMkLst>
          <pc:docMk/>
          <pc:sldMk cId="2516561904" sldId="319"/>
        </pc:sldMkLst>
        <pc:spChg chg="del mod">
          <ac:chgData name="Nguyễn Đoàn Xuân Bình" userId="e7663075-c39f-4d9d-a2ba-f0fc054c4526" providerId="ADAL" clId="{51FF6B00-0C2C-451D-9230-12BDA01A11D7}" dt="2023-02-21T02:01:18.265" v="870" actId="478"/>
          <ac:spMkLst>
            <pc:docMk/>
            <pc:sldMk cId="2516561904" sldId="319"/>
            <ac:spMk id="5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1:48:17.986" v="815" actId="478"/>
          <ac:spMkLst>
            <pc:docMk/>
            <pc:sldMk cId="2516561904" sldId="319"/>
            <ac:spMk id="7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1:48:17.324" v="814" actId="478"/>
          <ac:spMkLst>
            <pc:docMk/>
            <pc:sldMk cId="2516561904" sldId="319"/>
            <ac:spMk id="8" creationId="{00000000-0000-0000-0000-000000000000}"/>
          </ac:spMkLst>
        </pc:spChg>
        <pc:spChg chg="mod">
          <ac:chgData name="Nguyễn Đoàn Xuân Bình" userId="e7663075-c39f-4d9d-a2ba-f0fc054c4526" providerId="ADAL" clId="{51FF6B00-0C2C-451D-9230-12BDA01A11D7}" dt="2023-02-21T02:01:39.454" v="875" actId="1076"/>
          <ac:spMkLst>
            <pc:docMk/>
            <pc:sldMk cId="2516561904" sldId="319"/>
            <ac:spMk id="13" creationId="{2577ECA8-010E-881F-BC59-A5D6C3C58239}"/>
          </ac:spMkLst>
        </pc:spChg>
        <pc:spChg chg="mod">
          <ac:chgData name="Nguyễn Đoàn Xuân Bình" userId="e7663075-c39f-4d9d-a2ba-f0fc054c4526" providerId="ADAL" clId="{51FF6B00-0C2C-451D-9230-12BDA01A11D7}" dt="2023-02-21T02:01:20.388" v="871"/>
          <ac:spMkLst>
            <pc:docMk/>
            <pc:sldMk cId="2516561904" sldId="319"/>
            <ac:spMk id="14" creationId="{EC70AB12-4FDC-B6DF-1BF2-7ADDFEEC8D49}"/>
          </ac:spMkLst>
        </pc:spChg>
        <pc:spChg chg="add mod">
          <ac:chgData name="Nguyễn Đoàn Xuân Bình" userId="e7663075-c39f-4d9d-a2ba-f0fc054c4526" providerId="ADAL" clId="{51FF6B00-0C2C-451D-9230-12BDA01A11D7}" dt="2023-02-21T02:01:20.388" v="871"/>
          <ac:spMkLst>
            <pc:docMk/>
            <pc:sldMk cId="2516561904" sldId="319"/>
            <ac:spMk id="16" creationId="{DBFBA25C-A653-E5F1-E75A-15FA30C4AF2C}"/>
          </ac:spMkLst>
        </pc:spChg>
        <pc:spChg chg="add mod">
          <ac:chgData name="Nguyễn Đoàn Xuân Bình" userId="e7663075-c39f-4d9d-a2ba-f0fc054c4526" providerId="ADAL" clId="{51FF6B00-0C2C-451D-9230-12BDA01A11D7}" dt="2023-02-21T02:01:20.388" v="871"/>
          <ac:spMkLst>
            <pc:docMk/>
            <pc:sldMk cId="2516561904" sldId="319"/>
            <ac:spMk id="17" creationId="{5F020065-1AA4-B1B8-7DE9-0A8BFD93586E}"/>
          </ac:spMkLst>
        </pc:spChg>
        <pc:spChg chg="add mod">
          <ac:chgData name="Nguyễn Đoàn Xuân Bình" userId="e7663075-c39f-4d9d-a2ba-f0fc054c4526" providerId="ADAL" clId="{51FF6B00-0C2C-451D-9230-12BDA01A11D7}" dt="2023-02-21T02:01:20.388" v="871"/>
          <ac:spMkLst>
            <pc:docMk/>
            <pc:sldMk cId="2516561904" sldId="319"/>
            <ac:spMk id="18" creationId="{377A0C0C-1068-3A26-64C5-54B6EB2E3E64}"/>
          </ac:spMkLst>
        </pc:spChg>
        <pc:grpChg chg="add mod">
          <ac:chgData name="Nguyễn Đoàn Xuân Bình" userId="e7663075-c39f-4d9d-a2ba-f0fc054c4526" providerId="ADAL" clId="{51FF6B00-0C2C-451D-9230-12BDA01A11D7}" dt="2023-02-21T02:01:33.700" v="873" actId="1076"/>
          <ac:grpSpMkLst>
            <pc:docMk/>
            <pc:sldMk cId="2516561904" sldId="319"/>
            <ac:grpSpMk id="6" creationId="{F7FBDF38-796E-B49F-E7D1-6D04346944F8}"/>
          </ac:grpSpMkLst>
        </pc:grpChg>
        <pc:picChg chg="add del mod">
          <ac:chgData name="Nguyễn Đoàn Xuân Bình" userId="e7663075-c39f-4d9d-a2ba-f0fc054c4526" providerId="ADAL" clId="{51FF6B00-0C2C-451D-9230-12BDA01A11D7}" dt="2023-02-21T02:01:15.916" v="869" actId="478"/>
          <ac:picMkLst>
            <pc:docMk/>
            <pc:sldMk cId="2516561904" sldId="319"/>
            <ac:picMk id="4" creationId="{264ADEC4-417E-F4E8-6934-BC6D1DCEB314}"/>
          </ac:picMkLst>
        </pc:picChg>
        <pc:picChg chg="mod">
          <ac:chgData name="Nguyễn Đoàn Xuân Bình" userId="e7663075-c39f-4d9d-a2ba-f0fc054c4526" providerId="ADAL" clId="{51FF6B00-0C2C-451D-9230-12BDA01A11D7}" dt="2023-02-21T02:01:53.707" v="879" actId="1076"/>
          <ac:picMkLst>
            <pc:docMk/>
            <pc:sldMk cId="2516561904" sldId="319"/>
            <ac:picMk id="9" creationId="{00000000-0000-0000-0000-000000000000}"/>
          </ac:picMkLst>
        </pc:picChg>
        <pc:picChg chg="mod">
          <ac:chgData name="Nguyễn Đoàn Xuân Bình" userId="e7663075-c39f-4d9d-a2ba-f0fc054c4526" providerId="ADAL" clId="{51FF6B00-0C2C-451D-9230-12BDA01A11D7}" dt="2023-02-21T02:01:59.730" v="881" actId="1076"/>
          <ac:picMkLst>
            <pc:docMk/>
            <pc:sldMk cId="2516561904" sldId="319"/>
            <ac:picMk id="10" creationId="{00000000-0000-0000-0000-000000000000}"/>
          </ac:picMkLst>
        </pc:picChg>
        <pc:picChg chg="mod">
          <ac:chgData name="Nguyễn Đoàn Xuân Bình" userId="e7663075-c39f-4d9d-a2ba-f0fc054c4526" providerId="ADAL" clId="{51FF6B00-0C2C-451D-9230-12BDA01A11D7}" dt="2023-02-21T01:48:27.194" v="820" actId="1076"/>
          <ac:picMkLst>
            <pc:docMk/>
            <pc:sldMk cId="2516561904" sldId="319"/>
            <ac:picMk id="11" creationId="{00000000-0000-0000-0000-000000000000}"/>
          </ac:picMkLst>
        </pc:picChg>
        <pc:picChg chg="mod">
          <ac:chgData name="Nguyễn Đoàn Xuân Bình" userId="e7663075-c39f-4d9d-a2ba-f0fc054c4526" providerId="ADAL" clId="{51FF6B00-0C2C-451D-9230-12BDA01A11D7}" dt="2023-02-21T01:48:41.653" v="827" actId="1076"/>
          <ac:picMkLst>
            <pc:docMk/>
            <pc:sldMk cId="2516561904" sldId="319"/>
            <ac:picMk id="12" creationId="{00000000-0000-0000-0000-000000000000}"/>
          </ac:picMkLst>
        </pc:picChg>
        <pc:picChg chg="add mod">
          <ac:chgData name="Nguyễn Đoàn Xuân Bình" userId="e7663075-c39f-4d9d-a2ba-f0fc054c4526" providerId="ADAL" clId="{51FF6B00-0C2C-451D-9230-12BDA01A11D7}" dt="2023-02-21T02:02:09.360" v="882" actId="1440"/>
          <ac:picMkLst>
            <pc:docMk/>
            <pc:sldMk cId="2516561904" sldId="319"/>
            <ac:picMk id="15" creationId="{CD84B8DF-9B06-7345-7E57-CE1F063F1BF1}"/>
          </ac:picMkLst>
        </pc:picChg>
      </pc:sldChg>
      <pc:sldChg chg="addSp delSp modSp mod delAnim modAnim">
        <pc:chgData name="Nguyễn Đoàn Xuân Bình" userId="e7663075-c39f-4d9d-a2ba-f0fc054c4526" providerId="ADAL" clId="{51FF6B00-0C2C-451D-9230-12BDA01A11D7}" dt="2023-02-21T02:15:41.317" v="1014"/>
        <pc:sldMkLst>
          <pc:docMk/>
          <pc:sldMk cId="2735825575" sldId="320"/>
        </pc:sldMkLst>
        <pc:spChg chg="add del mod">
          <ac:chgData name="Nguyễn Đoàn Xuân Bình" userId="e7663075-c39f-4d9d-a2ba-f0fc054c4526" providerId="ADAL" clId="{51FF6B00-0C2C-451D-9230-12BDA01A11D7}" dt="2023-02-21T02:14:00.133" v="982" actId="1076"/>
          <ac:spMkLst>
            <pc:docMk/>
            <pc:sldMk cId="2735825575" sldId="320"/>
            <ac:spMk id="2" creationId="{00000000-0000-0000-0000-000000000000}"/>
          </ac:spMkLst>
        </pc:spChg>
        <pc:spChg chg="add mod">
          <ac:chgData name="Nguyễn Đoàn Xuân Bình" userId="e7663075-c39f-4d9d-a2ba-f0fc054c4526" providerId="ADAL" clId="{51FF6B00-0C2C-451D-9230-12BDA01A11D7}" dt="2023-02-21T02:14:28.076" v="993" actId="1076"/>
          <ac:spMkLst>
            <pc:docMk/>
            <pc:sldMk cId="2735825575" sldId="320"/>
            <ac:spMk id="3" creationId="{C956E176-259E-0FC9-DE4C-79BBCA94BBFD}"/>
          </ac:spMkLst>
        </pc:spChg>
        <pc:spChg chg="mod">
          <ac:chgData name="Nguyễn Đoàn Xuân Bình" userId="e7663075-c39f-4d9d-a2ba-f0fc054c4526" providerId="ADAL" clId="{51FF6B00-0C2C-451D-9230-12BDA01A11D7}" dt="2023-02-21T02:14:00.133" v="982" actId="1076"/>
          <ac:spMkLst>
            <pc:docMk/>
            <pc:sldMk cId="2735825575" sldId="320"/>
            <ac:spMk id="5" creationId="{0B1936DA-353E-9A0C-34F7-3892902A38EE}"/>
          </ac:spMkLst>
        </pc:spChg>
        <pc:spChg chg="mod">
          <ac:chgData name="Nguyễn Đoàn Xuân Bình" userId="e7663075-c39f-4d9d-a2ba-f0fc054c4526" providerId="ADAL" clId="{51FF6B00-0C2C-451D-9230-12BDA01A11D7}" dt="2023-02-21T02:14:21.381" v="991" actId="14100"/>
          <ac:spMkLst>
            <pc:docMk/>
            <pc:sldMk cId="2735825575" sldId="320"/>
            <ac:spMk id="6" creationId="{C919FC2C-E7C8-AD14-90D0-B2974B31502C}"/>
          </ac:spMkLst>
        </pc:spChg>
        <pc:spChg chg="del">
          <ac:chgData name="Nguyễn Đoàn Xuân Bình" userId="e7663075-c39f-4d9d-a2ba-f0fc054c4526" providerId="ADAL" clId="{51FF6B00-0C2C-451D-9230-12BDA01A11D7}" dt="2023-02-21T02:13:14.900" v="968" actId="478"/>
          <ac:spMkLst>
            <pc:docMk/>
            <pc:sldMk cId="2735825575" sldId="320"/>
            <ac:spMk id="7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12:59.728" v="958" actId="478"/>
          <ac:spMkLst>
            <pc:docMk/>
            <pc:sldMk cId="2735825575" sldId="320"/>
            <ac:spMk id="8" creationId="{00000000-0000-0000-0000-000000000000}"/>
          </ac:spMkLst>
        </pc:spChg>
        <pc:spChg chg="del mod">
          <ac:chgData name="Nguyễn Đoàn Xuân Bình" userId="e7663075-c39f-4d9d-a2ba-f0fc054c4526" providerId="ADAL" clId="{51FF6B00-0C2C-451D-9230-12BDA01A11D7}" dt="2023-02-21T02:13:02.849" v="960" actId="478"/>
          <ac:spMkLst>
            <pc:docMk/>
            <pc:sldMk cId="2735825575" sldId="320"/>
            <ac:spMk id="9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13:04.158" v="961" actId="478"/>
          <ac:spMkLst>
            <pc:docMk/>
            <pc:sldMk cId="2735825575" sldId="320"/>
            <ac:spMk id="10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12:54.829" v="955" actId="478"/>
          <ac:spMkLst>
            <pc:docMk/>
            <pc:sldMk cId="2735825575" sldId="320"/>
            <ac:spMk id="12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12:54.042" v="954" actId="478"/>
          <ac:spMkLst>
            <pc:docMk/>
            <pc:sldMk cId="2735825575" sldId="320"/>
            <ac:spMk id="13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13:22.738" v="972" actId="478"/>
          <ac:spMkLst>
            <pc:docMk/>
            <pc:sldMk cId="2735825575" sldId="320"/>
            <ac:spMk id="14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13:20.203" v="971" actId="478"/>
          <ac:spMkLst>
            <pc:docMk/>
            <pc:sldMk cId="2735825575" sldId="320"/>
            <ac:spMk id="15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13:05.654" v="962" actId="478"/>
          <ac:spMkLst>
            <pc:docMk/>
            <pc:sldMk cId="2735825575" sldId="320"/>
            <ac:spMk id="16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13:07.762" v="963" actId="478"/>
          <ac:spMkLst>
            <pc:docMk/>
            <pc:sldMk cId="2735825575" sldId="320"/>
            <ac:spMk id="17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13:09.470" v="964" actId="478"/>
          <ac:spMkLst>
            <pc:docMk/>
            <pc:sldMk cId="2735825575" sldId="320"/>
            <ac:spMk id="18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13:11.078" v="965" actId="478"/>
          <ac:spMkLst>
            <pc:docMk/>
            <pc:sldMk cId="2735825575" sldId="320"/>
            <ac:spMk id="19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13:12.837" v="966" actId="478"/>
          <ac:spMkLst>
            <pc:docMk/>
            <pc:sldMk cId="2735825575" sldId="320"/>
            <ac:spMk id="20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13:14.273" v="967" actId="478"/>
          <ac:spMkLst>
            <pc:docMk/>
            <pc:sldMk cId="2735825575" sldId="320"/>
            <ac:spMk id="21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13:24.609" v="973" actId="478"/>
          <ac:spMkLst>
            <pc:docMk/>
            <pc:sldMk cId="2735825575" sldId="320"/>
            <ac:spMk id="23" creationId="{00000000-0000-0000-0000-000000000000}"/>
          </ac:spMkLst>
        </pc:spChg>
        <pc:spChg chg="add mod">
          <ac:chgData name="Nguyễn Đoàn Xuân Bình" userId="e7663075-c39f-4d9d-a2ba-f0fc054c4526" providerId="ADAL" clId="{51FF6B00-0C2C-451D-9230-12BDA01A11D7}" dt="2023-02-21T02:14:52.060" v="1001" actId="1076"/>
          <ac:spMkLst>
            <pc:docMk/>
            <pc:sldMk cId="2735825575" sldId="320"/>
            <ac:spMk id="25" creationId="{2C6B66D7-EEFE-51C4-0859-C1B75603D059}"/>
          </ac:spMkLst>
        </pc:spChg>
        <pc:spChg chg="add mod">
          <ac:chgData name="Nguyễn Đoàn Xuân Bình" userId="e7663075-c39f-4d9d-a2ba-f0fc054c4526" providerId="ADAL" clId="{51FF6B00-0C2C-451D-9230-12BDA01A11D7}" dt="2023-02-21T02:15:01.612" v="1005" actId="1076"/>
          <ac:spMkLst>
            <pc:docMk/>
            <pc:sldMk cId="2735825575" sldId="320"/>
            <ac:spMk id="26" creationId="{46DAA6B8-F050-5A6F-B942-CAC1C6DB223A}"/>
          </ac:spMkLst>
        </pc:spChg>
        <pc:spChg chg="add mod">
          <ac:chgData name="Nguyễn Đoàn Xuân Bình" userId="e7663075-c39f-4d9d-a2ba-f0fc054c4526" providerId="ADAL" clId="{51FF6B00-0C2C-451D-9230-12BDA01A11D7}" dt="2023-02-21T02:14:49.618" v="1000" actId="1076"/>
          <ac:spMkLst>
            <pc:docMk/>
            <pc:sldMk cId="2735825575" sldId="320"/>
            <ac:spMk id="28" creationId="{CBAD7F28-F420-6B72-8969-F62663693CDD}"/>
          </ac:spMkLst>
        </pc:spChg>
        <pc:grpChg chg="add mod">
          <ac:chgData name="Nguyễn Đoàn Xuân Bình" userId="e7663075-c39f-4d9d-a2ba-f0fc054c4526" providerId="ADAL" clId="{51FF6B00-0C2C-451D-9230-12BDA01A11D7}" dt="2023-02-21T02:14:31.005" v="994" actId="1076"/>
          <ac:grpSpMkLst>
            <pc:docMk/>
            <pc:sldMk cId="2735825575" sldId="320"/>
            <ac:grpSpMk id="4" creationId="{14228E64-2075-AB9D-1CB6-CEFE7A641227}"/>
          </ac:grpSpMkLst>
        </pc:grpChg>
        <pc:picChg chg="add mod">
          <ac:chgData name="Nguyễn Đoàn Xuân Bình" userId="e7663075-c39f-4d9d-a2ba-f0fc054c4526" providerId="ADAL" clId="{51FF6B00-0C2C-451D-9230-12BDA01A11D7}" dt="2023-02-21T02:15:41.317" v="1014"/>
          <ac:picMkLst>
            <pc:docMk/>
            <pc:sldMk cId="2735825575" sldId="320"/>
            <ac:picMk id="11" creationId="{DD8294D7-0005-FE2D-771B-3ED94BBF67F7}"/>
          </ac:picMkLst>
        </pc:picChg>
        <pc:picChg chg="mod">
          <ac:chgData name="Nguyễn Đoàn Xuân Bình" userId="e7663075-c39f-4d9d-a2ba-f0fc054c4526" providerId="ADAL" clId="{51FF6B00-0C2C-451D-9230-12BDA01A11D7}" dt="2023-02-21T02:14:00.133" v="982" actId="1076"/>
          <ac:picMkLst>
            <pc:docMk/>
            <pc:sldMk cId="2735825575" sldId="320"/>
            <ac:picMk id="22" creationId="{00000000-0000-0000-0000-000000000000}"/>
          </ac:picMkLst>
        </pc:picChg>
        <pc:picChg chg="mod">
          <ac:chgData name="Nguyễn Đoàn Xuân Bình" userId="e7663075-c39f-4d9d-a2ba-f0fc054c4526" providerId="ADAL" clId="{51FF6B00-0C2C-451D-9230-12BDA01A11D7}" dt="2023-02-21T02:15:20.026" v="1013" actId="1076"/>
          <ac:picMkLst>
            <pc:docMk/>
            <pc:sldMk cId="2735825575" sldId="320"/>
            <ac:picMk id="24" creationId="{00000000-0000-0000-0000-000000000000}"/>
          </ac:picMkLst>
        </pc:picChg>
        <pc:picChg chg="mod">
          <ac:chgData name="Nguyễn Đoàn Xuân Bình" userId="e7663075-c39f-4d9d-a2ba-f0fc054c4526" providerId="ADAL" clId="{51FF6B00-0C2C-451D-9230-12BDA01A11D7}" dt="2023-02-21T02:14:00.133" v="982" actId="1076"/>
          <ac:picMkLst>
            <pc:docMk/>
            <pc:sldMk cId="2735825575" sldId="320"/>
            <ac:picMk id="27" creationId="{00000000-0000-0000-0000-000000000000}"/>
          </ac:picMkLst>
        </pc:picChg>
        <pc:picChg chg="mod">
          <ac:chgData name="Nguyễn Đoàn Xuân Bình" userId="e7663075-c39f-4d9d-a2ba-f0fc054c4526" providerId="ADAL" clId="{51FF6B00-0C2C-451D-9230-12BDA01A11D7}" dt="2023-02-21T02:15:12.864" v="1009" actId="166"/>
          <ac:picMkLst>
            <pc:docMk/>
            <pc:sldMk cId="2735825575" sldId="320"/>
            <ac:picMk id="11268" creationId="{00000000-0000-0000-0000-000000000000}"/>
          </ac:picMkLst>
        </pc:picChg>
      </pc:sldChg>
      <pc:sldChg chg="addSp delSp modSp mod modTransition delAnim modAnim">
        <pc:chgData name="Nguyễn Đoàn Xuân Bình" userId="e7663075-c39f-4d9d-a2ba-f0fc054c4526" providerId="ADAL" clId="{51FF6B00-0C2C-451D-9230-12BDA01A11D7}" dt="2023-02-21T12:53:27.250" v="1108"/>
        <pc:sldMkLst>
          <pc:docMk/>
          <pc:sldMk cId="2144548193" sldId="321"/>
        </pc:sldMkLst>
        <pc:spChg chg="del">
          <ac:chgData name="Nguyễn Đoàn Xuân Bình" userId="e7663075-c39f-4d9d-a2ba-f0fc054c4526" providerId="ADAL" clId="{51FF6B00-0C2C-451D-9230-12BDA01A11D7}" dt="2023-02-21T02:03:26.493" v="891" actId="478"/>
          <ac:spMkLst>
            <pc:docMk/>
            <pc:sldMk cId="2144548193" sldId="321"/>
            <ac:spMk id="2" creationId="{00000000-0000-0000-0000-000000000000}"/>
          </ac:spMkLst>
        </pc:spChg>
        <pc:spChg chg="mod">
          <ac:chgData name="Nguyễn Đoàn Xuân Bình" userId="e7663075-c39f-4d9d-a2ba-f0fc054c4526" providerId="ADAL" clId="{51FF6B00-0C2C-451D-9230-12BDA01A11D7}" dt="2023-02-21T02:04:08.894" v="904" actId="1076"/>
          <ac:spMkLst>
            <pc:docMk/>
            <pc:sldMk cId="2144548193" sldId="321"/>
            <ac:spMk id="3" creationId="{00000000-0000-0000-0000-000000000000}"/>
          </ac:spMkLst>
        </pc:spChg>
        <pc:spChg chg="add del mod">
          <ac:chgData name="Nguyễn Đoàn Xuân Bình" userId="e7663075-c39f-4d9d-a2ba-f0fc054c4526" providerId="ADAL" clId="{51FF6B00-0C2C-451D-9230-12BDA01A11D7}" dt="2023-02-21T02:03:50.271" v="900" actId="478"/>
          <ac:spMkLst>
            <pc:docMk/>
            <pc:sldMk cId="2144548193" sldId="321"/>
            <ac:spMk id="4" creationId="{A1F36B2D-FC1A-196F-196A-E3FEF951B978}"/>
          </ac:spMkLst>
        </pc:spChg>
        <pc:spChg chg="del">
          <ac:chgData name="Nguyễn Đoàn Xuân Bình" userId="e7663075-c39f-4d9d-a2ba-f0fc054c4526" providerId="ADAL" clId="{51FF6B00-0C2C-451D-9230-12BDA01A11D7}" dt="2023-02-21T02:03:46.666" v="898" actId="478"/>
          <ac:spMkLst>
            <pc:docMk/>
            <pc:sldMk cId="2144548193" sldId="321"/>
            <ac:spMk id="5" creationId="{00000000-0000-0000-0000-000000000000}"/>
          </ac:spMkLst>
        </pc:spChg>
        <pc:spChg chg="mod">
          <ac:chgData name="Nguyễn Đoàn Xuân Bình" userId="e7663075-c39f-4d9d-a2ba-f0fc054c4526" providerId="ADAL" clId="{51FF6B00-0C2C-451D-9230-12BDA01A11D7}" dt="2023-02-21T02:04:05.489" v="903" actId="255"/>
          <ac:spMkLst>
            <pc:docMk/>
            <pc:sldMk cId="2144548193" sldId="321"/>
            <ac:spMk id="8" creationId="{8CBDE96B-77DA-6920-F074-E0D973F79C89}"/>
          </ac:spMkLst>
        </pc:spChg>
        <pc:spChg chg="del">
          <ac:chgData name="Nguyễn Đoàn Xuân Bình" userId="e7663075-c39f-4d9d-a2ba-f0fc054c4526" providerId="ADAL" clId="{51FF6B00-0C2C-451D-9230-12BDA01A11D7}" dt="2023-02-21T02:02:38.218" v="883" actId="478"/>
          <ac:spMkLst>
            <pc:docMk/>
            <pc:sldMk cId="2144548193" sldId="321"/>
            <ac:spMk id="13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03:00.150" v="890" actId="478"/>
          <ac:spMkLst>
            <pc:docMk/>
            <pc:sldMk cId="2144548193" sldId="321"/>
            <ac:spMk id="14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03:33.645" v="894" actId="478"/>
          <ac:spMkLst>
            <pc:docMk/>
            <pc:sldMk cId="2144548193" sldId="321"/>
            <ac:spMk id="15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02:41.556" v="885" actId="478"/>
          <ac:spMkLst>
            <pc:docMk/>
            <pc:sldMk cId="2144548193" sldId="321"/>
            <ac:spMk id="16" creationId="{00000000-0000-0000-0000-000000000000}"/>
          </ac:spMkLst>
        </pc:spChg>
        <pc:spChg chg="mod">
          <ac:chgData name="Nguyễn Đoàn Xuân Bình" userId="e7663075-c39f-4d9d-a2ba-f0fc054c4526" providerId="ADAL" clId="{51FF6B00-0C2C-451D-9230-12BDA01A11D7}" dt="2023-02-21T02:04:05.489" v="903" actId="255"/>
          <ac:spMkLst>
            <pc:docMk/>
            <pc:sldMk cId="2144548193" sldId="321"/>
            <ac:spMk id="17" creationId="{333F0A93-2E28-30D4-05B5-47801E65CA88}"/>
          </ac:spMkLst>
        </pc:spChg>
        <pc:spChg chg="mod">
          <ac:chgData name="Nguyễn Đoàn Xuân Bình" userId="e7663075-c39f-4d9d-a2ba-f0fc054c4526" providerId="ADAL" clId="{51FF6B00-0C2C-451D-9230-12BDA01A11D7}" dt="2023-02-21T02:05:38.958" v="931" actId="1076"/>
          <ac:spMkLst>
            <pc:docMk/>
            <pc:sldMk cId="2144548193" sldId="321"/>
            <ac:spMk id="20" creationId="{D70EDA57-5DB1-5234-A2FB-3211C4786EC1}"/>
          </ac:spMkLst>
        </pc:spChg>
        <pc:spChg chg="mod">
          <ac:chgData name="Nguyễn Đoàn Xuân Bình" userId="e7663075-c39f-4d9d-a2ba-f0fc054c4526" providerId="ADAL" clId="{51FF6B00-0C2C-451D-9230-12BDA01A11D7}" dt="2023-02-21T02:04:05.489" v="903" actId="255"/>
          <ac:spMkLst>
            <pc:docMk/>
            <pc:sldMk cId="2144548193" sldId="321"/>
            <ac:spMk id="21" creationId="{FA5A59F7-6D68-972C-7AC5-4C430A10EA8E}"/>
          </ac:spMkLst>
        </pc:spChg>
        <pc:spChg chg="mod">
          <ac:chgData name="Nguyễn Đoàn Xuân Bình" userId="e7663075-c39f-4d9d-a2ba-f0fc054c4526" providerId="ADAL" clId="{51FF6B00-0C2C-451D-9230-12BDA01A11D7}" dt="2023-02-21T02:04:05.489" v="903" actId="255"/>
          <ac:spMkLst>
            <pc:docMk/>
            <pc:sldMk cId="2144548193" sldId="321"/>
            <ac:spMk id="22" creationId="{50FE653C-813F-AF7C-99B8-AC283C81F84B}"/>
          </ac:spMkLst>
        </pc:spChg>
        <pc:spChg chg="mod">
          <ac:chgData name="Nguyễn Đoàn Xuân Bình" userId="e7663075-c39f-4d9d-a2ba-f0fc054c4526" providerId="ADAL" clId="{51FF6B00-0C2C-451D-9230-12BDA01A11D7}" dt="2023-02-21T02:04:36.853" v="913" actId="14100"/>
          <ac:spMkLst>
            <pc:docMk/>
            <pc:sldMk cId="2144548193" sldId="321"/>
            <ac:spMk id="24" creationId="{E28692B7-77A7-15CC-FA81-E21A14DBEC7F}"/>
          </ac:spMkLst>
        </pc:spChg>
        <pc:spChg chg="mod">
          <ac:chgData name="Nguyễn Đoàn Xuân Bình" userId="e7663075-c39f-4d9d-a2ba-f0fc054c4526" providerId="ADAL" clId="{51FF6B00-0C2C-451D-9230-12BDA01A11D7}" dt="2023-02-21T02:04:05.489" v="903" actId="255"/>
          <ac:spMkLst>
            <pc:docMk/>
            <pc:sldMk cId="2144548193" sldId="321"/>
            <ac:spMk id="25" creationId="{10701A0F-DFB7-2702-17C2-0D4EC450F9F6}"/>
          </ac:spMkLst>
        </pc:spChg>
        <pc:spChg chg="mod">
          <ac:chgData name="Nguyễn Đoàn Xuân Bình" userId="e7663075-c39f-4d9d-a2ba-f0fc054c4526" providerId="ADAL" clId="{51FF6B00-0C2C-451D-9230-12BDA01A11D7}" dt="2023-02-21T02:04:39.108" v="914" actId="14100"/>
          <ac:spMkLst>
            <pc:docMk/>
            <pc:sldMk cId="2144548193" sldId="321"/>
            <ac:spMk id="26" creationId="{AEAA07B2-0453-ABEC-12D9-4E98651B74A8}"/>
          </ac:spMkLst>
        </pc:spChg>
        <pc:spChg chg="mod">
          <ac:chgData name="Nguyễn Đoàn Xuân Bình" userId="e7663075-c39f-4d9d-a2ba-f0fc054c4526" providerId="ADAL" clId="{51FF6B00-0C2C-451D-9230-12BDA01A11D7}" dt="2023-02-21T02:04:41" v="915" actId="14100"/>
          <ac:spMkLst>
            <pc:docMk/>
            <pc:sldMk cId="2144548193" sldId="321"/>
            <ac:spMk id="27" creationId="{E1559971-0B1B-8BE6-357E-2BAD43A0D9BF}"/>
          </ac:spMkLst>
        </pc:spChg>
        <pc:spChg chg="mod">
          <ac:chgData name="Nguyễn Đoàn Xuân Bình" userId="e7663075-c39f-4d9d-a2ba-f0fc054c4526" providerId="ADAL" clId="{51FF6B00-0C2C-451D-9230-12BDA01A11D7}" dt="2023-02-21T02:04:45.099" v="917" actId="1076"/>
          <ac:spMkLst>
            <pc:docMk/>
            <pc:sldMk cId="2144548193" sldId="321"/>
            <ac:spMk id="28" creationId="{C35623BC-B8C9-A0C2-5ED3-147D12D5E41C}"/>
          </ac:spMkLst>
        </pc:spChg>
        <pc:spChg chg="mod">
          <ac:chgData name="Nguyễn Đoàn Xuân Bình" userId="e7663075-c39f-4d9d-a2ba-f0fc054c4526" providerId="ADAL" clId="{51FF6B00-0C2C-451D-9230-12BDA01A11D7}" dt="2023-02-21T02:04:47.467" v="918" actId="14100"/>
          <ac:spMkLst>
            <pc:docMk/>
            <pc:sldMk cId="2144548193" sldId="321"/>
            <ac:spMk id="29" creationId="{35E6E47A-B383-843A-C2B3-929346B545E9}"/>
          </ac:spMkLst>
        </pc:spChg>
        <pc:spChg chg="mod">
          <ac:chgData name="Nguyễn Đoàn Xuân Bình" userId="e7663075-c39f-4d9d-a2ba-f0fc054c4526" providerId="ADAL" clId="{51FF6B00-0C2C-451D-9230-12BDA01A11D7}" dt="2023-02-21T02:04:49.477" v="919" actId="14100"/>
          <ac:spMkLst>
            <pc:docMk/>
            <pc:sldMk cId="2144548193" sldId="321"/>
            <ac:spMk id="30" creationId="{98E1B5A5-205B-9C23-E24F-F739E23DFB47}"/>
          </ac:spMkLst>
        </pc:spChg>
        <pc:spChg chg="mod">
          <ac:chgData name="Nguyễn Đoàn Xuân Bình" userId="e7663075-c39f-4d9d-a2ba-f0fc054c4526" providerId="ADAL" clId="{51FF6B00-0C2C-451D-9230-12BDA01A11D7}" dt="2023-02-21T02:05:34.698" v="930" actId="1076"/>
          <ac:spMkLst>
            <pc:docMk/>
            <pc:sldMk cId="2144548193" sldId="321"/>
            <ac:spMk id="43" creationId="{7317DC0D-4183-8D81-F750-27F7AF86095F}"/>
          </ac:spMkLst>
        </pc:spChg>
        <pc:spChg chg="mod">
          <ac:chgData name="Nguyễn Đoàn Xuân Bình" userId="e7663075-c39f-4d9d-a2ba-f0fc054c4526" providerId="ADAL" clId="{51FF6B00-0C2C-451D-9230-12BDA01A11D7}" dt="2023-02-21T02:04:05.489" v="903" actId="255"/>
          <ac:spMkLst>
            <pc:docMk/>
            <pc:sldMk cId="2144548193" sldId="321"/>
            <ac:spMk id="44" creationId="{BDF5A0EE-C4FA-6289-7CD4-AC1A0C653B27}"/>
          </ac:spMkLst>
        </pc:spChg>
        <pc:spChg chg="mod">
          <ac:chgData name="Nguyễn Đoàn Xuân Bình" userId="e7663075-c39f-4d9d-a2ba-f0fc054c4526" providerId="ADAL" clId="{51FF6B00-0C2C-451D-9230-12BDA01A11D7}" dt="2023-02-21T02:04:05.489" v="903" actId="255"/>
          <ac:spMkLst>
            <pc:docMk/>
            <pc:sldMk cId="2144548193" sldId="321"/>
            <ac:spMk id="45" creationId="{2A1EEEFF-31E3-30BF-4E67-D5F613695C32}"/>
          </ac:spMkLst>
        </pc:spChg>
        <pc:spChg chg="mod">
          <ac:chgData name="Nguyễn Đoàn Xuân Bình" userId="e7663075-c39f-4d9d-a2ba-f0fc054c4526" providerId="ADAL" clId="{51FF6B00-0C2C-451D-9230-12BDA01A11D7}" dt="2023-02-21T02:04:05.489" v="903" actId="255"/>
          <ac:spMkLst>
            <pc:docMk/>
            <pc:sldMk cId="2144548193" sldId="321"/>
            <ac:spMk id="46" creationId="{FB4A4C74-9C7C-41AB-DE2E-8216701BF271}"/>
          </ac:spMkLst>
        </pc:spChg>
        <pc:spChg chg="mod">
          <ac:chgData name="Nguyễn Đoàn Xuân Bình" userId="e7663075-c39f-4d9d-a2ba-f0fc054c4526" providerId="ADAL" clId="{51FF6B00-0C2C-451D-9230-12BDA01A11D7}" dt="2023-02-21T02:04:57.505" v="922" actId="14100"/>
          <ac:spMkLst>
            <pc:docMk/>
            <pc:sldMk cId="2144548193" sldId="321"/>
            <ac:spMk id="48" creationId="{CC90AD7F-F3F8-D89F-B0A8-1D6F1B99F2B2}"/>
          </ac:spMkLst>
        </pc:spChg>
        <pc:spChg chg="mod">
          <ac:chgData name="Nguyễn Đoàn Xuân Bình" userId="e7663075-c39f-4d9d-a2ba-f0fc054c4526" providerId="ADAL" clId="{51FF6B00-0C2C-451D-9230-12BDA01A11D7}" dt="2023-02-21T02:04:05.489" v="903" actId="255"/>
          <ac:spMkLst>
            <pc:docMk/>
            <pc:sldMk cId="2144548193" sldId="321"/>
            <ac:spMk id="53" creationId="{0F36C25D-951D-3CC2-B6A1-47E4D768A11A}"/>
          </ac:spMkLst>
        </pc:spChg>
        <pc:spChg chg="mod">
          <ac:chgData name="Nguyễn Đoàn Xuân Bình" userId="e7663075-c39f-4d9d-a2ba-f0fc054c4526" providerId="ADAL" clId="{51FF6B00-0C2C-451D-9230-12BDA01A11D7}" dt="2023-02-21T02:05:00.591" v="923" actId="14100"/>
          <ac:spMkLst>
            <pc:docMk/>
            <pc:sldMk cId="2144548193" sldId="321"/>
            <ac:spMk id="54" creationId="{639A1798-C811-0E86-311F-23C378C265E3}"/>
          </ac:spMkLst>
        </pc:spChg>
        <pc:spChg chg="mod">
          <ac:chgData name="Nguyễn Đoàn Xuân Bình" userId="e7663075-c39f-4d9d-a2ba-f0fc054c4526" providerId="ADAL" clId="{51FF6B00-0C2C-451D-9230-12BDA01A11D7}" dt="2023-02-21T02:05:02.936" v="924" actId="14100"/>
          <ac:spMkLst>
            <pc:docMk/>
            <pc:sldMk cId="2144548193" sldId="321"/>
            <ac:spMk id="55" creationId="{CEB23BA5-B5B9-B00B-E108-D10B559BA81E}"/>
          </ac:spMkLst>
        </pc:spChg>
        <pc:spChg chg="mod">
          <ac:chgData name="Nguyễn Đoàn Xuân Bình" userId="e7663075-c39f-4d9d-a2ba-f0fc054c4526" providerId="ADAL" clId="{51FF6B00-0C2C-451D-9230-12BDA01A11D7}" dt="2023-02-21T02:05:07.425" v="926" actId="1076"/>
          <ac:spMkLst>
            <pc:docMk/>
            <pc:sldMk cId="2144548193" sldId="321"/>
            <ac:spMk id="56" creationId="{EA2FF78D-71FD-4730-0F3D-0A33E61E9247}"/>
          </ac:spMkLst>
        </pc:spChg>
        <pc:spChg chg="mod">
          <ac:chgData name="Nguyễn Đoàn Xuân Bình" userId="e7663075-c39f-4d9d-a2ba-f0fc054c4526" providerId="ADAL" clId="{51FF6B00-0C2C-451D-9230-12BDA01A11D7}" dt="2023-02-21T02:05:18.548" v="929" actId="1076"/>
          <ac:spMkLst>
            <pc:docMk/>
            <pc:sldMk cId="2144548193" sldId="321"/>
            <ac:spMk id="57" creationId="{249CAC97-52A3-B1D5-036F-AEBDF59EF36B}"/>
          </ac:spMkLst>
        </pc:spChg>
        <pc:spChg chg="del">
          <ac:chgData name="Nguyễn Đoàn Xuân Bình" userId="e7663075-c39f-4d9d-a2ba-f0fc054c4526" providerId="ADAL" clId="{51FF6B00-0C2C-451D-9230-12BDA01A11D7}" dt="2023-02-21T02:03:31.829" v="893" actId="478"/>
          <ac:spMkLst>
            <pc:docMk/>
            <pc:sldMk cId="2144548193" sldId="321"/>
            <ac:spMk id="65" creationId="{00000000-0000-0000-0000-000000000000}"/>
          </ac:spMkLst>
        </pc:spChg>
        <pc:spChg chg="del mod">
          <ac:chgData name="Nguyễn Đoàn Xuân Bình" userId="e7663075-c39f-4d9d-a2ba-f0fc054c4526" providerId="ADAL" clId="{51FF6B00-0C2C-451D-9230-12BDA01A11D7}" dt="2023-02-21T02:02:45.403" v="888" actId="478"/>
          <ac:spMkLst>
            <pc:docMk/>
            <pc:sldMk cId="2144548193" sldId="321"/>
            <ac:spMk id="66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02:57.599" v="889" actId="21"/>
          <ac:spMkLst>
            <pc:docMk/>
            <pc:sldMk cId="2144548193" sldId="321"/>
            <ac:spMk id="67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03:38.341" v="897" actId="478"/>
          <ac:spMkLst>
            <pc:docMk/>
            <pc:sldMk cId="2144548193" sldId="321"/>
            <ac:spMk id="68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03:36.013" v="896" actId="478"/>
          <ac:spMkLst>
            <pc:docMk/>
            <pc:sldMk cId="2144548193" sldId="321"/>
            <ac:spMk id="69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02:43.180" v="886" actId="478"/>
          <ac:spMkLst>
            <pc:docMk/>
            <pc:sldMk cId="2144548193" sldId="321"/>
            <ac:spMk id="70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03:28.335" v="892" actId="478"/>
          <ac:spMkLst>
            <pc:docMk/>
            <pc:sldMk cId="2144548193" sldId="321"/>
            <ac:spMk id="71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03:34.739" v="895" actId="478"/>
          <ac:spMkLst>
            <pc:docMk/>
            <pc:sldMk cId="2144548193" sldId="321"/>
            <ac:spMk id="72" creationId="{00000000-0000-0000-0000-000000000000}"/>
          </ac:spMkLst>
        </pc:spChg>
        <pc:spChg chg="add mod">
          <ac:chgData name="Nguyễn Đoàn Xuân Bình" userId="e7663075-c39f-4d9d-a2ba-f0fc054c4526" providerId="ADAL" clId="{51FF6B00-0C2C-451D-9230-12BDA01A11D7}" dt="2023-02-21T02:04:20.145" v="908" actId="14100"/>
          <ac:spMkLst>
            <pc:docMk/>
            <pc:sldMk cId="2144548193" sldId="321"/>
            <ac:spMk id="76" creationId="{4BD8D654-EFE3-55FE-E59C-9EC82FFA67DA}"/>
          </ac:spMkLst>
        </pc:spChg>
        <pc:spChg chg="add mod">
          <ac:chgData name="Nguyễn Đoàn Xuân Bình" userId="e7663075-c39f-4d9d-a2ba-f0fc054c4526" providerId="ADAL" clId="{51FF6B00-0C2C-451D-9230-12BDA01A11D7}" dt="2023-02-21T02:04:32.410" v="912" actId="1076"/>
          <ac:spMkLst>
            <pc:docMk/>
            <pc:sldMk cId="2144548193" sldId="321"/>
            <ac:spMk id="77" creationId="{F3D07E80-8DAB-CCE0-1CB0-1340E4AFC606}"/>
          </ac:spMkLst>
        </pc:spChg>
        <pc:spChg chg="add mod">
          <ac:chgData name="Nguyễn Đoàn Xuân Bình" userId="e7663075-c39f-4d9d-a2ba-f0fc054c4526" providerId="ADAL" clId="{51FF6B00-0C2C-451D-9230-12BDA01A11D7}" dt="2023-02-21T02:04:05.489" v="903" actId="255"/>
          <ac:spMkLst>
            <pc:docMk/>
            <pc:sldMk cId="2144548193" sldId="321"/>
            <ac:spMk id="78" creationId="{0EE0CE4A-4D0D-38F9-0432-CB60E203AAEB}"/>
          </ac:spMkLst>
        </pc:spChg>
        <pc:spChg chg="add mod">
          <ac:chgData name="Nguyễn Đoàn Xuân Bình" userId="e7663075-c39f-4d9d-a2ba-f0fc054c4526" providerId="ADAL" clId="{51FF6B00-0C2C-451D-9230-12BDA01A11D7}" dt="2023-02-21T02:04:05.489" v="903" actId="255"/>
          <ac:spMkLst>
            <pc:docMk/>
            <pc:sldMk cId="2144548193" sldId="321"/>
            <ac:spMk id="79" creationId="{87542985-B65F-600A-1C5C-02BE061679A0}"/>
          </ac:spMkLst>
        </pc:spChg>
        <pc:spChg chg="add mod">
          <ac:chgData name="Nguyễn Đoàn Xuân Bình" userId="e7663075-c39f-4d9d-a2ba-f0fc054c4526" providerId="ADAL" clId="{51FF6B00-0C2C-451D-9230-12BDA01A11D7}" dt="2023-02-21T02:05:10.704" v="927" actId="1076"/>
          <ac:spMkLst>
            <pc:docMk/>
            <pc:sldMk cId="2144548193" sldId="321"/>
            <ac:spMk id="80" creationId="{4ECB8419-8D25-48C5-9626-671C9BFB9A9B}"/>
          </ac:spMkLst>
        </pc:spChg>
        <pc:grpChg chg="add mod">
          <ac:chgData name="Nguyễn Đoàn Xuân Bình" userId="e7663075-c39f-4d9d-a2ba-f0fc054c4526" providerId="ADAL" clId="{51FF6B00-0C2C-451D-9230-12BDA01A11D7}" dt="2023-02-21T02:04:11.531" v="905" actId="1076"/>
          <ac:grpSpMkLst>
            <pc:docMk/>
            <pc:sldMk cId="2144548193" sldId="321"/>
            <ac:grpSpMk id="6" creationId="{41F9B844-CF8F-6C78-F9F1-4D66240216F6}"/>
          </ac:grpSpMkLst>
        </pc:grpChg>
        <pc:grpChg chg="add mod">
          <ac:chgData name="Nguyễn Đoàn Xuân Bình" userId="e7663075-c39f-4d9d-a2ba-f0fc054c4526" providerId="ADAL" clId="{51FF6B00-0C2C-451D-9230-12BDA01A11D7}" dt="2023-02-21T02:04:05.489" v="903" actId="255"/>
          <ac:grpSpMkLst>
            <pc:docMk/>
            <pc:sldMk cId="2144548193" sldId="321"/>
            <ac:grpSpMk id="18" creationId="{6A68E8B7-33A0-A85E-1541-5EE4BB84FEC9}"/>
          </ac:grpSpMkLst>
        </pc:grpChg>
        <pc:grpChg chg="mod">
          <ac:chgData name="Nguyễn Đoàn Xuân Bình" userId="e7663075-c39f-4d9d-a2ba-f0fc054c4526" providerId="ADAL" clId="{51FF6B00-0C2C-451D-9230-12BDA01A11D7}" dt="2023-02-21T02:04:05.489" v="903" actId="255"/>
          <ac:grpSpMkLst>
            <pc:docMk/>
            <pc:sldMk cId="2144548193" sldId="321"/>
            <ac:grpSpMk id="19" creationId="{D84E52B1-5C04-F7D7-1B02-43968D8BDBE2}"/>
          </ac:grpSpMkLst>
        </pc:grpChg>
        <pc:grpChg chg="mod">
          <ac:chgData name="Nguyễn Đoàn Xuân Bình" userId="e7663075-c39f-4d9d-a2ba-f0fc054c4526" providerId="ADAL" clId="{51FF6B00-0C2C-451D-9230-12BDA01A11D7}" dt="2023-02-21T02:04:05.489" v="903" actId="255"/>
          <ac:grpSpMkLst>
            <pc:docMk/>
            <pc:sldMk cId="2144548193" sldId="321"/>
            <ac:grpSpMk id="23" creationId="{27C6D438-4CA2-0BB1-85AC-747FA037D70B}"/>
          </ac:grpSpMkLst>
        </pc:grpChg>
        <pc:grpChg chg="add mod">
          <ac:chgData name="Nguyễn Đoàn Xuân Bình" userId="e7663075-c39f-4d9d-a2ba-f0fc054c4526" providerId="ADAL" clId="{51FF6B00-0C2C-451D-9230-12BDA01A11D7}" dt="2023-02-21T02:04:05.489" v="903" actId="255"/>
          <ac:grpSpMkLst>
            <pc:docMk/>
            <pc:sldMk cId="2144548193" sldId="321"/>
            <ac:grpSpMk id="41" creationId="{75E502C7-99E6-5DCD-FF11-DD51E10CE5D2}"/>
          </ac:grpSpMkLst>
        </pc:grpChg>
        <pc:grpChg chg="mod">
          <ac:chgData name="Nguyễn Đoàn Xuân Bình" userId="e7663075-c39f-4d9d-a2ba-f0fc054c4526" providerId="ADAL" clId="{51FF6B00-0C2C-451D-9230-12BDA01A11D7}" dt="2023-02-21T02:04:05.489" v="903" actId="255"/>
          <ac:grpSpMkLst>
            <pc:docMk/>
            <pc:sldMk cId="2144548193" sldId="321"/>
            <ac:grpSpMk id="42" creationId="{B154EEA9-D3DE-7787-8D47-1F5FEB35E9E6}"/>
          </ac:grpSpMkLst>
        </pc:grpChg>
        <pc:grpChg chg="mod">
          <ac:chgData name="Nguyễn Đoàn Xuân Bình" userId="e7663075-c39f-4d9d-a2ba-f0fc054c4526" providerId="ADAL" clId="{51FF6B00-0C2C-451D-9230-12BDA01A11D7}" dt="2023-02-21T02:04:05.489" v="903" actId="255"/>
          <ac:grpSpMkLst>
            <pc:docMk/>
            <pc:sldMk cId="2144548193" sldId="321"/>
            <ac:grpSpMk id="47" creationId="{0345A3C4-1B8F-F36C-5198-EB3B8AAD43D4}"/>
          </ac:grpSpMkLst>
        </pc:grpChg>
        <pc:grpChg chg="del">
          <ac:chgData name="Nguyễn Đoàn Xuân Bình" userId="e7663075-c39f-4d9d-a2ba-f0fc054c4526" providerId="ADAL" clId="{51FF6B00-0C2C-451D-9230-12BDA01A11D7}" dt="2023-02-21T02:02:39.854" v="884" actId="478"/>
          <ac:grpSpMkLst>
            <pc:docMk/>
            <pc:sldMk cId="2144548193" sldId="321"/>
            <ac:grpSpMk id="49" creationId="{00000000-0000-0000-0000-000000000000}"/>
          </ac:grpSpMkLst>
        </pc:grpChg>
        <pc:picChg chg="mod">
          <ac:chgData name="Nguyễn Đoàn Xuân Bình" userId="e7663075-c39f-4d9d-a2ba-f0fc054c4526" providerId="ADAL" clId="{51FF6B00-0C2C-451D-9230-12BDA01A11D7}" dt="2023-02-21T02:04:54.886" v="921" actId="1076"/>
          <ac:picMkLst>
            <pc:docMk/>
            <pc:sldMk cId="2144548193" sldId="321"/>
            <ac:picMk id="9" creationId="{00000000-0000-0000-0000-000000000000}"/>
          </ac:picMkLst>
        </pc:picChg>
        <pc:picChg chg="mod">
          <ac:chgData name="Nguyễn Đoàn Xuân Bình" userId="e7663075-c39f-4d9d-a2ba-f0fc054c4526" providerId="ADAL" clId="{51FF6B00-0C2C-451D-9230-12BDA01A11D7}" dt="2023-02-21T02:05:55.458" v="932" actId="1076"/>
          <ac:picMkLst>
            <pc:docMk/>
            <pc:sldMk cId="2144548193" sldId="321"/>
            <ac:picMk id="12" creationId="{00000000-0000-0000-0000-000000000000}"/>
          </ac:picMkLst>
        </pc:picChg>
        <pc:picChg chg="add mod">
          <ac:chgData name="Nguyễn Đoàn Xuân Bình" userId="e7663075-c39f-4d9d-a2ba-f0fc054c4526" providerId="ADAL" clId="{51FF6B00-0C2C-451D-9230-12BDA01A11D7}" dt="2023-02-21T12:50:09.087" v="1076" actId="1076"/>
          <ac:picMkLst>
            <pc:docMk/>
            <pc:sldMk cId="2144548193" sldId="321"/>
            <ac:picMk id="81" creationId="{57A968BB-45C9-9515-15DD-DA567E376603}"/>
          </ac:picMkLst>
        </pc:picChg>
        <pc:picChg chg="add mod">
          <ac:chgData name="Nguyễn Đoàn Xuân Bình" userId="e7663075-c39f-4d9d-a2ba-f0fc054c4526" providerId="ADAL" clId="{51FF6B00-0C2C-451D-9230-12BDA01A11D7}" dt="2023-02-21T12:50:34.690" v="1081" actId="1076"/>
          <ac:picMkLst>
            <pc:docMk/>
            <pc:sldMk cId="2144548193" sldId="321"/>
            <ac:picMk id="82" creationId="{55D4455A-9FDC-0172-6F67-20FB9248DECA}"/>
          </ac:picMkLst>
        </pc:picChg>
        <pc:picChg chg="add mod">
          <ac:chgData name="Nguyễn Đoàn Xuân Bình" userId="e7663075-c39f-4d9d-a2ba-f0fc054c4526" providerId="ADAL" clId="{51FF6B00-0C2C-451D-9230-12BDA01A11D7}" dt="2023-02-21T12:51:17.727" v="1091" actId="1076"/>
          <ac:picMkLst>
            <pc:docMk/>
            <pc:sldMk cId="2144548193" sldId="321"/>
            <ac:picMk id="83" creationId="{CA99E00B-70FE-D265-093F-8AE042987394}"/>
          </ac:picMkLst>
        </pc:picChg>
        <pc:picChg chg="add mod ord">
          <ac:chgData name="Nguyễn Đoàn Xuân Bình" userId="e7663075-c39f-4d9d-a2ba-f0fc054c4526" providerId="ADAL" clId="{51FF6B00-0C2C-451D-9230-12BDA01A11D7}" dt="2023-02-21T12:51:59.331" v="1101" actId="1076"/>
          <ac:picMkLst>
            <pc:docMk/>
            <pc:sldMk cId="2144548193" sldId="321"/>
            <ac:picMk id="84" creationId="{CEB194A3-37B4-0E95-44DD-A33D19B5356D}"/>
          </ac:picMkLst>
        </pc:picChg>
        <pc:picChg chg="add mod">
          <ac:chgData name="Nguyễn Đoàn Xuân Bình" userId="e7663075-c39f-4d9d-a2ba-f0fc054c4526" providerId="ADAL" clId="{51FF6B00-0C2C-451D-9230-12BDA01A11D7}" dt="2023-02-21T12:51:55.117" v="1099" actId="1076"/>
          <ac:picMkLst>
            <pc:docMk/>
            <pc:sldMk cId="2144548193" sldId="321"/>
            <ac:picMk id="85" creationId="{CBFE71FF-2DB4-3FFF-6AEE-42031BC59E74}"/>
          </ac:picMkLst>
        </pc:picChg>
        <pc:cxnChg chg="mod">
          <ac:chgData name="Nguyễn Đoàn Xuân Bình" userId="e7663075-c39f-4d9d-a2ba-f0fc054c4526" providerId="ADAL" clId="{51FF6B00-0C2C-451D-9230-12BDA01A11D7}" dt="2023-02-21T02:04:05.489" v="903" actId="255"/>
          <ac:cxnSpMkLst>
            <pc:docMk/>
            <pc:sldMk cId="2144548193" sldId="321"/>
            <ac:cxnSpMk id="31" creationId="{1435B985-19CA-A9CF-EB9A-F5B5F0F6A4A8}"/>
          </ac:cxnSpMkLst>
        </pc:cxnChg>
        <pc:cxnChg chg="mod">
          <ac:chgData name="Nguyễn Đoàn Xuân Bình" userId="e7663075-c39f-4d9d-a2ba-f0fc054c4526" providerId="ADAL" clId="{51FF6B00-0C2C-451D-9230-12BDA01A11D7}" dt="2023-02-21T02:04:05.489" v="903" actId="255"/>
          <ac:cxnSpMkLst>
            <pc:docMk/>
            <pc:sldMk cId="2144548193" sldId="321"/>
            <ac:cxnSpMk id="32" creationId="{BD0795C3-2320-911B-1DB3-644D450B0DCC}"/>
          </ac:cxnSpMkLst>
        </pc:cxnChg>
        <pc:cxnChg chg="mod">
          <ac:chgData name="Nguyễn Đoàn Xuân Bình" userId="e7663075-c39f-4d9d-a2ba-f0fc054c4526" providerId="ADAL" clId="{51FF6B00-0C2C-451D-9230-12BDA01A11D7}" dt="2023-02-21T02:04:05.489" v="903" actId="255"/>
          <ac:cxnSpMkLst>
            <pc:docMk/>
            <pc:sldMk cId="2144548193" sldId="321"/>
            <ac:cxnSpMk id="33" creationId="{1B8EDC55-3806-273F-2430-319CAC5790C8}"/>
          </ac:cxnSpMkLst>
        </pc:cxnChg>
        <pc:cxnChg chg="mod">
          <ac:chgData name="Nguyễn Đoàn Xuân Bình" userId="e7663075-c39f-4d9d-a2ba-f0fc054c4526" providerId="ADAL" clId="{51FF6B00-0C2C-451D-9230-12BDA01A11D7}" dt="2023-02-21T02:04:05.489" v="903" actId="255"/>
          <ac:cxnSpMkLst>
            <pc:docMk/>
            <pc:sldMk cId="2144548193" sldId="321"/>
            <ac:cxnSpMk id="34" creationId="{3F89C022-B3B5-A006-3FE5-A0EDF240D8F8}"/>
          </ac:cxnSpMkLst>
        </pc:cxnChg>
        <pc:cxnChg chg="mod">
          <ac:chgData name="Nguyễn Đoàn Xuân Bình" userId="e7663075-c39f-4d9d-a2ba-f0fc054c4526" providerId="ADAL" clId="{51FF6B00-0C2C-451D-9230-12BDA01A11D7}" dt="2023-02-21T02:04:05.489" v="903" actId="255"/>
          <ac:cxnSpMkLst>
            <pc:docMk/>
            <pc:sldMk cId="2144548193" sldId="321"/>
            <ac:cxnSpMk id="35" creationId="{5F2B0C7D-3A7C-C138-1BBE-5EA5C756C6C9}"/>
          </ac:cxnSpMkLst>
        </pc:cxnChg>
        <pc:cxnChg chg="mod">
          <ac:chgData name="Nguyễn Đoàn Xuân Bình" userId="e7663075-c39f-4d9d-a2ba-f0fc054c4526" providerId="ADAL" clId="{51FF6B00-0C2C-451D-9230-12BDA01A11D7}" dt="2023-02-21T02:04:05.489" v="903" actId="255"/>
          <ac:cxnSpMkLst>
            <pc:docMk/>
            <pc:sldMk cId="2144548193" sldId="321"/>
            <ac:cxnSpMk id="36" creationId="{891F1427-B335-F317-84A4-E39910078D9F}"/>
          </ac:cxnSpMkLst>
        </pc:cxnChg>
        <pc:cxnChg chg="mod">
          <ac:chgData name="Nguyễn Đoàn Xuân Bình" userId="e7663075-c39f-4d9d-a2ba-f0fc054c4526" providerId="ADAL" clId="{51FF6B00-0C2C-451D-9230-12BDA01A11D7}" dt="2023-02-21T02:04:05.489" v="903" actId="255"/>
          <ac:cxnSpMkLst>
            <pc:docMk/>
            <pc:sldMk cId="2144548193" sldId="321"/>
            <ac:cxnSpMk id="37" creationId="{EE307039-C280-7EA6-D96D-8888714540B9}"/>
          </ac:cxnSpMkLst>
        </pc:cxnChg>
        <pc:cxnChg chg="mod">
          <ac:chgData name="Nguyễn Đoàn Xuân Bình" userId="e7663075-c39f-4d9d-a2ba-f0fc054c4526" providerId="ADAL" clId="{51FF6B00-0C2C-451D-9230-12BDA01A11D7}" dt="2023-02-21T02:04:05.489" v="903" actId="255"/>
          <ac:cxnSpMkLst>
            <pc:docMk/>
            <pc:sldMk cId="2144548193" sldId="321"/>
            <ac:cxnSpMk id="38" creationId="{F961BAAF-4258-B578-B774-AC56A973C0CD}"/>
          </ac:cxnSpMkLst>
        </pc:cxnChg>
        <pc:cxnChg chg="mod">
          <ac:chgData name="Nguyễn Đoàn Xuân Bình" userId="e7663075-c39f-4d9d-a2ba-f0fc054c4526" providerId="ADAL" clId="{51FF6B00-0C2C-451D-9230-12BDA01A11D7}" dt="2023-02-21T02:04:05.489" v="903" actId="255"/>
          <ac:cxnSpMkLst>
            <pc:docMk/>
            <pc:sldMk cId="2144548193" sldId="321"/>
            <ac:cxnSpMk id="39" creationId="{67514536-F784-54A4-9D9A-5FC191BE4BB8}"/>
          </ac:cxnSpMkLst>
        </pc:cxnChg>
        <pc:cxnChg chg="mod">
          <ac:chgData name="Nguyễn Đoàn Xuân Bình" userId="e7663075-c39f-4d9d-a2ba-f0fc054c4526" providerId="ADAL" clId="{51FF6B00-0C2C-451D-9230-12BDA01A11D7}" dt="2023-02-21T02:04:05.489" v="903" actId="255"/>
          <ac:cxnSpMkLst>
            <pc:docMk/>
            <pc:sldMk cId="2144548193" sldId="321"/>
            <ac:cxnSpMk id="40" creationId="{78844BA9-E2C0-6988-0F66-361D79971AB8}"/>
          </ac:cxnSpMkLst>
        </pc:cxnChg>
        <pc:cxnChg chg="mod">
          <ac:chgData name="Nguyễn Đoàn Xuân Bình" userId="e7663075-c39f-4d9d-a2ba-f0fc054c4526" providerId="ADAL" clId="{51FF6B00-0C2C-451D-9230-12BDA01A11D7}" dt="2023-02-21T02:04:05.489" v="903" actId="255"/>
          <ac:cxnSpMkLst>
            <pc:docMk/>
            <pc:sldMk cId="2144548193" sldId="321"/>
            <ac:cxnSpMk id="58" creationId="{8D1360DA-2237-EFA5-8BF5-4CE0016F5152}"/>
          </ac:cxnSpMkLst>
        </pc:cxnChg>
        <pc:cxnChg chg="mod">
          <ac:chgData name="Nguyễn Đoàn Xuân Bình" userId="e7663075-c39f-4d9d-a2ba-f0fc054c4526" providerId="ADAL" clId="{51FF6B00-0C2C-451D-9230-12BDA01A11D7}" dt="2023-02-21T02:04:05.489" v="903" actId="255"/>
          <ac:cxnSpMkLst>
            <pc:docMk/>
            <pc:sldMk cId="2144548193" sldId="321"/>
            <ac:cxnSpMk id="59" creationId="{65E335B9-B463-9045-7E34-29C84279AFD8}"/>
          </ac:cxnSpMkLst>
        </pc:cxnChg>
        <pc:cxnChg chg="mod">
          <ac:chgData name="Nguyễn Đoàn Xuân Bình" userId="e7663075-c39f-4d9d-a2ba-f0fc054c4526" providerId="ADAL" clId="{51FF6B00-0C2C-451D-9230-12BDA01A11D7}" dt="2023-02-21T02:04:05.489" v="903" actId="255"/>
          <ac:cxnSpMkLst>
            <pc:docMk/>
            <pc:sldMk cId="2144548193" sldId="321"/>
            <ac:cxnSpMk id="60" creationId="{D29381B3-7E3F-3CEF-2B29-8CC77459F1BA}"/>
          </ac:cxnSpMkLst>
        </pc:cxnChg>
        <pc:cxnChg chg="mod">
          <ac:chgData name="Nguyễn Đoàn Xuân Bình" userId="e7663075-c39f-4d9d-a2ba-f0fc054c4526" providerId="ADAL" clId="{51FF6B00-0C2C-451D-9230-12BDA01A11D7}" dt="2023-02-21T02:04:05.489" v="903" actId="255"/>
          <ac:cxnSpMkLst>
            <pc:docMk/>
            <pc:sldMk cId="2144548193" sldId="321"/>
            <ac:cxnSpMk id="61" creationId="{FAF988C0-6557-C06E-FDBE-CD42B4DB3213}"/>
          </ac:cxnSpMkLst>
        </pc:cxnChg>
        <pc:cxnChg chg="mod">
          <ac:chgData name="Nguyễn Đoàn Xuân Bình" userId="e7663075-c39f-4d9d-a2ba-f0fc054c4526" providerId="ADAL" clId="{51FF6B00-0C2C-451D-9230-12BDA01A11D7}" dt="2023-02-21T02:04:05.489" v="903" actId="255"/>
          <ac:cxnSpMkLst>
            <pc:docMk/>
            <pc:sldMk cId="2144548193" sldId="321"/>
            <ac:cxnSpMk id="62" creationId="{A4ED9A8E-A4B1-5DBE-4C3C-25A7149C1207}"/>
          </ac:cxnSpMkLst>
        </pc:cxnChg>
        <pc:cxnChg chg="mod">
          <ac:chgData name="Nguyễn Đoàn Xuân Bình" userId="e7663075-c39f-4d9d-a2ba-f0fc054c4526" providerId="ADAL" clId="{51FF6B00-0C2C-451D-9230-12BDA01A11D7}" dt="2023-02-21T02:04:05.489" v="903" actId="255"/>
          <ac:cxnSpMkLst>
            <pc:docMk/>
            <pc:sldMk cId="2144548193" sldId="321"/>
            <ac:cxnSpMk id="63" creationId="{F3A98784-531C-2C06-724B-0223E7569255}"/>
          </ac:cxnSpMkLst>
        </pc:cxnChg>
        <pc:cxnChg chg="mod">
          <ac:chgData name="Nguyễn Đoàn Xuân Bình" userId="e7663075-c39f-4d9d-a2ba-f0fc054c4526" providerId="ADAL" clId="{51FF6B00-0C2C-451D-9230-12BDA01A11D7}" dt="2023-02-21T02:04:05.489" v="903" actId="255"/>
          <ac:cxnSpMkLst>
            <pc:docMk/>
            <pc:sldMk cId="2144548193" sldId="321"/>
            <ac:cxnSpMk id="64" creationId="{C5F2D562-8E94-EAD7-CDDA-E3852E05D066}"/>
          </ac:cxnSpMkLst>
        </pc:cxnChg>
        <pc:cxnChg chg="mod">
          <ac:chgData name="Nguyễn Đoàn Xuân Bình" userId="e7663075-c39f-4d9d-a2ba-f0fc054c4526" providerId="ADAL" clId="{51FF6B00-0C2C-451D-9230-12BDA01A11D7}" dt="2023-02-21T02:04:05.489" v="903" actId="255"/>
          <ac:cxnSpMkLst>
            <pc:docMk/>
            <pc:sldMk cId="2144548193" sldId="321"/>
            <ac:cxnSpMk id="73" creationId="{71FB1957-3921-6D52-8722-CB18A7BFA1BB}"/>
          </ac:cxnSpMkLst>
        </pc:cxnChg>
        <pc:cxnChg chg="mod">
          <ac:chgData name="Nguyễn Đoàn Xuân Bình" userId="e7663075-c39f-4d9d-a2ba-f0fc054c4526" providerId="ADAL" clId="{51FF6B00-0C2C-451D-9230-12BDA01A11D7}" dt="2023-02-21T02:04:05.489" v="903" actId="255"/>
          <ac:cxnSpMkLst>
            <pc:docMk/>
            <pc:sldMk cId="2144548193" sldId="321"/>
            <ac:cxnSpMk id="74" creationId="{1F0F7586-7886-A0FB-98A7-A57D008A49C3}"/>
          </ac:cxnSpMkLst>
        </pc:cxnChg>
        <pc:cxnChg chg="mod">
          <ac:chgData name="Nguyễn Đoàn Xuân Bình" userId="e7663075-c39f-4d9d-a2ba-f0fc054c4526" providerId="ADAL" clId="{51FF6B00-0C2C-451D-9230-12BDA01A11D7}" dt="2023-02-21T02:04:05.489" v="903" actId="255"/>
          <ac:cxnSpMkLst>
            <pc:docMk/>
            <pc:sldMk cId="2144548193" sldId="321"/>
            <ac:cxnSpMk id="75" creationId="{96730040-C500-AE1C-8671-92631D814720}"/>
          </ac:cxnSpMkLst>
        </pc:cxnChg>
      </pc:sldChg>
      <pc:sldChg chg="addSp delSp modSp mod delAnim modAnim">
        <pc:chgData name="Nguyễn Đoàn Xuân Bình" userId="e7663075-c39f-4d9d-a2ba-f0fc054c4526" providerId="ADAL" clId="{51FF6B00-0C2C-451D-9230-12BDA01A11D7}" dt="2023-02-21T02:32:08.068" v="1066" actId="166"/>
        <pc:sldMkLst>
          <pc:docMk/>
          <pc:sldMk cId="4016813724" sldId="322"/>
        </pc:sldMkLst>
        <pc:spChg chg="del">
          <ac:chgData name="Nguyễn Đoàn Xuân Bình" userId="e7663075-c39f-4d9d-a2ba-f0fc054c4526" providerId="ADAL" clId="{51FF6B00-0C2C-451D-9230-12BDA01A11D7}" dt="2023-02-21T02:29:34.013" v="1033" actId="478"/>
          <ac:spMkLst>
            <pc:docMk/>
            <pc:sldMk cId="4016813724" sldId="322"/>
            <ac:spMk id="4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29:18.099" v="1024" actId="478"/>
          <ac:spMkLst>
            <pc:docMk/>
            <pc:sldMk cId="4016813724" sldId="322"/>
            <ac:spMk id="5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29:23.456" v="1027" actId="478"/>
          <ac:spMkLst>
            <pc:docMk/>
            <pc:sldMk cId="4016813724" sldId="322"/>
            <ac:spMk id="6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29:19.982" v="1025" actId="478"/>
          <ac:spMkLst>
            <pc:docMk/>
            <pc:sldMk cId="4016813724" sldId="322"/>
            <ac:spMk id="7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29:26.735" v="1029" actId="478"/>
          <ac:spMkLst>
            <pc:docMk/>
            <pc:sldMk cId="4016813724" sldId="322"/>
            <ac:spMk id="8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29:31.591" v="1032" actId="478"/>
          <ac:spMkLst>
            <pc:docMk/>
            <pc:sldMk cId="4016813724" sldId="322"/>
            <ac:spMk id="9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29:01.283" v="1015" actId="478"/>
          <ac:spMkLst>
            <pc:docMk/>
            <pc:sldMk cId="4016813724" sldId="322"/>
            <ac:spMk id="10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29:04.011" v="1017" actId="478"/>
          <ac:spMkLst>
            <pc:docMk/>
            <pc:sldMk cId="4016813724" sldId="322"/>
            <ac:spMk id="12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29:03.384" v="1016" actId="478"/>
          <ac:spMkLst>
            <pc:docMk/>
            <pc:sldMk cId="4016813724" sldId="322"/>
            <ac:spMk id="13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29:14.317" v="1022" actId="478"/>
          <ac:spMkLst>
            <pc:docMk/>
            <pc:sldMk cId="4016813724" sldId="322"/>
            <ac:spMk id="14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29:16.770" v="1023" actId="478"/>
          <ac:spMkLst>
            <pc:docMk/>
            <pc:sldMk cId="4016813724" sldId="322"/>
            <ac:spMk id="15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29:25.023" v="1028" actId="478"/>
          <ac:spMkLst>
            <pc:docMk/>
            <pc:sldMk cId="4016813724" sldId="322"/>
            <ac:spMk id="16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29:29.972" v="1031" actId="478"/>
          <ac:spMkLst>
            <pc:docMk/>
            <pc:sldMk cId="4016813724" sldId="322"/>
            <ac:spMk id="17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29:28.279" v="1030" actId="478"/>
          <ac:spMkLst>
            <pc:docMk/>
            <pc:sldMk cId="4016813724" sldId="322"/>
            <ac:spMk id="18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2:29:21.647" v="1026" actId="478"/>
          <ac:spMkLst>
            <pc:docMk/>
            <pc:sldMk cId="4016813724" sldId="322"/>
            <ac:spMk id="19" creationId="{00000000-0000-0000-0000-000000000000}"/>
          </ac:spMkLst>
        </pc:spChg>
        <pc:spChg chg="mod">
          <ac:chgData name="Nguyễn Đoàn Xuân Bình" userId="e7663075-c39f-4d9d-a2ba-f0fc054c4526" providerId="ADAL" clId="{51FF6B00-0C2C-451D-9230-12BDA01A11D7}" dt="2023-02-21T02:30:11.867" v="1036" actId="255"/>
          <ac:spMkLst>
            <pc:docMk/>
            <pc:sldMk cId="4016813724" sldId="322"/>
            <ac:spMk id="20" creationId="{4C67A3CF-5AF1-D740-BC6A-F4837B54E449}"/>
          </ac:spMkLst>
        </pc:spChg>
        <pc:spChg chg="mod">
          <ac:chgData name="Nguyễn Đoàn Xuân Bình" userId="e7663075-c39f-4d9d-a2ba-f0fc054c4526" providerId="ADAL" clId="{51FF6B00-0C2C-451D-9230-12BDA01A11D7}" dt="2023-02-21T02:30:11.867" v="1036" actId="255"/>
          <ac:spMkLst>
            <pc:docMk/>
            <pc:sldMk cId="4016813724" sldId="322"/>
            <ac:spMk id="21" creationId="{D28E87E4-1143-D49B-5BA3-25A5B9F9AEC1}"/>
          </ac:spMkLst>
        </pc:spChg>
        <pc:spChg chg="add mod">
          <ac:chgData name="Nguyễn Đoàn Xuân Bình" userId="e7663075-c39f-4d9d-a2ba-f0fc054c4526" providerId="ADAL" clId="{51FF6B00-0C2C-451D-9230-12BDA01A11D7}" dt="2023-02-21T02:31:16.596" v="1055" actId="1076"/>
          <ac:spMkLst>
            <pc:docMk/>
            <pc:sldMk cId="4016813724" sldId="322"/>
            <ac:spMk id="23" creationId="{2A098296-FF02-0FA3-93FF-2F164A743CB0}"/>
          </ac:spMkLst>
        </pc:spChg>
        <pc:spChg chg="add mod">
          <ac:chgData name="Nguyễn Đoàn Xuân Bình" userId="e7663075-c39f-4d9d-a2ba-f0fc054c4526" providerId="ADAL" clId="{51FF6B00-0C2C-451D-9230-12BDA01A11D7}" dt="2023-02-21T02:30:54.358" v="1046" actId="14100"/>
          <ac:spMkLst>
            <pc:docMk/>
            <pc:sldMk cId="4016813724" sldId="322"/>
            <ac:spMk id="24" creationId="{D8E25A18-5A30-4EBC-DEAE-043AC334E027}"/>
          </ac:spMkLst>
        </pc:spChg>
        <pc:spChg chg="add mod">
          <ac:chgData name="Nguyễn Đoàn Xuân Bình" userId="e7663075-c39f-4d9d-a2ba-f0fc054c4526" providerId="ADAL" clId="{51FF6B00-0C2C-451D-9230-12BDA01A11D7}" dt="2023-02-21T02:31:18.168" v="1056" actId="1076"/>
          <ac:spMkLst>
            <pc:docMk/>
            <pc:sldMk cId="4016813724" sldId="322"/>
            <ac:spMk id="25" creationId="{92A497CF-D488-F76C-45CA-F2AB758DA3C5}"/>
          </ac:spMkLst>
        </pc:spChg>
        <pc:spChg chg="add mod">
          <ac:chgData name="Nguyễn Đoàn Xuân Bình" userId="e7663075-c39f-4d9d-a2ba-f0fc054c4526" providerId="ADAL" clId="{51FF6B00-0C2C-451D-9230-12BDA01A11D7}" dt="2023-02-21T02:31:00.749" v="1049" actId="14100"/>
          <ac:spMkLst>
            <pc:docMk/>
            <pc:sldMk cId="4016813724" sldId="322"/>
            <ac:spMk id="26" creationId="{F84486F1-4D3F-A57F-2048-4B87856F40CC}"/>
          </ac:spMkLst>
        </pc:spChg>
        <pc:spChg chg="add mod">
          <ac:chgData name="Nguyễn Đoàn Xuân Bình" userId="e7663075-c39f-4d9d-a2ba-f0fc054c4526" providerId="ADAL" clId="{51FF6B00-0C2C-451D-9230-12BDA01A11D7}" dt="2023-02-21T02:31:24.042" v="1058" actId="1076"/>
          <ac:spMkLst>
            <pc:docMk/>
            <pc:sldMk cId="4016813724" sldId="322"/>
            <ac:spMk id="27" creationId="{B1ECC057-53E8-898A-68B6-B5DBC31BFF34}"/>
          </ac:spMkLst>
        </pc:spChg>
        <pc:spChg chg="add mod">
          <ac:chgData name="Nguyễn Đoàn Xuân Bình" userId="e7663075-c39f-4d9d-a2ba-f0fc054c4526" providerId="ADAL" clId="{51FF6B00-0C2C-451D-9230-12BDA01A11D7}" dt="2023-02-21T02:31:08.930" v="1053" actId="1076"/>
          <ac:spMkLst>
            <pc:docMk/>
            <pc:sldMk cId="4016813724" sldId="322"/>
            <ac:spMk id="28" creationId="{6BB29B7B-D7F9-732D-35AB-FD7D3CDC6CCC}"/>
          </ac:spMkLst>
        </pc:spChg>
        <pc:spChg chg="add mod">
          <ac:chgData name="Nguyễn Đoàn Xuân Bình" userId="e7663075-c39f-4d9d-a2ba-f0fc054c4526" providerId="ADAL" clId="{51FF6B00-0C2C-451D-9230-12BDA01A11D7}" dt="2023-02-21T02:31:27.274" v="1059" actId="1076"/>
          <ac:spMkLst>
            <pc:docMk/>
            <pc:sldMk cId="4016813724" sldId="322"/>
            <ac:spMk id="29" creationId="{F0CA456A-99F5-7A56-C8C3-0F8556372E2F}"/>
          </ac:spMkLst>
        </pc:spChg>
        <pc:spChg chg="add mod">
          <ac:chgData name="Nguyễn Đoàn Xuân Bình" userId="e7663075-c39f-4d9d-a2ba-f0fc054c4526" providerId="ADAL" clId="{51FF6B00-0C2C-451D-9230-12BDA01A11D7}" dt="2023-02-21T02:31:29.304" v="1060" actId="1076"/>
          <ac:spMkLst>
            <pc:docMk/>
            <pc:sldMk cId="4016813724" sldId="322"/>
            <ac:spMk id="30" creationId="{FD7E4FCF-1B7F-91E7-D015-D13F12AD35A9}"/>
          </ac:spMkLst>
        </pc:spChg>
        <pc:spChg chg="mod">
          <ac:chgData name="Nguyễn Đoàn Xuân Bình" userId="e7663075-c39f-4d9d-a2ba-f0fc054c4526" providerId="ADAL" clId="{51FF6B00-0C2C-451D-9230-12BDA01A11D7}" dt="2023-02-21T02:30:11.867" v="1036" actId="255"/>
          <ac:spMkLst>
            <pc:docMk/>
            <pc:sldMk cId="4016813724" sldId="322"/>
            <ac:spMk id="32" creationId="{D217D8D2-F762-FE64-7645-0C3AF4DB1814}"/>
          </ac:spMkLst>
        </pc:spChg>
        <pc:grpChg chg="add mod">
          <ac:chgData name="Nguyễn Đoàn Xuân Bình" userId="e7663075-c39f-4d9d-a2ba-f0fc054c4526" providerId="ADAL" clId="{51FF6B00-0C2C-451D-9230-12BDA01A11D7}" dt="2023-02-21T02:30:01.792" v="1034"/>
          <ac:grpSpMkLst>
            <pc:docMk/>
            <pc:sldMk cId="4016813724" sldId="322"/>
            <ac:grpSpMk id="2" creationId="{58DF7F25-C126-3C07-12F2-CDC995E1913B}"/>
          </ac:grpSpMkLst>
        </pc:grpChg>
        <pc:grpChg chg="add mod">
          <ac:chgData name="Nguyễn Đoàn Xuân Bình" userId="e7663075-c39f-4d9d-a2ba-f0fc054c4526" providerId="ADAL" clId="{51FF6B00-0C2C-451D-9230-12BDA01A11D7}" dt="2023-02-21T02:31:47.482" v="1065" actId="1076"/>
          <ac:grpSpMkLst>
            <pc:docMk/>
            <pc:sldMk cId="4016813724" sldId="322"/>
            <ac:grpSpMk id="31" creationId="{93DD1E27-15A3-6EFA-90C8-315B346649F6}"/>
          </ac:grpSpMkLst>
        </pc:grpChg>
        <pc:graphicFrameChg chg="add mod modGraphic">
          <ac:chgData name="Nguyễn Đoàn Xuân Bình" userId="e7663075-c39f-4d9d-a2ba-f0fc054c4526" providerId="ADAL" clId="{51FF6B00-0C2C-451D-9230-12BDA01A11D7}" dt="2023-02-21T02:31:21.305" v="1057" actId="1076"/>
          <ac:graphicFrameMkLst>
            <pc:docMk/>
            <pc:sldMk cId="4016813724" sldId="322"/>
            <ac:graphicFrameMk id="22" creationId="{F6C7FF05-BFD3-F4B2-AF74-622E91D14300}"/>
          </ac:graphicFrameMkLst>
        </pc:graphicFrameChg>
        <pc:picChg chg="mod">
          <ac:chgData name="Nguyễn Đoàn Xuân Bình" userId="e7663075-c39f-4d9d-a2ba-f0fc054c4526" providerId="ADAL" clId="{51FF6B00-0C2C-451D-9230-12BDA01A11D7}" dt="2023-02-21T02:31:42.610" v="1064" actId="1076"/>
          <ac:picMkLst>
            <pc:docMk/>
            <pc:sldMk cId="4016813724" sldId="322"/>
            <ac:picMk id="3" creationId="{00000000-0000-0000-0000-000000000000}"/>
          </ac:picMkLst>
        </pc:picChg>
        <pc:picChg chg="add del">
          <ac:chgData name="Nguyễn Đoàn Xuân Bình" userId="e7663075-c39f-4d9d-a2ba-f0fc054c4526" providerId="ADAL" clId="{51FF6B00-0C2C-451D-9230-12BDA01A11D7}" dt="2023-02-21T02:29:11.464" v="1021" actId="478"/>
          <ac:picMkLst>
            <pc:docMk/>
            <pc:sldMk cId="4016813724" sldId="322"/>
            <ac:picMk id="11" creationId="{00000000-0000-0000-0000-000000000000}"/>
          </ac:picMkLst>
        </pc:picChg>
        <pc:picChg chg="mod">
          <ac:chgData name="Nguyễn Đoàn Xuân Bình" userId="e7663075-c39f-4d9d-a2ba-f0fc054c4526" providerId="ADAL" clId="{51FF6B00-0C2C-451D-9230-12BDA01A11D7}" dt="2023-02-21T02:30:01.792" v="1034"/>
          <ac:picMkLst>
            <pc:docMk/>
            <pc:sldMk cId="4016813724" sldId="322"/>
            <ac:picMk id="33" creationId="{E362BA6C-8200-D9E6-98FD-9C534C72B614}"/>
          </ac:picMkLst>
        </pc:picChg>
        <pc:picChg chg="mod">
          <ac:chgData name="Nguyễn Đoàn Xuân Bình" userId="e7663075-c39f-4d9d-a2ba-f0fc054c4526" providerId="ADAL" clId="{51FF6B00-0C2C-451D-9230-12BDA01A11D7}" dt="2023-02-21T02:32:08.068" v="1066" actId="166"/>
          <ac:picMkLst>
            <pc:docMk/>
            <pc:sldMk cId="4016813724" sldId="322"/>
            <ac:picMk id="13314" creationId="{00000000-0000-0000-0000-000000000000}"/>
          </ac:picMkLst>
        </pc:picChg>
      </pc:sldChg>
      <pc:sldChg chg="addSp delSp modSp mod delAnim">
        <pc:chgData name="Nguyễn Đoàn Xuân Bình" userId="e7663075-c39f-4d9d-a2ba-f0fc054c4526" providerId="ADAL" clId="{51FF6B00-0C2C-451D-9230-12BDA01A11D7}" dt="2023-02-09T10:47:34.971" v="385" actId="1076"/>
        <pc:sldMkLst>
          <pc:docMk/>
          <pc:sldMk cId="2484855190" sldId="324"/>
        </pc:sldMkLst>
        <pc:spChg chg="del">
          <ac:chgData name="Nguyễn Đoàn Xuân Bình" userId="e7663075-c39f-4d9d-a2ba-f0fc054c4526" providerId="ADAL" clId="{51FF6B00-0C2C-451D-9230-12BDA01A11D7}" dt="2023-02-09T10:47:20.380" v="381" actId="478"/>
          <ac:spMkLst>
            <pc:docMk/>
            <pc:sldMk cId="2484855190" sldId="324"/>
            <ac:spMk id="6" creationId="{00000000-0000-0000-0000-000000000000}"/>
          </ac:spMkLst>
        </pc:spChg>
        <pc:picChg chg="add mod">
          <ac:chgData name="Nguyễn Đoàn Xuân Bình" userId="e7663075-c39f-4d9d-a2ba-f0fc054c4526" providerId="ADAL" clId="{51FF6B00-0C2C-451D-9230-12BDA01A11D7}" dt="2023-02-09T10:47:34.971" v="385" actId="1076"/>
          <ac:picMkLst>
            <pc:docMk/>
            <pc:sldMk cId="2484855190" sldId="324"/>
            <ac:picMk id="2" creationId="{DA7AABF7-0456-A1C4-993A-CB37D47CB865}"/>
          </ac:picMkLst>
        </pc:picChg>
      </pc:sldChg>
      <pc:sldChg chg="delSp modSp mod delAnim">
        <pc:chgData name="Nguyễn Đoàn Xuân Bình" userId="e7663075-c39f-4d9d-a2ba-f0fc054c4526" providerId="ADAL" clId="{51FF6B00-0C2C-451D-9230-12BDA01A11D7}" dt="2023-02-21T01:34:53.270" v="497" actId="255"/>
        <pc:sldMkLst>
          <pc:docMk/>
          <pc:sldMk cId="3231736142" sldId="326"/>
        </pc:sldMkLst>
        <pc:spChg chg="mod">
          <ac:chgData name="Nguyễn Đoàn Xuân Bình" userId="e7663075-c39f-4d9d-a2ba-f0fc054c4526" providerId="ADAL" clId="{51FF6B00-0C2C-451D-9230-12BDA01A11D7}" dt="2023-02-21T01:33:54.089" v="471" actId="20577"/>
          <ac:spMkLst>
            <pc:docMk/>
            <pc:sldMk cId="3231736142" sldId="326"/>
            <ac:spMk id="2" creationId="{00000000-0000-0000-0000-000000000000}"/>
          </ac:spMkLst>
        </pc:spChg>
        <pc:spChg chg="mod">
          <ac:chgData name="Nguyễn Đoàn Xuân Bình" userId="e7663075-c39f-4d9d-a2ba-f0fc054c4526" providerId="ADAL" clId="{51FF6B00-0C2C-451D-9230-12BDA01A11D7}" dt="2023-02-21T01:34:45.744" v="495" actId="14100"/>
          <ac:spMkLst>
            <pc:docMk/>
            <pc:sldMk cId="3231736142" sldId="326"/>
            <ac:spMk id="3" creationId="{00000000-0000-0000-0000-000000000000}"/>
          </ac:spMkLst>
        </pc:spChg>
        <pc:spChg chg="mod">
          <ac:chgData name="Nguyễn Đoàn Xuân Bình" userId="e7663075-c39f-4d9d-a2ba-f0fc054c4526" providerId="ADAL" clId="{51FF6B00-0C2C-451D-9230-12BDA01A11D7}" dt="2023-02-21T01:34:53.270" v="497" actId="255"/>
          <ac:spMkLst>
            <pc:docMk/>
            <pc:sldMk cId="3231736142" sldId="326"/>
            <ac:spMk id="7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1:34:00.901" v="472" actId="478"/>
          <ac:spMkLst>
            <pc:docMk/>
            <pc:sldMk cId="3231736142" sldId="326"/>
            <ac:spMk id="8" creationId="{00000000-0000-0000-0000-000000000000}"/>
          </ac:spMkLst>
        </pc:spChg>
        <pc:cxnChg chg="del">
          <ac:chgData name="Nguyễn Đoàn Xuân Bình" userId="e7663075-c39f-4d9d-a2ba-f0fc054c4526" providerId="ADAL" clId="{51FF6B00-0C2C-451D-9230-12BDA01A11D7}" dt="2023-02-21T01:34:02.784" v="473" actId="478"/>
          <ac:cxnSpMkLst>
            <pc:docMk/>
            <pc:sldMk cId="3231736142" sldId="326"/>
            <ac:cxnSpMk id="5" creationId="{00000000-0000-0000-0000-000000000000}"/>
          </ac:cxnSpMkLst>
        </pc:cxnChg>
      </pc:sldChg>
      <pc:sldChg chg="delSp modSp mod delAnim modAnim">
        <pc:chgData name="Nguyễn Đoàn Xuân Bình" userId="e7663075-c39f-4d9d-a2ba-f0fc054c4526" providerId="ADAL" clId="{51FF6B00-0C2C-451D-9230-12BDA01A11D7}" dt="2023-02-21T01:35:55.161" v="568" actId="255"/>
        <pc:sldMkLst>
          <pc:docMk/>
          <pc:sldMk cId="848020393" sldId="327"/>
        </pc:sldMkLst>
        <pc:spChg chg="mod">
          <ac:chgData name="Nguyễn Đoàn Xuân Bình" userId="e7663075-c39f-4d9d-a2ba-f0fc054c4526" providerId="ADAL" clId="{51FF6B00-0C2C-451D-9230-12BDA01A11D7}" dt="2023-02-21T01:35:06.649" v="540" actId="20577"/>
          <ac:spMkLst>
            <pc:docMk/>
            <pc:sldMk cId="848020393" sldId="327"/>
            <ac:spMk id="7" creationId="{00000000-0000-0000-0000-000000000000}"/>
          </ac:spMkLst>
        </pc:spChg>
        <pc:spChg chg="mod">
          <ac:chgData name="Nguyễn Đoàn Xuân Bình" userId="e7663075-c39f-4d9d-a2ba-f0fc054c4526" providerId="ADAL" clId="{51FF6B00-0C2C-451D-9230-12BDA01A11D7}" dt="2023-02-21T01:35:44.453" v="566" actId="20577"/>
          <ac:spMkLst>
            <pc:docMk/>
            <pc:sldMk cId="848020393" sldId="327"/>
            <ac:spMk id="8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1:35:17.157" v="541" actId="478"/>
          <ac:spMkLst>
            <pc:docMk/>
            <pc:sldMk cId="848020393" sldId="327"/>
            <ac:spMk id="9" creationId="{00000000-0000-0000-0000-000000000000}"/>
          </ac:spMkLst>
        </pc:spChg>
        <pc:spChg chg="mod">
          <ac:chgData name="Nguyễn Đoàn Xuân Bình" userId="e7663075-c39f-4d9d-a2ba-f0fc054c4526" providerId="ADAL" clId="{51FF6B00-0C2C-451D-9230-12BDA01A11D7}" dt="2023-02-21T01:35:55.161" v="568" actId="255"/>
          <ac:spMkLst>
            <pc:docMk/>
            <pc:sldMk cId="848020393" sldId="327"/>
            <ac:spMk id="14" creationId="{00000000-0000-0000-0000-000000000000}"/>
          </ac:spMkLst>
        </pc:spChg>
        <pc:cxnChg chg="del">
          <ac:chgData name="Nguyễn Đoàn Xuân Bình" userId="e7663075-c39f-4d9d-a2ba-f0fc054c4526" providerId="ADAL" clId="{51FF6B00-0C2C-451D-9230-12BDA01A11D7}" dt="2023-02-21T01:35:19.418" v="542" actId="478"/>
          <ac:cxnSpMkLst>
            <pc:docMk/>
            <pc:sldMk cId="848020393" sldId="327"/>
            <ac:cxnSpMk id="10" creationId="{00000000-0000-0000-0000-000000000000}"/>
          </ac:cxnSpMkLst>
        </pc:cxnChg>
      </pc:sldChg>
      <pc:sldChg chg="delSp modSp mod delAnim">
        <pc:chgData name="Nguyễn Đoàn Xuân Bình" userId="e7663075-c39f-4d9d-a2ba-f0fc054c4526" providerId="ADAL" clId="{51FF6B00-0C2C-451D-9230-12BDA01A11D7}" dt="2023-02-21T01:43:32.928" v="636" actId="255"/>
        <pc:sldMkLst>
          <pc:docMk/>
          <pc:sldMk cId="3666285651" sldId="328"/>
        </pc:sldMkLst>
        <pc:spChg chg="mod">
          <ac:chgData name="Nguyễn Đoàn Xuân Bình" userId="e7663075-c39f-4d9d-a2ba-f0fc054c4526" providerId="ADAL" clId="{51FF6B00-0C2C-451D-9230-12BDA01A11D7}" dt="2023-02-21T01:42:30.140" v="601" actId="20577"/>
          <ac:spMkLst>
            <pc:docMk/>
            <pc:sldMk cId="3666285651" sldId="328"/>
            <ac:spMk id="7" creationId="{00000000-0000-0000-0000-000000000000}"/>
          </ac:spMkLst>
        </pc:spChg>
        <pc:spChg chg="mod">
          <ac:chgData name="Nguyễn Đoàn Xuân Bình" userId="e7663075-c39f-4d9d-a2ba-f0fc054c4526" providerId="ADAL" clId="{51FF6B00-0C2C-451D-9230-12BDA01A11D7}" dt="2023-02-21T01:43:26.066" v="634" actId="20577"/>
          <ac:spMkLst>
            <pc:docMk/>
            <pc:sldMk cId="3666285651" sldId="328"/>
            <ac:spMk id="8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1:42:34.896" v="602" actId="478"/>
          <ac:spMkLst>
            <pc:docMk/>
            <pc:sldMk cId="3666285651" sldId="328"/>
            <ac:spMk id="9" creationId="{00000000-0000-0000-0000-000000000000}"/>
          </ac:spMkLst>
        </pc:spChg>
        <pc:spChg chg="mod">
          <ac:chgData name="Nguyễn Đoàn Xuân Bình" userId="e7663075-c39f-4d9d-a2ba-f0fc054c4526" providerId="ADAL" clId="{51FF6B00-0C2C-451D-9230-12BDA01A11D7}" dt="2023-02-21T01:43:32.928" v="636" actId="255"/>
          <ac:spMkLst>
            <pc:docMk/>
            <pc:sldMk cId="3666285651" sldId="328"/>
            <ac:spMk id="14" creationId="{00000000-0000-0000-0000-000000000000}"/>
          </ac:spMkLst>
        </pc:spChg>
        <pc:picChg chg="mod">
          <ac:chgData name="Nguyễn Đoàn Xuân Bình" userId="e7663075-c39f-4d9d-a2ba-f0fc054c4526" providerId="ADAL" clId="{51FF6B00-0C2C-451D-9230-12BDA01A11D7}" dt="2023-02-21T01:42:55.126" v="621" actId="1076"/>
          <ac:picMkLst>
            <pc:docMk/>
            <pc:sldMk cId="3666285651" sldId="328"/>
            <ac:picMk id="6" creationId="{00000000-0000-0000-0000-000000000000}"/>
          </ac:picMkLst>
        </pc:picChg>
        <pc:cxnChg chg="del">
          <ac:chgData name="Nguyễn Đoàn Xuân Bình" userId="e7663075-c39f-4d9d-a2ba-f0fc054c4526" providerId="ADAL" clId="{51FF6B00-0C2C-451D-9230-12BDA01A11D7}" dt="2023-02-21T01:42:36.912" v="603" actId="478"/>
          <ac:cxnSpMkLst>
            <pc:docMk/>
            <pc:sldMk cId="3666285651" sldId="328"/>
            <ac:cxnSpMk id="10" creationId="{00000000-0000-0000-0000-000000000000}"/>
          </ac:cxnSpMkLst>
        </pc:cxnChg>
      </pc:sldChg>
      <pc:sldChg chg="delSp modSp mod delAnim">
        <pc:chgData name="Nguyễn Đoàn Xuân Bình" userId="e7663075-c39f-4d9d-a2ba-f0fc054c4526" providerId="ADAL" clId="{51FF6B00-0C2C-451D-9230-12BDA01A11D7}" dt="2023-02-21T01:44:13.242" v="728" actId="20577"/>
        <pc:sldMkLst>
          <pc:docMk/>
          <pc:sldMk cId="5234497" sldId="329"/>
        </pc:sldMkLst>
        <pc:spChg chg="mod">
          <ac:chgData name="Nguyễn Đoàn Xuân Bình" userId="e7663075-c39f-4d9d-a2ba-f0fc054c4526" providerId="ADAL" clId="{51FF6B00-0C2C-451D-9230-12BDA01A11D7}" dt="2023-02-21T01:43:42.252" v="660" actId="20577"/>
          <ac:spMkLst>
            <pc:docMk/>
            <pc:sldMk cId="5234497" sldId="329"/>
            <ac:spMk id="9" creationId="{00000000-0000-0000-0000-000000000000}"/>
          </ac:spMkLst>
        </pc:spChg>
        <pc:spChg chg="mod">
          <ac:chgData name="Nguyễn Đoàn Xuân Bình" userId="e7663075-c39f-4d9d-a2ba-f0fc054c4526" providerId="ADAL" clId="{51FF6B00-0C2C-451D-9230-12BDA01A11D7}" dt="2023-02-21T01:44:09.016" v="725" actId="20577"/>
          <ac:spMkLst>
            <pc:docMk/>
            <pc:sldMk cId="5234497" sldId="329"/>
            <ac:spMk id="10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1:43:45.853" v="661" actId="478"/>
          <ac:spMkLst>
            <pc:docMk/>
            <pc:sldMk cId="5234497" sldId="329"/>
            <ac:spMk id="11" creationId="{00000000-0000-0000-0000-000000000000}"/>
          </ac:spMkLst>
        </pc:spChg>
        <pc:spChg chg="mod">
          <ac:chgData name="Nguyễn Đoàn Xuân Bình" userId="e7663075-c39f-4d9d-a2ba-f0fc054c4526" providerId="ADAL" clId="{51FF6B00-0C2C-451D-9230-12BDA01A11D7}" dt="2023-02-21T01:44:13.242" v="728" actId="20577"/>
          <ac:spMkLst>
            <pc:docMk/>
            <pc:sldMk cId="5234497" sldId="329"/>
            <ac:spMk id="14" creationId="{00000000-0000-0000-0000-000000000000}"/>
          </ac:spMkLst>
        </pc:spChg>
        <pc:cxnChg chg="del">
          <ac:chgData name="Nguyễn Đoàn Xuân Bình" userId="e7663075-c39f-4d9d-a2ba-f0fc054c4526" providerId="ADAL" clId="{51FF6B00-0C2C-451D-9230-12BDA01A11D7}" dt="2023-02-21T01:43:46.860" v="662" actId="478"/>
          <ac:cxnSpMkLst>
            <pc:docMk/>
            <pc:sldMk cId="5234497" sldId="329"/>
            <ac:cxnSpMk id="12" creationId="{00000000-0000-0000-0000-000000000000}"/>
          </ac:cxnSpMkLst>
        </pc:cxnChg>
      </pc:sldChg>
      <pc:sldChg chg="delSp modSp mod delAnim">
        <pc:chgData name="Nguyễn Đoàn Xuân Bình" userId="e7663075-c39f-4d9d-a2ba-f0fc054c4526" providerId="ADAL" clId="{51FF6B00-0C2C-451D-9230-12BDA01A11D7}" dt="2023-02-21T01:44:41.541" v="788" actId="20577"/>
        <pc:sldMkLst>
          <pc:docMk/>
          <pc:sldMk cId="1626197937" sldId="330"/>
        </pc:sldMkLst>
        <pc:spChg chg="mod">
          <ac:chgData name="Nguyễn Đoàn Xuân Bình" userId="e7663075-c39f-4d9d-a2ba-f0fc054c4526" providerId="ADAL" clId="{51FF6B00-0C2C-451D-9230-12BDA01A11D7}" dt="2023-02-21T01:44:21.161" v="754" actId="20577"/>
          <ac:spMkLst>
            <pc:docMk/>
            <pc:sldMk cId="1626197937" sldId="330"/>
            <ac:spMk id="9" creationId="{00000000-0000-0000-0000-000000000000}"/>
          </ac:spMkLst>
        </pc:spChg>
        <pc:spChg chg="mod">
          <ac:chgData name="Nguyễn Đoàn Xuân Bình" userId="e7663075-c39f-4d9d-a2ba-f0fc054c4526" providerId="ADAL" clId="{51FF6B00-0C2C-451D-9230-12BDA01A11D7}" dt="2023-02-21T01:44:39.069" v="785" actId="1076"/>
          <ac:spMkLst>
            <pc:docMk/>
            <pc:sldMk cId="1626197937" sldId="330"/>
            <ac:spMk id="10" creationId="{00000000-0000-0000-0000-000000000000}"/>
          </ac:spMkLst>
        </pc:spChg>
        <pc:spChg chg="del">
          <ac:chgData name="Nguyễn Đoàn Xuân Bình" userId="e7663075-c39f-4d9d-a2ba-f0fc054c4526" providerId="ADAL" clId="{51FF6B00-0C2C-451D-9230-12BDA01A11D7}" dt="2023-02-21T01:44:23.544" v="755" actId="478"/>
          <ac:spMkLst>
            <pc:docMk/>
            <pc:sldMk cId="1626197937" sldId="330"/>
            <ac:spMk id="11" creationId="{00000000-0000-0000-0000-000000000000}"/>
          </ac:spMkLst>
        </pc:spChg>
        <pc:spChg chg="mod">
          <ac:chgData name="Nguyễn Đoàn Xuân Bình" userId="e7663075-c39f-4d9d-a2ba-f0fc054c4526" providerId="ADAL" clId="{51FF6B00-0C2C-451D-9230-12BDA01A11D7}" dt="2023-02-21T01:44:41.541" v="788" actId="20577"/>
          <ac:spMkLst>
            <pc:docMk/>
            <pc:sldMk cId="1626197937" sldId="330"/>
            <ac:spMk id="14" creationId="{00000000-0000-0000-0000-000000000000}"/>
          </ac:spMkLst>
        </pc:spChg>
        <pc:cxnChg chg="del">
          <ac:chgData name="Nguyễn Đoàn Xuân Bình" userId="e7663075-c39f-4d9d-a2ba-f0fc054c4526" providerId="ADAL" clId="{51FF6B00-0C2C-451D-9230-12BDA01A11D7}" dt="2023-02-21T01:44:24.223" v="756" actId="478"/>
          <ac:cxnSpMkLst>
            <pc:docMk/>
            <pc:sldMk cId="1626197937" sldId="330"/>
            <ac:cxnSpMk id="12" creationId="{00000000-0000-0000-0000-000000000000}"/>
          </ac:cxnSpMkLst>
        </pc:cxnChg>
      </pc:sldChg>
      <pc:sldChg chg="del">
        <pc:chgData name="Nguyễn Đoàn Xuân Bình" userId="e7663075-c39f-4d9d-a2ba-f0fc054c4526" providerId="ADAL" clId="{51FF6B00-0C2C-451D-9230-12BDA01A11D7}" dt="2023-02-21T13:00:32.931" v="1111" actId="47"/>
        <pc:sldMkLst>
          <pc:docMk/>
          <pc:sldMk cId="1989896570" sldId="334"/>
        </pc:sldMkLst>
      </pc:sldChg>
      <pc:sldMasterChg chg="del delSldLayout">
        <pc:chgData name="Nguyễn Đoàn Xuân Bình" userId="e7663075-c39f-4d9d-a2ba-f0fc054c4526" providerId="ADAL" clId="{51FF6B00-0C2C-451D-9230-12BDA01A11D7}" dt="2023-02-21T13:00:32.931" v="1111" actId="47"/>
        <pc:sldMasterMkLst>
          <pc:docMk/>
          <pc:sldMasterMk cId="3012435606" sldId="2147483760"/>
        </pc:sldMasterMkLst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2799979258" sldId="2147483761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1409674074" sldId="2147483762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877387428" sldId="2147483763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3184683760" sldId="2147483764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991772610" sldId="2147483765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1483140083" sldId="2147483766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126916767" sldId="2147483767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2026984693" sldId="2147483768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266428593" sldId="2147483769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1986415227" sldId="2147483770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2893795751" sldId="2147483771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30179801" sldId="2147483772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349378492" sldId="2147483773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2786447349" sldId="2147483774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136235229" sldId="2147483775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2591601701" sldId="2147483776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4121664361" sldId="2147483777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212014316" sldId="2147483778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4223687484" sldId="2147483779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1763028917" sldId="2147483780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2443500339" sldId="2147483781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1823387534" sldId="2147483782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239492268" sldId="2147483783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2072102088" sldId="2147483784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3274459738" sldId="2147483785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1240758635" sldId="2147483786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1444429057" sldId="2147483787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1288090099" sldId="2147483788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584668424" sldId="2147483789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1345555201" sldId="2147483790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3901556114" sldId="2147483791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1887015408" sldId="2147483792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446512685" sldId="2147483793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1014182813" sldId="2147483794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1559377269" sldId="2147483795"/>
          </pc:sldLayoutMkLst>
        </pc:sldLayoutChg>
        <pc:sldLayoutChg chg="del">
          <pc:chgData name="Nguyễn Đoàn Xuân Bình" userId="e7663075-c39f-4d9d-a2ba-f0fc054c4526" providerId="ADAL" clId="{51FF6B00-0C2C-451D-9230-12BDA01A11D7}" dt="2023-02-21T13:00:32.931" v="1111" actId="47"/>
          <pc:sldLayoutMkLst>
            <pc:docMk/>
            <pc:sldMasterMk cId="3012435606" sldId="2147483760"/>
            <pc:sldLayoutMk cId="1760179589" sldId="214748379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01F15-487A-435B-8429-BC11ED1FC3CE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2B44C-04A2-4799-BBBF-FA3965D63A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547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648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149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336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202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67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2CA9B9-4FFE-4754-957B-7111C8F8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240B4-7E20-4021-8234-1F34F1636BC3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9A927A-D7D9-4410-B8BF-F3C6B32D8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56039D-1398-41A2-8706-EC12F76D7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CF928A-B8AE-4216-8AEB-266D4493C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965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5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2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4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6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5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8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9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78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5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2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E0D6EE-B13E-49B4-94F5-D95488C7B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240B4-7E20-4021-8234-1F34F1636BC3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F621-1BED-4461-8AB8-DBEAFD470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264CEF-FEE8-4D15-B48D-5AFBBEA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CF928A-B8AE-4216-8AEB-266D4493C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6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7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96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3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98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2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3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05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33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6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9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02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50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9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1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7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1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98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7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616793" y="6259810"/>
            <a:ext cx="14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UVN Thang Vu" panose="03090702030407020404" pitchFamily="66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59674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2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58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3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4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3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1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0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39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0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3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6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48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5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5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8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1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26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8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36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9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6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1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3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29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1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56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5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99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9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7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3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6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3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8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5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63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03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3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28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1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781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31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28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5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8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5118000" y="-4534759"/>
            <a:ext cx="1269430" cy="132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5118000" y="10706626"/>
            <a:ext cx="1269430" cy="132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3103920" y="-5198927"/>
            <a:ext cx="1269430" cy="1328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3103920" y="9378291"/>
            <a:ext cx="1269430" cy="132833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0" y="0"/>
            <a:ext cx="14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UVN Thang Vu" panose="03090702030407020404" pitchFamily="66" charset="0"/>
              </a:rPr>
              <a:t>Măng non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24334" y="6396335"/>
            <a:ext cx="14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UVN Thang Vu" panose="03090702030407020404" pitchFamily="66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91639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333A0-2D16-42DA-8106-C537312E1E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2283360" y="-1877610"/>
            <a:ext cx="1269430" cy="1328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1648645" y="9060706"/>
            <a:ext cx="1269430" cy="13283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19446320" y="-4198094"/>
            <a:ext cx="1269430" cy="1328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0715750" y="10344908"/>
            <a:ext cx="1269430" cy="132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1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2161611" y="-3685506"/>
            <a:ext cx="1472417" cy="1540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0025269" y="-3846320"/>
            <a:ext cx="1472417" cy="154074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66824"/>
            <a:ext cx="14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UVN Thang Vu" panose="03090702030407020404" pitchFamily="66" charset="0"/>
              </a:rPr>
              <a:t>Măng non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820400" y="6356350"/>
            <a:ext cx="14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UVN Thang Vu" panose="03090702030407020404" pitchFamily="66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41820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6459291" y="-3136866"/>
            <a:ext cx="1472417" cy="1540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6883269" y="-3925291"/>
            <a:ext cx="1472417" cy="154074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66824"/>
            <a:ext cx="14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UVN Thang Vu" panose="03090702030407020404" pitchFamily="66" charset="0"/>
              </a:rPr>
              <a:t>Măng non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725807" y="6396335"/>
            <a:ext cx="14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UVN Thang Vu" panose="03090702030407020404" pitchFamily="66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55058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20208331" y="-2405346"/>
            <a:ext cx="1472417" cy="1540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2494149" y="-4015461"/>
            <a:ext cx="1472417" cy="154074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1193" y="134292"/>
            <a:ext cx="14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UVN Thang Vu" panose="03090702030407020404" pitchFamily="66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29868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3533211" y="661511"/>
            <a:ext cx="1472417" cy="1540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3993714" y="-512835"/>
            <a:ext cx="1472417" cy="154074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66824"/>
            <a:ext cx="14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UVN Thang Vu" panose="03090702030407020404" pitchFamily="66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85071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26243371" y="-1633451"/>
            <a:ext cx="1472417" cy="1540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5785989" y="149947"/>
            <a:ext cx="1472417" cy="154074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66824"/>
            <a:ext cx="14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UVN Thang Vu" panose="03090702030407020404" pitchFamily="66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86592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20391211" y="-512835"/>
            <a:ext cx="1472417" cy="1540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5511669" y="-1049165"/>
            <a:ext cx="1472417" cy="15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1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8356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39.png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microsoft.com/office/2007/relationships/hdphoto" Target="../media/hdphoto16.wdp"/><Relationship Id="rId4" Type="http://schemas.openxmlformats.org/officeDocument/2006/relationships/image" Target="../media/image41.png"/><Relationship Id="rId9" Type="http://schemas.microsoft.com/office/2007/relationships/hdphoto" Target="../media/hdphoto1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8.wdp"/><Relationship Id="rId7" Type="http://schemas.microsoft.com/office/2007/relationships/hdphoto" Target="../media/hdphoto15.wdp"/><Relationship Id="rId12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7.png"/><Relationship Id="rId5" Type="http://schemas.microsoft.com/office/2007/relationships/hdphoto" Target="../media/hdphoto16.wdp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9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microsoft.com/office/2007/relationships/hdphoto" Target="../media/hdphoto2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8.xml"/><Relationship Id="rId18" Type="http://schemas.microsoft.com/office/2007/relationships/hdphoto" Target="../media/hdphoto7.wdp"/><Relationship Id="rId3" Type="http://schemas.openxmlformats.org/officeDocument/2006/relationships/image" Target="../media/image21.png"/><Relationship Id="rId21" Type="http://schemas.microsoft.com/office/2007/relationships/hdphoto" Target="../media/hdphoto8.wdp"/><Relationship Id="rId7" Type="http://schemas.openxmlformats.org/officeDocument/2006/relationships/slide" Target="slide5.xml"/><Relationship Id="rId12" Type="http://schemas.microsoft.com/office/2007/relationships/hdphoto" Target="../media/hdphoto5.wdp"/><Relationship Id="rId17" Type="http://schemas.openxmlformats.org/officeDocument/2006/relationships/image" Target="../media/image26.png"/><Relationship Id="rId2" Type="http://schemas.openxmlformats.org/officeDocument/2006/relationships/image" Target="../media/image20.jpg"/><Relationship Id="rId16" Type="http://schemas.openxmlformats.org/officeDocument/2006/relationships/slide" Target="slide6.xm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5" Type="http://schemas.microsoft.com/office/2007/relationships/hdphoto" Target="../media/hdphoto6.wdp"/><Relationship Id="rId10" Type="http://schemas.openxmlformats.org/officeDocument/2006/relationships/slide" Target="slide9.xml"/><Relationship Id="rId19" Type="http://schemas.openxmlformats.org/officeDocument/2006/relationships/slide" Target="slide7.xml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25.png"/><Relationship Id="rId22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8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10.wdp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microsoft.com/office/2007/relationships/hdphoto" Target="../media/hdphoto11.wd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3.png"/><Relationship Id="rId5" Type="http://schemas.openxmlformats.org/officeDocument/2006/relationships/slide" Target="slide4.xml"/><Relationship Id="rId4" Type="http://schemas.microsoft.com/office/2007/relationships/hdphoto" Target="../media/hdphoto2.wdp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microsoft.com/office/2007/relationships/hdphoto" Target="../media/hdphoto12.wdp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5.png"/><Relationship Id="rId5" Type="http://schemas.openxmlformats.org/officeDocument/2006/relationships/slide" Target="slide4.xml"/><Relationship Id="rId4" Type="http://schemas.microsoft.com/office/2007/relationships/hdphoto" Target="../media/hdphoto2.wdp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microsoft.com/office/2007/relationships/hdphoto" Target="../media/hdphoto13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microsoft.com/office/2007/relationships/hdphoto" Target="../media/hdphoto2.wdp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1636034" y="-290654"/>
            <a:ext cx="3297236" cy="2034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11" b="46556" l="23417" r="81250">
                        <a14:foregroundMark x1="35500" y1="31556" x2="34833" y2="31889"/>
                        <a14:foregroundMark x1="25667" y1="22000" x2="33583" y2="19000"/>
                        <a14:foregroundMark x1="29333" y1="27444" x2="30917" y2="40222"/>
                        <a14:foregroundMark x1="63250" y1="23333" x2="73417" y2="22889"/>
                        <a14:foregroundMark x1="72250" y1="27556" x2="71417" y2="4077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48" y="4797203"/>
            <a:ext cx="6419559" cy="48146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2393480" y="166164"/>
            <a:ext cx="1454486" cy="960868"/>
            <a:chOff x="0" y="0"/>
            <a:chExt cx="3087" cy="2039"/>
          </a:xfrm>
        </p:grpSpPr>
        <p:sp>
          <p:nvSpPr>
            <p:cNvPr id="14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7849430" y="1159032"/>
            <a:ext cx="1183772" cy="784699"/>
            <a:chOff x="0" y="0"/>
            <a:chExt cx="2111" cy="1400"/>
          </a:xfrm>
        </p:grpSpPr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8790029" y="1117286"/>
            <a:ext cx="571232" cy="377595"/>
            <a:chOff x="0" y="0"/>
            <a:chExt cx="1888" cy="124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4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5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43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482610" y="612927"/>
            <a:ext cx="1600685" cy="1164261"/>
          </a:xfrm>
          <a:prstGeom prst="rect">
            <a:avLst/>
          </a:prstGeom>
        </p:spPr>
      </p:pic>
      <p:pic>
        <p:nvPicPr>
          <p:cNvPr id="44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3636326" y="2006176"/>
            <a:ext cx="852242" cy="619880"/>
          </a:xfrm>
          <a:prstGeom prst="rect">
            <a:avLst/>
          </a:prstGeom>
        </p:spPr>
      </p:pic>
      <p:pic>
        <p:nvPicPr>
          <p:cNvPr id="45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1173815" y="0"/>
            <a:ext cx="1600685" cy="1164261"/>
          </a:xfrm>
          <a:prstGeom prst="rect">
            <a:avLst/>
          </a:prstGeom>
        </p:spPr>
      </p:pic>
      <p:pic>
        <p:nvPicPr>
          <p:cNvPr id="46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9361261" y="5779388"/>
            <a:ext cx="852242" cy="619880"/>
          </a:xfrm>
          <a:prstGeom prst="rect">
            <a:avLst/>
          </a:prstGeom>
        </p:spPr>
      </p:pic>
      <p:pic>
        <p:nvPicPr>
          <p:cNvPr id="47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395826" y="5654048"/>
            <a:ext cx="1600685" cy="1164261"/>
          </a:xfrm>
          <a:prstGeom prst="rect">
            <a:avLst/>
          </a:prstGeom>
        </p:spPr>
      </p:pic>
      <p:pic>
        <p:nvPicPr>
          <p:cNvPr id="48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252025" y="5294906"/>
            <a:ext cx="852242" cy="6198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457109" y="154974"/>
            <a:ext cx="1472417" cy="15407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12625" y="4982327"/>
            <a:ext cx="1108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Trang 50, 51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B50D1F-B566-9020-B1D4-2BD876A771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0316" y="110553"/>
            <a:ext cx="3902691" cy="2934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D71900-8C99-0913-7557-F3439D37FF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146" y="863969"/>
            <a:ext cx="10864014" cy="28105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59E8E8C-6887-4514-DFAB-96FDA558F4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3388" y="2643354"/>
            <a:ext cx="10833531" cy="28653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75422AC-11B6-C7C1-849E-E89E432C61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90010" y="4857725"/>
            <a:ext cx="7693819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3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-322096"/>
            <a:ext cx="12192000" cy="6891338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7" y="-129473"/>
            <a:ext cx="12192000" cy="6858000"/>
          </a:xfrm>
          <a:prstGeom prst="rect">
            <a:avLst/>
          </a:prstGeom>
        </p:spPr>
      </p:pic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E002F112-1A81-435D-A32C-C275B1E49A6E}"/>
              </a:ext>
            </a:extLst>
          </p:cNvPr>
          <p:cNvSpPr>
            <a:spLocks/>
          </p:cNvSpPr>
          <p:nvPr/>
        </p:nvSpPr>
        <p:spPr bwMode="auto">
          <a:xfrm>
            <a:off x="10391931" y="2256224"/>
            <a:ext cx="874323" cy="576035"/>
          </a:xfrm>
          <a:custGeom>
            <a:avLst/>
            <a:gdLst>
              <a:gd name="T0" fmla="*/ 401638 w 21130"/>
              <a:gd name="T1" fmla="*/ 263932 h 21219"/>
              <a:gd name="T2" fmla="*/ 401638 w 21130"/>
              <a:gd name="T3" fmla="*/ 263932 h 21219"/>
              <a:gd name="T4" fmla="*/ 401638 w 21130"/>
              <a:gd name="T5" fmla="*/ 263932 h 21219"/>
              <a:gd name="T6" fmla="*/ 401638 w 21130"/>
              <a:gd name="T7" fmla="*/ 263932 h 212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30" h="21219">
                <a:moveTo>
                  <a:pt x="703" y="20557"/>
                </a:moveTo>
                <a:cubicBezTo>
                  <a:pt x="-104" y="19543"/>
                  <a:pt x="-243" y="17647"/>
                  <a:pt x="425" y="16369"/>
                </a:cubicBezTo>
                <a:lnTo>
                  <a:pt x="5769" y="5878"/>
                </a:lnTo>
                <a:cubicBezTo>
                  <a:pt x="6353" y="4732"/>
                  <a:pt x="7383" y="4424"/>
                  <a:pt x="8191" y="5173"/>
                </a:cubicBezTo>
                <a:lnTo>
                  <a:pt x="13284" y="9889"/>
                </a:lnTo>
                <a:lnTo>
                  <a:pt x="17794" y="1073"/>
                </a:lnTo>
                <a:cubicBezTo>
                  <a:pt x="18434" y="-161"/>
                  <a:pt x="19631" y="-381"/>
                  <a:pt x="20438" y="676"/>
                </a:cubicBezTo>
                <a:cubicBezTo>
                  <a:pt x="21245" y="1690"/>
                  <a:pt x="21357" y="3586"/>
                  <a:pt x="20716" y="4864"/>
                </a:cubicBezTo>
                <a:lnTo>
                  <a:pt x="15205" y="15620"/>
                </a:lnTo>
                <a:cubicBezTo>
                  <a:pt x="14621" y="16722"/>
                  <a:pt x="13590" y="17031"/>
                  <a:pt x="12783" y="16282"/>
                </a:cubicBezTo>
                <a:lnTo>
                  <a:pt x="7689" y="11608"/>
                </a:lnTo>
                <a:lnTo>
                  <a:pt x="3347" y="20116"/>
                </a:lnTo>
                <a:cubicBezTo>
                  <a:pt x="2958" y="20866"/>
                  <a:pt x="2429" y="21219"/>
                  <a:pt x="1872" y="21219"/>
                </a:cubicBezTo>
                <a:cubicBezTo>
                  <a:pt x="1454" y="21219"/>
                  <a:pt x="1037" y="20998"/>
                  <a:pt x="703" y="205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4197" y="2346260"/>
            <a:ext cx="8909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en-US" sz="96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9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96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742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310627" y="50261"/>
            <a:ext cx="11707496" cy="6643285"/>
          </a:xfrm>
          <a:prstGeom prst="roundRect">
            <a:avLst/>
          </a:prstGeom>
          <a:solidFill>
            <a:schemeClr val="bg1">
              <a:lumMod val="95000"/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D0693CDF-96DC-444B-8922-A41C6F70423E}"/>
              </a:ext>
            </a:extLst>
          </p:cNvPr>
          <p:cNvGrpSpPr/>
          <p:nvPr/>
        </p:nvGrpSpPr>
        <p:grpSpPr>
          <a:xfrm>
            <a:off x="10010274" y="3152274"/>
            <a:ext cx="2181726" cy="3645568"/>
            <a:chOff x="6991729" y="2078801"/>
            <a:chExt cx="3315235" cy="4561652"/>
          </a:xfrm>
        </p:grpSpPr>
        <p:sp>
          <p:nvSpPr>
            <p:cNvPr id="6" name="Freeform: Shape 37">
              <a:extLst>
                <a:ext uri="{FF2B5EF4-FFF2-40B4-BE49-F238E27FC236}">
                  <a16:creationId xmlns:a16="http://schemas.microsoft.com/office/drawing/2014/main" id="{33163067-E188-4BC9-B8FC-D3B29EDEF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70" y="2078801"/>
              <a:ext cx="722302" cy="590386"/>
            </a:xfrm>
            <a:custGeom>
              <a:avLst/>
              <a:gdLst>
                <a:gd name="T0" fmla="*/ 442 w 501"/>
                <a:gd name="T1" fmla="*/ 374 h 409"/>
                <a:gd name="T2" fmla="*/ 168 w 501"/>
                <a:gd name="T3" fmla="*/ 264 h 409"/>
                <a:gd name="T4" fmla="*/ 0 w 501"/>
                <a:gd name="T5" fmla="*/ 7 h 409"/>
                <a:gd name="T6" fmla="*/ 451 w 501"/>
                <a:gd name="T7" fmla="*/ 171 h 409"/>
                <a:gd name="T8" fmla="*/ 463 w 501"/>
                <a:gd name="T9" fmla="*/ 357 h 409"/>
                <a:gd name="T10" fmla="*/ 442 w 501"/>
                <a:gd name="T11" fmla="*/ 37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1" h="409">
                  <a:moveTo>
                    <a:pt x="442" y="374"/>
                  </a:moveTo>
                  <a:cubicBezTo>
                    <a:pt x="324" y="409"/>
                    <a:pt x="212" y="382"/>
                    <a:pt x="168" y="264"/>
                  </a:cubicBezTo>
                  <a:cubicBezTo>
                    <a:pt x="122" y="144"/>
                    <a:pt x="81" y="59"/>
                    <a:pt x="0" y="7"/>
                  </a:cubicBezTo>
                  <a:cubicBezTo>
                    <a:pt x="181" y="0"/>
                    <a:pt x="347" y="28"/>
                    <a:pt x="451" y="171"/>
                  </a:cubicBezTo>
                  <a:cubicBezTo>
                    <a:pt x="501" y="243"/>
                    <a:pt x="495" y="305"/>
                    <a:pt x="463" y="357"/>
                  </a:cubicBezTo>
                  <a:lnTo>
                    <a:pt x="442" y="37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7" name="Freeform: Shape 38">
              <a:extLst>
                <a:ext uri="{FF2B5EF4-FFF2-40B4-BE49-F238E27FC236}">
                  <a16:creationId xmlns:a16="http://schemas.microsoft.com/office/drawing/2014/main" id="{46F0A9A9-A457-47B6-BD96-840C22766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1831" y="2238833"/>
              <a:ext cx="615254" cy="471443"/>
            </a:xfrm>
            <a:custGeom>
              <a:avLst/>
              <a:gdLst>
                <a:gd name="T0" fmla="*/ 36 w 427"/>
                <a:gd name="T1" fmla="*/ 265 h 327"/>
                <a:gd name="T2" fmla="*/ 268 w 427"/>
                <a:gd name="T3" fmla="*/ 221 h 327"/>
                <a:gd name="T4" fmla="*/ 427 w 427"/>
                <a:gd name="T5" fmla="*/ 29 h 327"/>
                <a:gd name="T6" fmla="*/ 99 w 427"/>
                <a:gd name="T7" fmla="*/ 80 h 327"/>
                <a:gd name="T8" fmla="*/ 25 w 427"/>
                <a:gd name="T9" fmla="*/ 246 h 327"/>
                <a:gd name="T10" fmla="*/ 36 w 427"/>
                <a:gd name="T11" fmla="*/ 26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327">
                  <a:moveTo>
                    <a:pt x="36" y="265"/>
                  </a:moveTo>
                  <a:cubicBezTo>
                    <a:pt x="115" y="327"/>
                    <a:pt x="213" y="322"/>
                    <a:pt x="268" y="221"/>
                  </a:cubicBezTo>
                  <a:cubicBezTo>
                    <a:pt x="308" y="145"/>
                    <a:pt x="348" y="77"/>
                    <a:pt x="427" y="29"/>
                  </a:cubicBezTo>
                  <a:cubicBezTo>
                    <a:pt x="305" y="0"/>
                    <a:pt x="194" y="8"/>
                    <a:pt x="99" y="80"/>
                  </a:cubicBezTo>
                  <a:cubicBezTo>
                    <a:pt x="99" y="80"/>
                    <a:pt x="0" y="141"/>
                    <a:pt x="25" y="246"/>
                  </a:cubicBezTo>
                  <a:lnTo>
                    <a:pt x="36" y="265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8" name="Freeform: Shape 39">
              <a:extLst>
                <a:ext uri="{FF2B5EF4-FFF2-40B4-BE49-F238E27FC236}">
                  <a16:creationId xmlns:a16="http://schemas.microsoft.com/office/drawing/2014/main" id="{CBCFA0AD-4D2F-49D2-929E-B152F49EC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6977" y="2514562"/>
              <a:ext cx="2186369" cy="3075189"/>
            </a:xfrm>
            <a:custGeom>
              <a:avLst/>
              <a:gdLst>
                <a:gd name="T0" fmla="*/ 243 w 1517"/>
                <a:gd name="T1" fmla="*/ 1096 h 2133"/>
                <a:gd name="T2" fmla="*/ 54 w 1517"/>
                <a:gd name="T3" fmla="*/ 868 h 2133"/>
                <a:gd name="T4" fmla="*/ 345 w 1517"/>
                <a:gd name="T5" fmla="*/ 1058 h 2133"/>
                <a:gd name="T6" fmla="*/ 521 w 1517"/>
                <a:gd name="T7" fmla="*/ 1132 h 2133"/>
                <a:gd name="T8" fmla="*/ 487 w 1517"/>
                <a:gd name="T9" fmla="*/ 1052 h 2133"/>
                <a:gd name="T10" fmla="*/ 442 w 1517"/>
                <a:gd name="T11" fmla="*/ 915 h 2133"/>
                <a:gd name="T12" fmla="*/ 0 w 1517"/>
                <a:gd name="T13" fmla="*/ 527 h 2133"/>
                <a:gd name="T14" fmla="*/ 422 w 1517"/>
                <a:gd name="T15" fmla="*/ 767 h 2133"/>
                <a:gd name="T16" fmla="*/ 439 w 1517"/>
                <a:gd name="T17" fmla="*/ 583 h 2133"/>
                <a:gd name="T18" fmla="*/ 274 w 1517"/>
                <a:gd name="T19" fmla="*/ 268 h 2133"/>
                <a:gd name="T20" fmla="*/ 465 w 1517"/>
                <a:gd name="T21" fmla="*/ 494 h 2133"/>
                <a:gd name="T22" fmla="*/ 562 w 1517"/>
                <a:gd name="T23" fmla="*/ 312 h 2133"/>
                <a:gd name="T24" fmla="*/ 533 w 1517"/>
                <a:gd name="T25" fmla="*/ 944 h 2133"/>
                <a:gd name="T26" fmla="*/ 748 w 1517"/>
                <a:gd name="T27" fmla="*/ 513 h 2133"/>
                <a:gd name="T28" fmla="*/ 647 w 1517"/>
                <a:gd name="T29" fmla="*/ 1177 h 2133"/>
                <a:gd name="T30" fmla="*/ 723 w 1517"/>
                <a:gd name="T31" fmla="*/ 1368 h 2133"/>
                <a:gd name="T32" fmla="*/ 894 w 1517"/>
                <a:gd name="T33" fmla="*/ 949 h 2133"/>
                <a:gd name="T34" fmla="*/ 672 w 1517"/>
                <a:gd name="T35" fmla="*/ 0 h 2133"/>
                <a:gd name="T36" fmla="*/ 859 w 1517"/>
                <a:gd name="T37" fmla="*/ 284 h 2133"/>
                <a:gd name="T38" fmla="*/ 1014 w 1517"/>
                <a:gd name="T39" fmla="*/ 21 h 2133"/>
                <a:gd name="T40" fmla="*/ 908 w 1517"/>
                <a:gd name="T41" fmla="*/ 399 h 2133"/>
                <a:gd name="T42" fmla="*/ 986 w 1517"/>
                <a:gd name="T43" fmla="*/ 893 h 2133"/>
                <a:gd name="T44" fmla="*/ 947 w 1517"/>
                <a:gd name="T45" fmla="*/ 1139 h 2133"/>
                <a:gd name="T46" fmla="*/ 1123 w 1517"/>
                <a:gd name="T47" fmla="*/ 297 h 2133"/>
                <a:gd name="T48" fmla="*/ 1147 w 1517"/>
                <a:gd name="T49" fmla="*/ 676 h 2133"/>
                <a:gd name="T50" fmla="*/ 1517 w 1517"/>
                <a:gd name="T51" fmla="*/ 551 h 2133"/>
                <a:gd name="T52" fmla="*/ 1141 w 1517"/>
                <a:gd name="T53" fmla="*/ 760 h 2133"/>
                <a:gd name="T54" fmla="*/ 1053 w 1517"/>
                <a:gd name="T55" fmla="*/ 1131 h 2133"/>
                <a:gd name="T56" fmla="*/ 1236 w 1517"/>
                <a:gd name="T57" fmla="*/ 1105 h 2133"/>
                <a:gd name="T58" fmla="*/ 1448 w 1517"/>
                <a:gd name="T59" fmla="*/ 831 h 2133"/>
                <a:gd name="T60" fmla="*/ 1299 w 1517"/>
                <a:gd name="T61" fmla="*/ 1117 h 2133"/>
                <a:gd name="T62" fmla="*/ 1500 w 1517"/>
                <a:gd name="T63" fmla="*/ 1218 h 2133"/>
                <a:gd name="T64" fmla="*/ 996 w 1517"/>
                <a:gd name="T65" fmla="*/ 1251 h 2133"/>
                <a:gd name="T66" fmla="*/ 929 w 1517"/>
                <a:gd name="T67" fmla="*/ 1357 h 2133"/>
                <a:gd name="T68" fmla="*/ 655 w 1517"/>
                <a:gd name="T69" fmla="*/ 2132 h 2133"/>
                <a:gd name="T70" fmla="*/ 389 w 1517"/>
                <a:gd name="T71" fmla="*/ 2133 h 2133"/>
                <a:gd name="T72" fmla="*/ 566 w 1517"/>
                <a:gd name="T73" fmla="*/ 1551 h 2133"/>
                <a:gd name="T74" fmla="*/ 587 w 1517"/>
                <a:gd name="T75" fmla="*/ 1364 h 2133"/>
                <a:gd name="T76" fmla="*/ 326 w 1517"/>
                <a:gd name="T77" fmla="*/ 1121 h 2133"/>
                <a:gd name="T78" fmla="*/ 323 w 1517"/>
                <a:gd name="T79" fmla="*/ 1121 h 2133"/>
                <a:gd name="T80" fmla="*/ 32 w 1517"/>
                <a:gd name="T81" fmla="*/ 1300 h 2133"/>
                <a:gd name="T82" fmla="*/ 243 w 1517"/>
                <a:gd name="T83" fmla="*/ 1096 h 2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7" h="2133">
                  <a:moveTo>
                    <a:pt x="243" y="1096"/>
                  </a:moveTo>
                  <a:cubicBezTo>
                    <a:pt x="146" y="1058"/>
                    <a:pt x="62" y="979"/>
                    <a:pt x="54" y="868"/>
                  </a:cubicBezTo>
                  <a:cubicBezTo>
                    <a:pt x="86" y="1046"/>
                    <a:pt x="244" y="1042"/>
                    <a:pt x="345" y="1058"/>
                  </a:cubicBezTo>
                  <a:cubicBezTo>
                    <a:pt x="427" y="1070"/>
                    <a:pt x="475" y="1090"/>
                    <a:pt x="521" y="1132"/>
                  </a:cubicBezTo>
                  <a:cubicBezTo>
                    <a:pt x="511" y="1107"/>
                    <a:pt x="500" y="1081"/>
                    <a:pt x="487" y="1052"/>
                  </a:cubicBezTo>
                  <a:cubicBezTo>
                    <a:pt x="468" y="1008"/>
                    <a:pt x="453" y="962"/>
                    <a:pt x="442" y="915"/>
                  </a:cubicBezTo>
                  <a:cubicBezTo>
                    <a:pt x="369" y="736"/>
                    <a:pt x="235" y="531"/>
                    <a:pt x="0" y="527"/>
                  </a:cubicBezTo>
                  <a:cubicBezTo>
                    <a:pt x="140" y="517"/>
                    <a:pt x="304" y="621"/>
                    <a:pt x="422" y="767"/>
                  </a:cubicBezTo>
                  <a:cubicBezTo>
                    <a:pt x="420" y="706"/>
                    <a:pt x="426" y="644"/>
                    <a:pt x="439" y="583"/>
                  </a:cubicBezTo>
                  <a:cubicBezTo>
                    <a:pt x="443" y="468"/>
                    <a:pt x="409" y="341"/>
                    <a:pt x="274" y="268"/>
                  </a:cubicBezTo>
                  <a:cubicBezTo>
                    <a:pt x="358" y="306"/>
                    <a:pt x="433" y="384"/>
                    <a:pt x="465" y="494"/>
                  </a:cubicBezTo>
                  <a:cubicBezTo>
                    <a:pt x="488" y="431"/>
                    <a:pt x="520" y="370"/>
                    <a:pt x="562" y="312"/>
                  </a:cubicBezTo>
                  <a:cubicBezTo>
                    <a:pt x="412" y="562"/>
                    <a:pt x="458" y="770"/>
                    <a:pt x="533" y="944"/>
                  </a:cubicBezTo>
                  <a:cubicBezTo>
                    <a:pt x="540" y="759"/>
                    <a:pt x="630" y="606"/>
                    <a:pt x="748" y="513"/>
                  </a:cubicBezTo>
                  <a:cubicBezTo>
                    <a:pt x="562" y="709"/>
                    <a:pt x="577" y="987"/>
                    <a:pt x="647" y="1177"/>
                  </a:cubicBezTo>
                  <a:cubicBezTo>
                    <a:pt x="687" y="1254"/>
                    <a:pt x="712" y="1307"/>
                    <a:pt x="723" y="1368"/>
                  </a:cubicBezTo>
                  <a:cubicBezTo>
                    <a:pt x="802" y="1219"/>
                    <a:pt x="871" y="1054"/>
                    <a:pt x="894" y="949"/>
                  </a:cubicBezTo>
                  <a:cubicBezTo>
                    <a:pt x="946" y="713"/>
                    <a:pt x="927" y="336"/>
                    <a:pt x="672" y="0"/>
                  </a:cubicBezTo>
                  <a:cubicBezTo>
                    <a:pt x="738" y="76"/>
                    <a:pt x="805" y="175"/>
                    <a:pt x="859" y="284"/>
                  </a:cubicBezTo>
                  <a:cubicBezTo>
                    <a:pt x="872" y="168"/>
                    <a:pt x="935" y="75"/>
                    <a:pt x="1014" y="21"/>
                  </a:cubicBezTo>
                  <a:cubicBezTo>
                    <a:pt x="879" y="127"/>
                    <a:pt x="877" y="278"/>
                    <a:pt x="908" y="399"/>
                  </a:cubicBezTo>
                  <a:cubicBezTo>
                    <a:pt x="968" y="553"/>
                    <a:pt x="1003" y="725"/>
                    <a:pt x="986" y="893"/>
                  </a:cubicBezTo>
                  <a:cubicBezTo>
                    <a:pt x="982" y="933"/>
                    <a:pt x="969" y="1057"/>
                    <a:pt x="947" y="1139"/>
                  </a:cubicBezTo>
                  <a:cubicBezTo>
                    <a:pt x="1083" y="947"/>
                    <a:pt x="1170" y="665"/>
                    <a:pt x="1123" y="297"/>
                  </a:cubicBezTo>
                  <a:cubicBezTo>
                    <a:pt x="1146" y="409"/>
                    <a:pt x="1154" y="538"/>
                    <a:pt x="1147" y="676"/>
                  </a:cubicBezTo>
                  <a:cubicBezTo>
                    <a:pt x="1253" y="558"/>
                    <a:pt x="1397" y="525"/>
                    <a:pt x="1517" y="551"/>
                  </a:cubicBezTo>
                  <a:cubicBezTo>
                    <a:pt x="1320" y="524"/>
                    <a:pt x="1198" y="640"/>
                    <a:pt x="1141" y="760"/>
                  </a:cubicBezTo>
                  <a:cubicBezTo>
                    <a:pt x="1125" y="887"/>
                    <a:pt x="1100" y="1011"/>
                    <a:pt x="1053" y="1131"/>
                  </a:cubicBezTo>
                  <a:cubicBezTo>
                    <a:pt x="1115" y="1108"/>
                    <a:pt x="1177" y="1101"/>
                    <a:pt x="1236" y="1105"/>
                  </a:cubicBezTo>
                  <a:cubicBezTo>
                    <a:pt x="1336" y="1065"/>
                    <a:pt x="1433" y="985"/>
                    <a:pt x="1448" y="831"/>
                  </a:cubicBezTo>
                  <a:cubicBezTo>
                    <a:pt x="1445" y="933"/>
                    <a:pt x="1395" y="1045"/>
                    <a:pt x="1299" y="1117"/>
                  </a:cubicBezTo>
                  <a:cubicBezTo>
                    <a:pt x="1371" y="1134"/>
                    <a:pt x="1442" y="1168"/>
                    <a:pt x="1500" y="1218"/>
                  </a:cubicBezTo>
                  <a:cubicBezTo>
                    <a:pt x="1270" y="1137"/>
                    <a:pt x="1113" y="1167"/>
                    <a:pt x="996" y="1251"/>
                  </a:cubicBezTo>
                  <a:cubicBezTo>
                    <a:pt x="976" y="1286"/>
                    <a:pt x="954" y="1325"/>
                    <a:pt x="929" y="1357"/>
                  </a:cubicBezTo>
                  <a:cubicBezTo>
                    <a:pt x="725" y="1640"/>
                    <a:pt x="611" y="1861"/>
                    <a:pt x="655" y="2132"/>
                  </a:cubicBezTo>
                  <a:cubicBezTo>
                    <a:pt x="389" y="2133"/>
                    <a:pt x="389" y="2133"/>
                    <a:pt x="389" y="2133"/>
                  </a:cubicBezTo>
                  <a:cubicBezTo>
                    <a:pt x="379" y="1934"/>
                    <a:pt x="437" y="1735"/>
                    <a:pt x="566" y="1551"/>
                  </a:cubicBezTo>
                  <a:cubicBezTo>
                    <a:pt x="585" y="1482"/>
                    <a:pt x="592" y="1424"/>
                    <a:pt x="587" y="1364"/>
                  </a:cubicBezTo>
                  <a:cubicBezTo>
                    <a:pt x="540" y="1242"/>
                    <a:pt x="476" y="1149"/>
                    <a:pt x="326" y="1121"/>
                  </a:cubicBezTo>
                  <a:cubicBezTo>
                    <a:pt x="323" y="1121"/>
                    <a:pt x="323" y="1121"/>
                    <a:pt x="323" y="1121"/>
                  </a:cubicBezTo>
                  <a:cubicBezTo>
                    <a:pt x="217" y="1123"/>
                    <a:pt x="99" y="1161"/>
                    <a:pt x="32" y="1300"/>
                  </a:cubicBezTo>
                  <a:cubicBezTo>
                    <a:pt x="67" y="1213"/>
                    <a:pt x="140" y="1133"/>
                    <a:pt x="243" y="1096"/>
                  </a:cubicBezTo>
                  <a:close/>
                </a:path>
              </a:pathLst>
            </a:custGeom>
            <a:solidFill>
              <a:srgbClr val="E7E6E6">
                <a:lumMod val="75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9" name="Freeform: Shape 40">
              <a:extLst>
                <a:ext uri="{FF2B5EF4-FFF2-40B4-BE49-F238E27FC236}">
                  <a16:creationId xmlns:a16="http://schemas.microsoft.com/office/drawing/2014/main" id="{2DB641D6-D4BA-416B-92EF-79E636DC5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6186" y="2687567"/>
              <a:ext cx="195715" cy="337363"/>
            </a:xfrm>
            <a:custGeom>
              <a:avLst/>
              <a:gdLst>
                <a:gd name="T0" fmla="*/ 83 w 136"/>
                <a:gd name="T1" fmla="*/ 230 h 234"/>
                <a:gd name="T2" fmla="*/ 85 w 136"/>
                <a:gd name="T3" fmla="*/ 229 h 234"/>
                <a:gd name="T4" fmla="*/ 85 w 136"/>
                <a:gd name="T5" fmla="*/ 229 h 234"/>
                <a:gd name="T6" fmla="*/ 120 w 136"/>
                <a:gd name="T7" fmla="*/ 143 h 234"/>
                <a:gd name="T8" fmla="*/ 112 w 136"/>
                <a:gd name="T9" fmla="*/ 0 h 234"/>
                <a:gd name="T10" fmla="*/ 4 w 136"/>
                <a:gd name="T11" fmla="*/ 159 h 234"/>
                <a:gd name="T12" fmla="*/ 70 w 136"/>
                <a:gd name="T13" fmla="*/ 230 h 234"/>
                <a:gd name="T14" fmla="*/ 83 w 136"/>
                <a:gd name="T15" fmla="*/ 229 h 234"/>
                <a:gd name="T16" fmla="*/ 83 w 136"/>
                <a:gd name="T17" fmla="*/ 230 h 234"/>
                <a:gd name="T18" fmla="*/ 87 w 136"/>
                <a:gd name="T19" fmla="*/ 44 h 234"/>
                <a:gd name="T20" fmla="*/ 87 w 136"/>
                <a:gd name="T21" fmla="*/ 44 h 234"/>
                <a:gd name="T22" fmla="*/ 87 w 136"/>
                <a:gd name="T23" fmla="*/ 4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234">
                  <a:moveTo>
                    <a:pt x="83" y="230"/>
                  </a:moveTo>
                  <a:cubicBezTo>
                    <a:pt x="84" y="230"/>
                    <a:pt x="84" y="229"/>
                    <a:pt x="85" y="229"/>
                  </a:cubicBezTo>
                  <a:cubicBezTo>
                    <a:pt x="85" y="229"/>
                    <a:pt x="85" y="229"/>
                    <a:pt x="85" y="229"/>
                  </a:cubicBezTo>
                  <a:cubicBezTo>
                    <a:pt x="122" y="209"/>
                    <a:pt x="136" y="174"/>
                    <a:pt x="120" y="143"/>
                  </a:cubicBezTo>
                  <a:cubicBezTo>
                    <a:pt x="101" y="98"/>
                    <a:pt x="100" y="49"/>
                    <a:pt x="112" y="0"/>
                  </a:cubicBezTo>
                  <a:cubicBezTo>
                    <a:pt x="64" y="39"/>
                    <a:pt x="10" y="86"/>
                    <a:pt x="4" y="159"/>
                  </a:cubicBezTo>
                  <a:cubicBezTo>
                    <a:pt x="0" y="208"/>
                    <a:pt x="19" y="234"/>
                    <a:pt x="70" y="230"/>
                  </a:cubicBezTo>
                  <a:cubicBezTo>
                    <a:pt x="83" y="229"/>
                    <a:pt x="83" y="229"/>
                    <a:pt x="83" y="229"/>
                  </a:cubicBezTo>
                  <a:lnTo>
                    <a:pt x="83" y="230"/>
                  </a:lnTo>
                  <a:close/>
                  <a:moveTo>
                    <a:pt x="87" y="44"/>
                  </a:moveTo>
                  <a:cubicBezTo>
                    <a:pt x="87" y="44"/>
                    <a:pt x="87" y="44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0" name="Freeform: Shape 41">
              <a:extLst>
                <a:ext uri="{FF2B5EF4-FFF2-40B4-BE49-F238E27FC236}">
                  <a16:creationId xmlns:a16="http://schemas.microsoft.com/office/drawing/2014/main" id="{053F5B5F-68DA-43CF-A3FA-B48458DD0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5215" y="3153604"/>
              <a:ext cx="661749" cy="434680"/>
            </a:xfrm>
            <a:custGeom>
              <a:avLst/>
              <a:gdLst>
                <a:gd name="T0" fmla="*/ 0 w 459"/>
                <a:gd name="T1" fmla="*/ 113 h 302"/>
                <a:gd name="T2" fmla="*/ 197 w 459"/>
                <a:gd name="T3" fmla="*/ 278 h 302"/>
                <a:gd name="T4" fmla="*/ 459 w 459"/>
                <a:gd name="T5" fmla="*/ 277 h 302"/>
                <a:gd name="T6" fmla="*/ 189 w 459"/>
                <a:gd name="T7" fmla="*/ 36 h 302"/>
                <a:gd name="T8" fmla="*/ 12 w 459"/>
                <a:gd name="T9" fmla="*/ 85 h 302"/>
                <a:gd name="T10" fmla="*/ 12 w 459"/>
                <a:gd name="T11" fmla="*/ 85 h 302"/>
                <a:gd name="T12" fmla="*/ 12 w 459"/>
                <a:gd name="T13" fmla="*/ 85 h 302"/>
                <a:gd name="T14" fmla="*/ 7 w 459"/>
                <a:gd name="T15" fmla="*/ 91 h 302"/>
                <a:gd name="T16" fmla="*/ 9 w 459"/>
                <a:gd name="T17" fmla="*/ 91 h 302"/>
                <a:gd name="T18" fmla="*/ 0 w 459"/>
                <a:gd name="T19" fmla="*/ 113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9" h="302">
                  <a:moveTo>
                    <a:pt x="0" y="113"/>
                  </a:moveTo>
                  <a:cubicBezTo>
                    <a:pt x="7" y="226"/>
                    <a:pt x="79" y="302"/>
                    <a:pt x="197" y="278"/>
                  </a:cubicBezTo>
                  <a:cubicBezTo>
                    <a:pt x="285" y="260"/>
                    <a:pt x="367" y="245"/>
                    <a:pt x="459" y="277"/>
                  </a:cubicBezTo>
                  <a:cubicBezTo>
                    <a:pt x="397" y="155"/>
                    <a:pt x="309" y="65"/>
                    <a:pt x="189" y="36"/>
                  </a:cubicBezTo>
                  <a:cubicBezTo>
                    <a:pt x="189" y="36"/>
                    <a:pt x="78" y="0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0" y="87"/>
                    <a:pt x="9" y="89"/>
                    <a:pt x="7" y="91"/>
                  </a:cubicBezTo>
                  <a:cubicBezTo>
                    <a:pt x="8" y="91"/>
                    <a:pt x="8" y="91"/>
                    <a:pt x="9" y="91"/>
                  </a:cubicBezTo>
                  <a:lnTo>
                    <a:pt x="0" y="113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1" name="Freeform: Shape 42">
              <a:extLst>
                <a:ext uri="{FF2B5EF4-FFF2-40B4-BE49-F238E27FC236}">
                  <a16:creationId xmlns:a16="http://schemas.microsoft.com/office/drawing/2014/main" id="{68BD8396-F344-4014-8DD4-4D064433B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5200" y="3477992"/>
              <a:ext cx="185982" cy="303842"/>
            </a:xfrm>
            <a:custGeom>
              <a:avLst/>
              <a:gdLst>
                <a:gd name="T0" fmla="*/ 50 w 129"/>
                <a:gd name="T1" fmla="*/ 211 h 211"/>
                <a:gd name="T2" fmla="*/ 44 w 129"/>
                <a:gd name="T3" fmla="*/ 209 h 211"/>
                <a:gd name="T4" fmla="*/ 44 w 129"/>
                <a:gd name="T5" fmla="*/ 209 h 211"/>
                <a:gd name="T6" fmla="*/ 44 w 129"/>
                <a:gd name="T7" fmla="*/ 209 h 211"/>
                <a:gd name="T8" fmla="*/ 9 w 129"/>
                <a:gd name="T9" fmla="*/ 134 h 211"/>
                <a:gd name="T10" fmla="*/ 1 w 129"/>
                <a:gd name="T11" fmla="*/ 0 h 211"/>
                <a:gd name="T12" fmla="*/ 121 w 129"/>
                <a:gd name="T13" fmla="*/ 134 h 211"/>
                <a:gd name="T14" fmla="*/ 57 w 129"/>
                <a:gd name="T15" fmla="*/ 211 h 211"/>
                <a:gd name="T16" fmla="*/ 50 w 129"/>
                <a:gd name="T17" fmla="*/ 210 h 211"/>
                <a:gd name="T18" fmla="*/ 50 w 129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11">
                  <a:moveTo>
                    <a:pt x="50" y="211"/>
                  </a:moveTo>
                  <a:cubicBezTo>
                    <a:pt x="48" y="211"/>
                    <a:pt x="46" y="210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10" y="195"/>
                    <a:pt x="0" y="165"/>
                    <a:pt x="9" y="134"/>
                  </a:cubicBezTo>
                  <a:cubicBezTo>
                    <a:pt x="21" y="88"/>
                    <a:pt x="18" y="45"/>
                    <a:pt x="1" y="0"/>
                  </a:cubicBezTo>
                  <a:cubicBezTo>
                    <a:pt x="51" y="31"/>
                    <a:pt x="106" y="67"/>
                    <a:pt x="121" y="134"/>
                  </a:cubicBezTo>
                  <a:cubicBezTo>
                    <a:pt x="129" y="180"/>
                    <a:pt x="109" y="207"/>
                    <a:pt x="57" y="211"/>
                  </a:cubicBezTo>
                  <a:cubicBezTo>
                    <a:pt x="50" y="210"/>
                    <a:pt x="50" y="210"/>
                    <a:pt x="50" y="210"/>
                  </a:cubicBezTo>
                  <a:lnTo>
                    <a:pt x="50" y="211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2" name="Freeform: Shape 43">
              <a:extLst>
                <a:ext uri="{FF2B5EF4-FFF2-40B4-BE49-F238E27FC236}">
                  <a16:creationId xmlns:a16="http://schemas.microsoft.com/office/drawing/2014/main" id="{AB4F3214-BF6C-4F70-A98C-4DB82E619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7913" y="4109464"/>
              <a:ext cx="522264" cy="730953"/>
            </a:xfrm>
            <a:custGeom>
              <a:avLst/>
              <a:gdLst>
                <a:gd name="T0" fmla="*/ 28 w 362"/>
                <a:gd name="T1" fmla="*/ 104 h 507"/>
                <a:gd name="T2" fmla="*/ 25 w 362"/>
                <a:gd name="T3" fmla="*/ 116 h 507"/>
                <a:gd name="T4" fmla="*/ 102 w 362"/>
                <a:gd name="T5" fmla="*/ 291 h 507"/>
                <a:gd name="T6" fmla="*/ 319 w 362"/>
                <a:gd name="T7" fmla="*/ 507 h 507"/>
                <a:gd name="T8" fmla="*/ 266 w 362"/>
                <a:gd name="T9" fmla="*/ 83 h 507"/>
                <a:gd name="T10" fmla="*/ 48 w 362"/>
                <a:gd name="T11" fmla="*/ 78 h 507"/>
                <a:gd name="T12" fmla="*/ 48 w 362"/>
                <a:gd name="T13" fmla="*/ 78 h 507"/>
                <a:gd name="T14" fmla="*/ 48 w 362"/>
                <a:gd name="T15" fmla="*/ 78 h 507"/>
                <a:gd name="T16" fmla="*/ 43 w 362"/>
                <a:gd name="T17" fmla="*/ 83 h 507"/>
                <a:gd name="T18" fmla="*/ 44 w 362"/>
                <a:gd name="T19" fmla="*/ 83 h 507"/>
                <a:gd name="T20" fmla="*/ 28 w 362"/>
                <a:gd name="T21" fmla="*/ 10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2" h="507">
                  <a:moveTo>
                    <a:pt x="28" y="104"/>
                  </a:moveTo>
                  <a:cubicBezTo>
                    <a:pt x="27" y="108"/>
                    <a:pt x="26" y="112"/>
                    <a:pt x="25" y="116"/>
                  </a:cubicBezTo>
                  <a:cubicBezTo>
                    <a:pt x="0" y="199"/>
                    <a:pt x="35" y="259"/>
                    <a:pt x="102" y="291"/>
                  </a:cubicBezTo>
                  <a:cubicBezTo>
                    <a:pt x="196" y="335"/>
                    <a:pt x="268" y="409"/>
                    <a:pt x="319" y="507"/>
                  </a:cubicBezTo>
                  <a:cubicBezTo>
                    <a:pt x="342" y="367"/>
                    <a:pt x="362" y="210"/>
                    <a:pt x="266" y="83"/>
                  </a:cubicBezTo>
                  <a:cubicBezTo>
                    <a:pt x="203" y="0"/>
                    <a:pt x="127" y="0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6" y="80"/>
                    <a:pt x="45" y="81"/>
                    <a:pt x="43" y="83"/>
                  </a:cubicBezTo>
                  <a:cubicBezTo>
                    <a:pt x="44" y="83"/>
                    <a:pt x="44" y="83"/>
                    <a:pt x="44" y="83"/>
                  </a:cubicBezTo>
                  <a:lnTo>
                    <a:pt x="28" y="10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3" name="Freeform: Shape 44">
              <a:extLst>
                <a:ext uri="{FF2B5EF4-FFF2-40B4-BE49-F238E27FC236}">
                  <a16:creationId xmlns:a16="http://schemas.microsoft.com/office/drawing/2014/main" id="{C961A984-7CA1-4E69-8202-246628077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795" y="3162256"/>
              <a:ext cx="206525" cy="165438"/>
            </a:xfrm>
            <a:custGeom>
              <a:avLst/>
              <a:gdLst>
                <a:gd name="T0" fmla="*/ 16 w 143"/>
                <a:gd name="T1" fmla="*/ 94 h 115"/>
                <a:gd name="T2" fmla="*/ 93 w 143"/>
                <a:gd name="T3" fmla="*/ 76 h 115"/>
                <a:gd name="T4" fmla="*/ 143 w 143"/>
                <a:gd name="T5" fmla="*/ 10 h 115"/>
                <a:gd name="T6" fmla="*/ 35 w 143"/>
                <a:gd name="T7" fmla="*/ 31 h 115"/>
                <a:gd name="T8" fmla="*/ 11 w 143"/>
                <a:gd name="T9" fmla="*/ 86 h 115"/>
                <a:gd name="T10" fmla="*/ 18 w 143"/>
                <a:gd name="T11" fmla="*/ 91 h 115"/>
                <a:gd name="T12" fmla="*/ 18 w 143"/>
                <a:gd name="T13" fmla="*/ 91 h 115"/>
                <a:gd name="T14" fmla="*/ 16 w 143"/>
                <a:gd name="T15" fmla="*/ 9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115">
                  <a:moveTo>
                    <a:pt x="16" y="94"/>
                  </a:moveTo>
                  <a:cubicBezTo>
                    <a:pt x="45" y="115"/>
                    <a:pt x="76" y="111"/>
                    <a:pt x="93" y="76"/>
                  </a:cubicBezTo>
                  <a:cubicBezTo>
                    <a:pt x="106" y="51"/>
                    <a:pt x="118" y="27"/>
                    <a:pt x="143" y="10"/>
                  </a:cubicBezTo>
                  <a:cubicBezTo>
                    <a:pt x="102" y="0"/>
                    <a:pt x="66" y="7"/>
                    <a:pt x="35" y="31"/>
                  </a:cubicBezTo>
                  <a:cubicBezTo>
                    <a:pt x="35" y="31"/>
                    <a:pt x="0" y="51"/>
                    <a:pt x="11" y="86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7" y="92"/>
                    <a:pt x="17" y="93"/>
                    <a:pt x="16" y="94"/>
                  </a:cubicBez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4" name="Freeform: Shape 45">
              <a:extLst>
                <a:ext uri="{FF2B5EF4-FFF2-40B4-BE49-F238E27FC236}">
                  <a16:creationId xmlns:a16="http://schemas.microsoft.com/office/drawing/2014/main" id="{4CBA14B7-B4D0-47B4-97DB-E9B99DF69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7115" y="2779478"/>
              <a:ext cx="375209" cy="274647"/>
            </a:xfrm>
            <a:custGeom>
              <a:avLst/>
              <a:gdLst>
                <a:gd name="T0" fmla="*/ 45 w 260"/>
                <a:gd name="T1" fmla="*/ 166 h 190"/>
                <a:gd name="T2" fmla="*/ 140 w 260"/>
                <a:gd name="T3" fmla="*/ 143 h 190"/>
                <a:gd name="T4" fmla="*/ 260 w 260"/>
                <a:gd name="T5" fmla="*/ 43 h 190"/>
                <a:gd name="T6" fmla="*/ 53 w 260"/>
                <a:gd name="T7" fmla="*/ 42 h 190"/>
                <a:gd name="T8" fmla="*/ 37 w 260"/>
                <a:gd name="T9" fmla="*/ 158 h 190"/>
                <a:gd name="T10" fmla="*/ 45 w 260"/>
                <a:gd name="T11" fmla="*/ 16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190">
                  <a:moveTo>
                    <a:pt x="45" y="166"/>
                  </a:moveTo>
                  <a:cubicBezTo>
                    <a:pt x="84" y="190"/>
                    <a:pt x="120" y="175"/>
                    <a:pt x="140" y="143"/>
                  </a:cubicBezTo>
                  <a:cubicBezTo>
                    <a:pt x="168" y="96"/>
                    <a:pt x="208" y="63"/>
                    <a:pt x="260" y="43"/>
                  </a:cubicBezTo>
                  <a:cubicBezTo>
                    <a:pt x="194" y="20"/>
                    <a:pt x="119" y="0"/>
                    <a:pt x="53" y="42"/>
                  </a:cubicBezTo>
                  <a:cubicBezTo>
                    <a:pt x="7" y="67"/>
                    <a:pt x="0" y="111"/>
                    <a:pt x="37" y="158"/>
                  </a:cubicBezTo>
                  <a:lnTo>
                    <a:pt x="45" y="166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5" name="Freeform: Shape 46">
              <a:extLst>
                <a:ext uri="{FF2B5EF4-FFF2-40B4-BE49-F238E27FC236}">
                  <a16:creationId xmlns:a16="http://schemas.microsoft.com/office/drawing/2014/main" id="{45EB5A58-F65E-4EED-BDAA-DA02D22A8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9399" y="2699463"/>
              <a:ext cx="523345" cy="371964"/>
            </a:xfrm>
            <a:custGeom>
              <a:avLst/>
              <a:gdLst>
                <a:gd name="T0" fmla="*/ 355 w 363"/>
                <a:gd name="T1" fmla="*/ 179 h 258"/>
                <a:gd name="T2" fmla="*/ 161 w 363"/>
                <a:gd name="T3" fmla="*/ 186 h 258"/>
                <a:gd name="T4" fmla="*/ 0 w 363"/>
                <a:gd name="T5" fmla="*/ 58 h 258"/>
                <a:gd name="T6" fmla="*/ 274 w 363"/>
                <a:gd name="T7" fmla="*/ 41 h 258"/>
                <a:gd name="T8" fmla="*/ 362 w 363"/>
                <a:gd name="T9" fmla="*/ 163 h 258"/>
                <a:gd name="T10" fmla="*/ 355 w 363"/>
                <a:gd name="T11" fmla="*/ 17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" h="258">
                  <a:moveTo>
                    <a:pt x="355" y="179"/>
                  </a:moveTo>
                  <a:cubicBezTo>
                    <a:pt x="299" y="248"/>
                    <a:pt x="219" y="258"/>
                    <a:pt x="161" y="186"/>
                  </a:cubicBezTo>
                  <a:cubicBezTo>
                    <a:pt x="115" y="131"/>
                    <a:pt x="70" y="80"/>
                    <a:pt x="0" y="58"/>
                  </a:cubicBezTo>
                  <a:cubicBezTo>
                    <a:pt x="92" y="13"/>
                    <a:pt x="185" y="0"/>
                    <a:pt x="274" y="41"/>
                  </a:cubicBezTo>
                  <a:cubicBezTo>
                    <a:pt x="274" y="41"/>
                    <a:pt x="363" y="74"/>
                    <a:pt x="362" y="163"/>
                  </a:cubicBezTo>
                  <a:lnTo>
                    <a:pt x="355" y="179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6" name="Freeform: Shape 47">
              <a:extLst>
                <a:ext uri="{FF2B5EF4-FFF2-40B4-BE49-F238E27FC236}">
                  <a16:creationId xmlns:a16="http://schemas.microsoft.com/office/drawing/2014/main" id="{D61FC2B5-7BE8-4666-805C-B7FD4CF86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1729" y="3116841"/>
              <a:ext cx="728790" cy="454143"/>
            </a:xfrm>
            <a:custGeom>
              <a:avLst/>
              <a:gdLst>
                <a:gd name="T0" fmla="*/ 506 w 506"/>
                <a:gd name="T1" fmla="*/ 134 h 315"/>
                <a:gd name="T2" fmla="*/ 268 w 506"/>
                <a:gd name="T3" fmla="*/ 261 h 315"/>
                <a:gd name="T4" fmla="*/ 0 w 506"/>
                <a:gd name="T5" fmla="*/ 202 h 315"/>
                <a:gd name="T6" fmla="*/ 327 w 506"/>
                <a:gd name="T7" fmla="*/ 11 h 315"/>
                <a:gd name="T8" fmla="*/ 503 w 506"/>
                <a:gd name="T9" fmla="*/ 110 h 315"/>
                <a:gd name="T10" fmla="*/ 506 w 506"/>
                <a:gd name="T11" fmla="*/ 1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6" h="315">
                  <a:moveTo>
                    <a:pt x="506" y="134"/>
                  </a:moveTo>
                  <a:cubicBezTo>
                    <a:pt x="477" y="250"/>
                    <a:pt x="386" y="315"/>
                    <a:pt x="268" y="261"/>
                  </a:cubicBezTo>
                  <a:cubicBezTo>
                    <a:pt x="184" y="222"/>
                    <a:pt x="101" y="189"/>
                    <a:pt x="0" y="202"/>
                  </a:cubicBezTo>
                  <a:cubicBezTo>
                    <a:pt x="88" y="90"/>
                    <a:pt x="196" y="17"/>
                    <a:pt x="327" y="11"/>
                  </a:cubicBezTo>
                  <a:cubicBezTo>
                    <a:pt x="327" y="11"/>
                    <a:pt x="457" y="0"/>
                    <a:pt x="503" y="110"/>
                  </a:cubicBezTo>
                  <a:lnTo>
                    <a:pt x="506" y="13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7" name="Freeform: Shape 48">
              <a:extLst>
                <a:ext uri="{FF2B5EF4-FFF2-40B4-BE49-F238E27FC236}">
                  <a16:creationId xmlns:a16="http://schemas.microsoft.com/office/drawing/2014/main" id="{2FAE84F3-CD69-4E00-8A5B-BC6980921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1032" y="3590445"/>
              <a:ext cx="126510" cy="195715"/>
            </a:xfrm>
            <a:custGeom>
              <a:avLst/>
              <a:gdLst>
                <a:gd name="T0" fmla="*/ 50 w 88"/>
                <a:gd name="T1" fmla="*/ 136 h 136"/>
                <a:gd name="T2" fmla="*/ 80 w 88"/>
                <a:gd name="T3" fmla="*/ 87 h 136"/>
                <a:gd name="T4" fmla="*/ 88 w 88"/>
                <a:gd name="T5" fmla="*/ 0 h 136"/>
                <a:gd name="T6" fmla="*/ 7 w 88"/>
                <a:gd name="T7" fmla="*/ 83 h 136"/>
                <a:gd name="T8" fmla="*/ 44 w 88"/>
                <a:gd name="T9" fmla="*/ 133 h 136"/>
                <a:gd name="T10" fmla="*/ 50 w 88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36">
                  <a:moveTo>
                    <a:pt x="50" y="136"/>
                  </a:moveTo>
                  <a:cubicBezTo>
                    <a:pt x="73" y="127"/>
                    <a:pt x="83" y="108"/>
                    <a:pt x="80" y="87"/>
                  </a:cubicBezTo>
                  <a:cubicBezTo>
                    <a:pt x="71" y="57"/>
                    <a:pt x="76" y="27"/>
                    <a:pt x="88" y="0"/>
                  </a:cubicBezTo>
                  <a:cubicBezTo>
                    <a:pt x="55" y="17"/>
                    <a:pt x="19" y="39"/>
                    <a:pt x="7" y="83"/>
                  </a:cubicBezTo>
                  <a:cubicBezTo>
                    <a:pt x="0" y="110"/>
                    <a:pt x="11" y="129"/>
                    <a:pt x="44" y="133"/>
                  </a:cubicBezTo>
                  <a:lnTo>
                    <a:pt x="50" y="136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8" name="Freeform: Shape 49">
              <a:extLst>
                <a:ext uri="{FF2B5EF4-FFF2-40B4-BE49-F238E27FC236}">
                  <a16:creationId xmlns:a16="http://schemas.microsoft.com/office/drawing/2014/main" id="{C509C0AA-69BB-47D6-870E-2521BB075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8555" y="4265170"/>
              <a:ext cx="447655" cy="722302"/>
            </a:xfrm>
            <a:custGeom>
              <a:avLst/>
              <a:gdLst>
                <a:gd name="T0" fmla="*/ 234 w 310"/>
                <a:gd name="T1" fmla="*/ 23 h 501"/>
                <a:gd name="T2" fmla="*/ 232 w 310"/>
                <a:gd name="T3" fmla="*/ 284 h 501"/>
                <a:gd name="T4" fmla="*/ 86 w 310"/>
                <a:gd name="T5" fmla="*/ 501 h 501"/>
                <a:gd name="T6" fmla="*/ 77 w 310"/>
                <a:gd name="T7" fmla="*/ 78 h 501"/>
                <a:gd name="T8" fmla="*/ 215 w 310"/>
                <a:gd name="T9" fmla="*/ 13 h 501"/>
                <a:gd name="T10" fmla="*/ 234 w 310"/>
                <a:gd name="T11" fmla="*/ 23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0" h="501">
                  <a:moveTo>
                    <a:pt x="234" y="23"/>
                  </a:moveTo>
                  <a:cubicBezTo>
                    <a:pt x="295" y="110"/>
                    <a:pt x="310" y="210"/>
                    <a:pt x="232" y="284"/>
                  </a:cubicBezTo>
                  <a:cubicBezTo>
                    <a:pt x="156" y="359"/>
                    <a:pt x="102" y="417"/>
                    <a:pt x="86" y="501"/>
                  </a:cubicBezTo>
                  <a:cubicBezTo>
                    <a:pt x="26" y="354"/>
                    <a:pt x="0" y="206"/>
                    <a:pt x="77" y="78"/>
                  </a:cubicBezTo>
                  <a:cubicBezTo>
                    <a:pt x="117" y="12"/>
                    <a:pt x="166" y="0"/>
                    <a:pt x="215" y="13"/>
                  </a:cubicBezTo>
                  <a:lnTo>
                    <a:pt x="234" y="23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9" name="Freeform: Shape 22">
              <a:extLst>
                <a:ext uri="{FF2B5EF4-FFF2-40B4-BE49-F238E27FC236}">
                  <a16:creationId xmlns:a16="http://schemas.microsoft.com/office/drawing/2014/main" id="{B03A48C1-8DB1-4083-817F-657E6F744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2344" y="5318119"/>
              <a:ext cx="1112224" cy="214922"/>
            </a:xfrm>
            <a:custGeom>
              <a:avLst/>
              <a:gdLst>
                <a:gd name="T0" fmla="*/ 11 w 87"/>
                <a:gd name="T1" fmla="*/ 5 h 17"/>
                <a:gd name="T2" fmla="*/ 12 w 87"/>
                <a:gd name="T3" fmla="*/ 5 h 17"/>
                <a:gd name="T4" fmla="*/ 20 w 87"/>
                <a:gd name="T5" fmla="*/ 6 h 17"/>
                <a:gd name="T6" fmla="*/ 24 w 87"/>
                <a:gd name="T7" fmla="*/ 4 h 17"/>
                <a:gd name="T8" fmla="*/ 27 w 87"/>
                <a:gd name="T9" fmla="*/ 5 h 17"/>
                <a:gd name="T10" fmla="*/ 29 w 87"/>
                <a:gd name="T11" fmla="*/ 6 h 17"/>
                <a:gd name="T12" fmla="*/ 34 w 87"/>
                <a:gd name="T13" fmla="*/ 2 h 17"/>
                <a:gd name="T14" fmla="*/ 37 w 87"/>
                <a:gd name="T15" fmla="*/ 3 h 17"/>
                <a:gd name="T16" fmla="*/ 40 w 87"/>
                <a:gd name="T17" fmla="*/ 3 h 17"/>
                <a:gd name="T18" fmla="*/ 42 w 87"/>
                <a:gd name="T19" fmla="*/ 1 h 17"/>
                <a:gd name="T20" fmla="*/ 47 w 87"/>
                <a:gd name="T21" fmla="*/ 2 h 17"/>
                <a:gd name="T22" fmla="*/ 50 w 87"/>
                <a:gd name="T23" fmla="*/ 1 h 17"/>
                <a:gd name="T24" fmla="*/ 53 w 87"/>
                <a:gd name="T25" fmla="*/ 1 h 17"/>
                <a:gd name="T26" fmla="*/ 59 w 87"/>
                <a:gd name="T27" fmla="*/ 5 h 17"/>
                <a:gd name="T28" fmla="*/ 64 w 87"/>
                <a:gd name="T29" fmla="*/ 2 h 17"/>
                <a:gd name="T30" fmla="*/ 69 w 87"/>
                <a:gd name="T31" fmla="*/ 5 h 17"/>
                <a:gd name="T32" fmla="*/ 75 w 87"/>
                <a:gd name="T33" fmla="*/ 5 h 17"/>
                <a:gd name="T34" fmla="*/ 81 w 87"/>
                <a:gd name="T35" fmla="*/ 8 h 17"/>
                <a:gd name="T36" fmla="*/ 84 w 87"/>
                <a:gd name="T37" fmla="*/ 9 h 17"/>
                <a:gd name="T38" fmla="*/ 84 w 87"/>
                <a:gd name="T39" fmla="*/ 16 h 17"/>
                <a:gd name="T40" fmla="*/ 76 w 87"/>
                <a:gd name="T41" fmla="*/ 17 h 17"/>
                <a:gd name="T42" fmla="*/ 54 w 87"/>
                <a:gd name="T43" fmla="*/ 17 h 17"/>
                <a:gd name="T44" fmla="*/ 31 w 87"/>
                <a:gd name="T45" fmla="*/ 15 h 17"/>
                <a:gd name="T46" fmla="*/ 15 w 87"/>
                <a:gd name="T47" fmla="*/ 14 h 17"/>
                <a:gd name="T48" fmla="*/ 13 w 87"/>
                <a:gd name="T49" fmla="*/ 14 h 17"/>
                <a:gd name="T50" fmla="*/ 4 w 87"/>
                <a:gd name="T51" fmla="*/ 8 h 17"/>
                <a:gd name="T52" fmla="*/ 11 w 87"/>
                <a:gd name="T5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17">
                  <a:moveTo>
                    <a:pt x="11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6" y="3"/>
                    <a:pt x="17" y="3"/>
                    <a:pt x="20" y="6"/>
                  </a:cubicBezTo>
                  <a:cubicBezTo>
                    <a:pt x="20" y="7"/>
                    <a:pt x="23" y="4"/>
                    <a:pt x="24" y="4"/>
                  </a:cubicBezTo>
                  <a:cubicBezTo>
                    <a:pt x="25" y="4"/>
                    <a:pt x="26" y="5"/>
                    <a:pt x="27" y="5"/>
                  </a:cubicBezTo>
                  <a:cubicBezTo>
                    <a:pt x="28" y="5"/>
                    <a:pt x="28" y="6"/>
                    <a:pt x="29" y="6"/>
                  </a:cubicBezTo>
                  <a:cubicBezTo>
                    <a:pt x="32" y="6"/>
                    <a:pt x="32" y="3"/>
                    <a:pt x="34" y="2"/>
                  </a:cubicBezTo>
                  <a:cubicBezTo>
                    <a:pt x="35" y="2"/>
                    <a:pt x="36" y="2"/>
                    <a:pt x="37" y="3"/>
                  </a:cubicBezTo>
                  <a:cubicBezTo>
                    <a:pt x="38" y="3"/>
                    <a:pt x="39" y="4"/>
                    <a:pt x="40" y="3"/>
                  </a:cubicBezTo>
                  <a:cubicBezTo>
                    <a:pt x="41" y="3"/>
                    <a:pt x="41" y="1"/>
                    <a:pt x="42" y="1"/>
                  </a:cubicBezTo>
                  <a:cubicBezTo>
                    <a:pt x="44" y="0"/>
                    <a:pt x="45" y="2"/>
                    <a:pt x="47" y="2"/>
                  </a:cubicBezTo>
                  <a:cubicBezTo>
                    <a:pt x="48" y="2"/>
                    <a:pt x="49" y="2"/>
                    <a:pt x="50" y="1"/>
                  </a:cubicBezTo>
                  <a:cubicBezTo>
                    <a:pt x="51" y="1"/>
                    <a:pt x="52" y="0"/>
                    <a:pt x="53" y="1"/>
                  </a:cubicBezTo>
                  <a:cubicBezTo>
                    <a:pt x="56" y="1"/>
                    <a:pt x="57" y="3"/>
                    <a:pt x="59" y="5"/>
                  </a:cubicBezTo>
                  <a:cubicBezTo>
                    <a:pt x="59" y="2"/>
                    <a:pt x="62" y="2"/>
                    <a:pt x="64" y="2"/>
                  </a:cubicBezTo>
                  <a:cubicBezTo>
                    <a:pt x="67" y="1"/>
                    <a:pt x="68" y="3"/>
                    <a:pt x="69" y="5"/>
                  </a:cubicBezTo>
                  <a:cubicBezTo>
                    <a:pt x="69" y="4"/>
                    <a:pt x="74" y="4"/>
                    <a:pt x="75" y="5"/>
                  </a:cubicBezTo>
                  <a:cubicBezTo>
                    <a:pt x="77" y="5"/>
                    <a:pt x="79" y="7"/>
                    <a:pt x="81" y="8"/>
                  </a:cubicBezTo>
                  <a:cubicBezTo>
                    <a:pt x="82" y="8"/>
                    <a:pt x="83" y="8"/>
                    <a:pt x="84" y="9"/>
                  </a:cubicBezTo>
                  <a:cubicBezTo>
                    <a:pt x="86" y="11"/>
                    <a:pt x="87" y="15"/>
                    <a:pt x="84" y="16"/>
                  </a:cubicBezTo>
                  <a:cubicBezTo>
                    <a:pt x="81" y="17"/>
                    <a:pt x="78" y="17"/>
                    <a:pt x="76" y="17"/>
                  </a:cubicBezTo>
                  <a:cubicBezTo>
                    <a:pt x="68" y="17"/>
                    <a:pt x="61" y="17"/>
                    <a:pt x="54" y="17"/>
                  </a:cubicBezTo>
                  <a:cubicBezTo>
                    <a:pt x="46" y="16"/>
                    <a:pt x="39" y="15"/>
                    <a:pt x="31" y="15"/>
                  </a:cubicBezTo>
                  <a:cubicBezTo>
                    <a:pt x="26" y="15"/>
                    <a:pt x="21" y="14"/>
                    <a:pt x="15" y="14"/>
                  </a:cubicBezTo>
                  <a:cubicBezTo>
                    <a:pt x="15" y="14"/>
                    <a:pt x="14" y="14"/>
                    <a:pt x="13" y="14"/>
                  </a:cubicBezTo>
                  <a:cubicBezTo>
                    <a:pt x="9" y="14"/>
                    <a:pt x="0" y="14"/>
                    <a:pt x="4" y="8"/>
                  </a:cubicBezTo>
                  <a:cubicBezTo>
                    <a:pt x="6" y="5"/>
                    <a:pt x="9" y="6"/>
                    <a:pt x="11" y="5"/>
                  </a:cubicBezTo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7DFF400C-3706-410E-8D9A-E3A6DADB1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676" y="5613636"/>
              <a:ext cx="1552813" cy="1004810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1" name="Freeform: Shape 24">
              <a:extLst>
                <a:ext uri="{FF2B5EF4-FFF2-40B4-BE49-F238E27FC236}">
                  <a16:creationId xmlns:a16="http://schemas.microsoft.com/office/drawing/2014/main" id="{A3AB1442-C26E-4346-9DB4-FE0ACF52F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676" y="5383158"/>
              <a:ext cx="1552813" cy="1257295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2" name="Freeform: Shape 25">
              <a:extLst>
                <a:ext uri="{FF2B5EF4-FFF2-40B4-BE49-F238E27FC236}">
                  <a16:creationId xmlns:a16="http://schemas.microsoft.com/office/drawing/2014/main" id="{E96AFAC4-D9BF-4AA8-A8E1-37EC1D69B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1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3" name="Freeform: Shape 26">
              <a:extLst>
                <a:ext uri="{FF2B5EF4-FFF2-40B4-BE49-F238E27FC236}">
                  <a16:creationId xmlns:a16="http://schemas.microsoft.com/office/drawing/2014/main" id="{A32FFF0F-939E-447E-A05F-1A45C0A4B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4" name="Freeform: Shape 27">
              <a:extLst>
                <a:ext uri="{FF2B5EF4-FFF2-40B4-BE49-F238E27FC236}">
                  <a16:creationId xmlns:a16="http://schemas.microsoft.com/office/drawing/2014/main" id="{091CCCF4-C48A-4654-9A47-F7E9F9F37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5" name="Freeform: Shape 28">
              <a:extLst>
                <a:ext uri="{FF2B5EF4-FFF2-40B4-BE49-F238E27FC236}">
                  <a16:creationId xmlns:a16="http://schemas.microsoft.com/office/drawing/2014/main" id="{73293C7D-D7FD-4C51-981A-0BA06B293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EC939634-1B83-42B4-9F07-2A828ADE0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7" name="Rectangle 30">
              <a:extLst>
                <a:ext uri="{FF2B5EF4-FFF2-40B4-BE49-F238E27FC236}">
                  <a16:creationId xmlns:a16="http://schemas.microsoft.com/office/drawing/2014/main" id="{FCDB0A87-5F8B-41BD-8C71-CDD12B7A9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8" name="Freeform: Shape 31">
              <a:extLst>
                <a:ext uri="{FF2B5EF4-FFF2-40B4-BE49-F238E27FC236}">
                  <a16:creationId xmlns:a16="http://schemas.microsoft.com/office/drawing/2014/main" id="{934710DB-9427-46E8-8A9B-CC3F0C159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53335"/>
              <a:ext cx="752227" cy="865111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9" name="Freeform: Shape 32">
              <a:extLst>
                <a:ext uri="{FF2B5EF4-FFF2-40B4-BE49-F238E27FC236}">
                  <a16:creationId xmlns:a16="http://schemas.microsoft.com/office/drawing/2014/main" id="{3C425B43-1FFC-498F-888C-B4C8A2C8B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522858"/>
              <a:ext cx="752227" cy="1117595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0E32304F-DD9F-4C92-ADD7-9731D9700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31" name="Rectangle 34">
              <a:extLst>
                <a:ext uri="{FF2B5EF4-FFF2-40B4-BE49-F238E27FC236}">
                  <a16:creationId xmlns:a16="http://schemas.microsoft.com/office/drawing/2014/main" id="{9A8A4850-AE46-4A51-86B0-43B9D9314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32" name="Freeform: Shape 35">
              <a:extLst>
                <a:ext uri="{FF2B5EF4-FFF2-40B4-BE49-F238E27FC236}">
                  <a16:creationId xmlns:a16="http://schemas.microsoft.com/office/drawing/2014/main" id="{F2CCBC70-AF68-4F4D-BE4F-B505F2F9F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33" name="Freeform: Shape 36">
              <a:extLst>
                <a:ext uri="{FF2B5EF4-FFF2-40B4-BE49-F238E27FC236}">
                  <a16:creationId xmlns:a16="http://schemas.microsoft.com/office/drawing/2014/main" id="{CA7F5041-0F0F-4301-8676-34D20FB15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9" b="90000" l="10000" r="90000">
                        <a14:foregroundMark x1="65938" y1="11875" x2="75469" y2="7656"/>
                        <a14:foregroundMark x1="77031" y1="34375" x2="79531" y2="30781"/>
                        <a14:foregroundMark x1="17344" y1="72969" x2="24219" y2="66250"/>
                        <a14:foregroundMark x1="43750" y1="72344" x2="55625" y2="65156"/>
                        <a14:foregroundMark x1="36563" y1="69219" x2="72500" y2="71719"/>
                        <a14:foregroundMark x1="31563" y1="72344" x2="68125" y2="72500"/>
                        <a14:foregroundMark x1="37500" y1="68281" x2="68594" y2="69219"/>
                        <a14:foregroundMark x1="37188" y1="67344" x2="65781" y2="67969"/>
                        <a14:foregroundMark x1="74375" y1="11563" x2="75781" y2="2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140" y="4561335"/>
            <a:ext cx="2687982" cy="2687982"/>
          </a:xfrm>
          <a:prstGeom prst="rect">
            <a:avLst/>
          </a:prstGeom>
        </p:spPr>
      </p:pic>
      <p:graphicFrame>
        <p:nvGraphicFramePr>
          <p:cNvPr id="2" name="Table 490">
            <a:extLst>
              <a:ext uri="{FF2B5EF4-FFF2-40B4-BE49-F238E27FC236}">
                <a16:creationId xmlns:a16="http://schemas.microsoft.com/office/drawing/2014/main" id="{FA11287B-299B-1269-13DC-E4F77FFD1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619619"/>
              </p:ext>
            </p:extLst>
          </p:nvPr>
        </p:nvGraphicFramePr>
        <p:xfrm>
          <a:off x="1372160" y="416647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ba trăm linh tư</a:t>
                      </a:r>
                      <a:endParaRPr lang="en-VN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37" name="Rectangle 36">
            <a:extLst>
              <a:ext uri="{FF2B5EF4-FFF2-40B4-BE49-F238E27FC236}">
                <a16:creationId xmlns:a16="http://schemas.microsoft.com/office/drawing/2014/main" id="{6E8CF3EE-6714-D83D-1713-9F2E05572BA3}"/>
              </a:ext>
            </a:extLst>
          </p:cNvPr>
          <p:cNvSpPr/>
          <p:nvPr/>
        </p:nvSpPr>
        <p:spPr>
          <a:xfrm>
            <a:off x="5926972" y="2042624"/>
            <a:ext cx="689285" cy="785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F8EB5E-51CF-6D1A-DD34-2F5DF9D98BE4}"/>
              </a:ext>
            </a:extLst>
          </p:cNvPr>
          <p:cNvSpPr/>
          <p:nvPr/>
        </p:nvSpPr>
        <p:spPr>
          <a:xfrm>
            <a:off x="6832717" y="1979758"/>
            <a:ext cx="619369" cy="848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983C80-25DD-8AC6-307E-E130570A4E91}"/>
              </a:ext>
            </a:extLst>
          </p:cNvPr>
          <p:cNvSpPr/>
          <p:nvPr/>
        </p:nvSpPr>
        <p:spPr>
          <a:xfrm>
            <a:off x="7668547" y="2042624"/>
            <a:ext cx="556306" cy="785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9B9D19-035F-4EAF-F702-583CC78821EC}"/>
              </a:ext>
            </a:extLst>
          </p:cNvPr>
          <p:cNvSpPr/>
          <p:nvPr/>
        </p:nvSpPr>
        <p:spPr>
          <a:xfrm>
            <a:off x="8482657" y="2042624"/>
            <a:ext cx="556306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03D9A95-7D49-6358-B540-C63E75ED4A09}"/>
              </a:ext>
            </a:extLst>
          </p:cNvPr>
          <p:cNvSpPr/>
          <p:nvPr/>
        </p:nvSpPr>
        <p:spPr>
          <a:xfrm>
            <a:off x="9315081" y="2042624"/>
            <a:ext cx="2107905" cy="785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Cambria" panose="020405030504060302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5951280-1373-53F2-D5F1-A03C7FA38A1C}"/>
              </a:ext>
            </a:extLst>
          </p:cNvPr>
          <p:cNvGrpSpPr/>
          <p:nvPr/>
        </p:nvGrpSpPr>
        <p:grpSpPr>
          <a:xfrm>
            <a:off x="1528426" y="1674957"/>
            <a:ext cx="4196227" cy="1352315"/>
            <a:chOff x="1005444" y="2305102"/>
            <a:chExt cx="4196227" cy="135231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2121A76-92F9-AAE8-7465-4E6DE8651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19C712E-4D9A-530C-9335-B2929854F3C0}"/>
                </a:ext>
              </a:extLst>
            </p:cNvPr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F546603-810D-11F0-65D1-6234C331DA2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8E5611DD-A325-CA66-64FE-DEB84FD1A39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72DC825-5BA2-1681-7D6A-E082445A5DF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07DC4B2A-EF14-35CA-8F65-9C9AEA78627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0C4ABE65-924C-D6FE-87BC-9E5377E314E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83F273D4-74A7-726D-C4D7-20FAB3E449E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182628A1-1418-6526-C50F-5733160841B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0E60C20-FD7B-ACA9-B5C6-E31BAA6C42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DFF4E8C1-D96B-8532-00AD-0C1114BF1D7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DE928395-CEEB-E771-C70B-FE70B052A4F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70E6A4D-5703-D419-1B9D-C7F8E5483900}"/>
                </a:ext>
              </a:extLst>
            </p:cNvPr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410C0E1-E654-D545-9070-4AD147F5966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00F05EE-4865-8204-3565-A4762B51F57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CE16DE0D-6C72-C2A7-40F0-91879EC634F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A435198-1C95-9205-EBB4-280266D213A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0DE7F6B-FFE5-8273-E4F8-5C2ABE41D4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B07CBA7-5926-330D-9E93-A9B00FB0246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56C055-B430-E6FB-32D8-632D71C701D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52A3535-6ED3-828E-7F4E-F869DE7BFFE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E11BFA6C-32C8-134D-91A5-F0AA251BEC8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E3FCC35-C399-0553-1780-885D44E2801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46D1119-10BC-2DF6-A7C7-831CC42A2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373FDFE-8C3D-7D8F-BEF8-0A4932345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8F4A8D4-091E-1291-4C64-4D2E05784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D8198AB-D645-B063-FB52-E034E7BAFD8C}"/>
                </a:ext>
              </a:extLst>
            </p:cNvPr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6833D271-EF73-9DA5-7A40-424BBC36AFC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B415EA6-7083-8DEB-DA70-9FCDB47839F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8A6052C-DBDB-7B84-0A06-1C41B96B8EB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BE4B8C61-75EB-0104-B1C7-4AB2CA81BAF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56A8027-47A6-A0EC-E45C-684309BFAC7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8A9FE390-132A-618D-D1BB-8920F7D415C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32BE8466-0E0F-A27F-AC95-B57540CA28D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CD41A7B9-409F-56CF-F558-387AD897DF8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40ED833-7A77-A87E-706A-CA2A50320D8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8CB68C0-E207-E9A6-7943-6999B0831E0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201DA37-8E12-EC4E-61B7-67CC4E6DDEE3}"/>
                </a:ext>
              </a:extLst>
            </p:cNvPr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F78E5A3-85E0-659D-7ED7-676667652FC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620B6FCE-45BF-0A3F-8AA9-78783A9126D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08B9FD1A-0A69-CC5F-6A9E-4256BD723D2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4171320-F0D6-33AD-6DFE-597DD142AAF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008BB329-420C-044B-6F0F-97B5E23C0CE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3EFC840-4F10-4069-9838-593ABF2A13E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3FB20F1-299E-02CF-8179-61430B0EB66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AF6F454B-CF4C-73FF-F76B-C57DD6DEAC0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E0A3D6F-5311-E713-0D34-2CBBFD8CF91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A4304F8-5251-27F3-6F00-354B4C9A8D1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9850007-FF61-4F1A-3D8F-1791279E3771}"/>
                </a:ext>
              </a:extLst>
            </p:cNvPr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9EF1FE9-1B35-04E4-E55C-A2F64304FC7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FE4D954-E11B-8EF0-5D18-3BAEA794CA4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A8401CC-4383-FD47-2B19-98E03BB5900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277B8E2-877B-8B98-2F69-070E3B4DFB3A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B32332B-4F14-A604-532E-7B79DF69146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B26E787-CB59-04E8-F63C-27B6A7A2338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E2C19BBD-0F04-8EE5-388E-5A1A870EC00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E9035965-138F-B01A-CA0B-FF70AD59D9C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2041B1E0-E00C-6528-AA58-5653BA20F18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8BA88A9-CC89-FD1B-BA16-BAEC973F88A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555083D-4D49-4E86-BD48-97E31C755ED8}"/>
                </a:ext>
              </a:extLst>
            </p:cNvPr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42F7B0F3-D7D4-CED2-22B7-CE11CB34930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F098F84-D3A4-0B38-42A0-72AB1386DD4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B53DDA-83FA-3C47-0B07-333FE673D35E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4314CBE-885D-282A-09E6-2EA94695EFD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43DE861-3AE4-4595-D617-56A9BC24F2C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A4AC34-0F67-0BCD-0FBE-C1B6C504AA8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5CA6D21-C4F0-858A-4D3F-375758CAD9F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161BF9B-D273-3278-97BF-8DD3AC90A5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359F4A92-EF2D-CC24-AAE6-A7454932AC9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F21D8561-F230-C09B-F3E8-3FB8C82C2F6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E67F178-9E7B-7C69-3E3D-0B9FBABAC0E8}"/>
                </a:ext>
              </a:extLst>
            </p:cNvPr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CA798D0-77AC-C6E4-6083-159A5F3DE35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C1D228E-0517-F8D4-21E2-2CF87A216C9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5BD1C57-6331-D0E3-E588-1254F27ACCB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8084E48-8C1D-6D90-DA2C-77E84FAD0B6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2AF24F7-3B04-BC3C-6D84-9F7002F490A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DE30A8F-7027-4737-C420-29A281DD8FD6}"/>
              </a:ext>
            </a:extLst>
          </p:cNvPr>
          <p:cNvGrpSpPr/>
          <p:nvPr/>
        </p:nvGrpSpPr>
        <p:grpSpPr>
          <a:xfrm>
            <a:off x="1540302" y="3183140"/>
            <a:ext cx="4053898" cy="1302902"/>
            <a:chOff x="1041602" y="3789849"/>
            <a:chExt cx="4196227" cy="1329941"/>
          </a:xfrm>
        </p:grpSpPr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4BC339AA-931B-D72B-689C-F3789F7A5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183CE1C1-1829-70FE-545E-9E0A77B49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93D4D7D4-6657-1272-4CC9-3CAE82D4F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7A725B66-DD97-F9DC-2D99-14FAD9CFBD23}"/>
                </a:ext>
              </a:extLst>
            </p:cNvPr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6C7A85D4-83C3-DC50-7444-271744A813E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A2A677E4-D663-A163-ECDD-5C11C0D2C4E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FF73530-38D7-C93F-14C7-A90F2208E60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E916B497-DDC6-FAAF-FE55-2C0C37D4CF9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48DF1EA-4AB0-7F9F-861D-55F9730E1CE7}"/>
              </a:ext>
            </a:extLst>
          </p:cNvPr>
          <p:cNvSpPr/>
          <p:nvPr/>
        </p:nvSpPr>
        <p:spPr>
          <a:xfrm>
            <a:off x="5926973" y="3500524"/>
            <a:ext cx="553154" cy="723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E52D0D2-F5A1-D6F4-D036-5F6534EE0ABA}"/>
              </a:ext>
            </a:extLst>
          </p:cNvPr>
          <p:cNvSpPr/>
          <p:nvPr/>
        </p:nvSpPr>
        <p:spPr>
          <a:xfrm>
            <a:off x="6832717" y="3481743"/>
            <a:ext cx="582685" cy="741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1918322-8020-31C3-A85E-F1484C6BEF91}"/>
              </a:ext>
            </a:extLst>
          </p:cNvPr>
          <p:cNvSpPr/>
          <p:nvPr/>
        </p:nvSpPr>
        <p:spPr>
          <a:xfrm>
            <a:off x="7668546" y="3481743"/>
            <a:ext cx="535171" cy="741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6E5A968-8C1D-2968-23AC-106649ABB2E5}"/>
              </a:ext>
            </a:extLst>
          </p:cNvPr>
          <p:cNvSpPr/>
          <p:nvPr/>
        </p:nvSpPr>
        <p:spPr>
          <a:xfrm>
            <a:off x="8482656" y="3481743"/>
            <a:ext cx="535171" cy="768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1D6FAAEE-CB73-8B2B-FF83-5A971913967C}"/>
              </a:ext>
            </a:extLst>
          </p:cNvPr>
          <p:cNvSpPr/>
          <p:nvPr/>
        </p:nvSpPr>
        <p:spPr>
          <a:xfrm>
            <a:off x="9315082" y="3409110"/>
            <a:ext cx="2107904" cy="814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Cambria" panose="02040503050406030204" pitchFamily="18" charset="0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14B5B51C-DC8D-9DA0-EA8D-F06E6F7CC930}"/>
              </a:ext>
            </a:extLst>
          </p:cNvPr>
          <p:cNvGrpSpPr/>
          <p:nvPr/>
        </p:nvGrpSpPr>
        <p:grpSpPr>
          <a:xfrm>
            <a:off x="1540301" y="4709735"/>
            <a:ext cx="4179530" cy="1177541"/>
            <a:chOff x="1017319" y="5324382"/>
            <a:chExt cx="4179530" cy="1177541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C7981C2C-EA12-AB37-4211-F81605024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3C8F2887-1C42-3181-186B-9B5922EB9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614CA800-D773-4384-B768-97D78A25B132}"/>
                </a:ext>
              </a:extLst>
            </p:cNvPr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BBC3986C-CC7B-7168-065B-9CA3F5B5F9B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56E7730C-18E9-10A7-26E8-9C272D703FD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EE659980-3269-1DD6-65B9-F9B4E68ABA4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E87A07E8-86CD-6166-9B37-30C54DFFA5A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EB823467-814D-013E-960C-B331C6F0AC2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6707B93D-617A-A239-7FD8-98F21A25AAF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7B9C3B15-D88D-C93B-837B-2DA99F8A651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F4F5E1F3-0C8E-D041-E255-1BF3317D98E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523472BD-9F6A-6063-8EC9-4E28DAA3175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491EAAF8-D380-725D-D972-7F147BF8A77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D537A001-C921-2BBE-0BDA-597708A8DF80}"/>
                </a:ext>
              </a:extLst>
            </p:cNvPr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8DD93A64-59D1-DA22-1CC0-7AA019BCDEF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07AF12D4-B949-EFBB-C7B1-C128D93B2C9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AFE7D90B-AF75-9DA9-4D4B-5E0CA8DA256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832A60D-633E-CB96-4B87-729C15D3694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4319CA94-EEE1-FE2A-FC75-32DBC301F8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99A63DB8-E114-9B77-49D7-336697C78A6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61D1B191-3224-9451-5523-293E196A1C2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F3463F2-0BCD-8A50-0F33-2FBFF0975C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D3C18000-A3A9-2EF3-8191-9A20BF4250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3EF346A5-FC25-F344-1179-775D0AF625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F203EE3-4F67-B030-6885-08AE1FF9B8EF}"/>
                </a:ext>
              </a:extLst>
            </p:cNvPr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65FB9F37-7B14-6BBC-1809-36039A4BDDB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4E0896E4-E6C3-12DF-5C9B-9368F910D0D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B81F1C1F-8900-5CF5-D548-F4627568A67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59A3B45A-86DF-8DF9-7E8E-A1D6667D98C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DB19E338-0387-FB3F-BE00-6E4BA51FCCA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3F1E404A-4ACC-4A6D-C542-978C5543396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EEE60835-72B7-50FB-A538-75130380F11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D38568EA-AB6F-44BF-F464-B18243C7E9A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1E2A67CD-6E7B-A1B8-93E0-71B6847AA48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B328C93-5B6B-0631-F553-B65E116E049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37620EFF-309D-5F35-771F-09090D06DE38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1" name="Rectangle 170">
            <a:extLst>
              <a:ext uri="{FF2B5EF4-FFF2-40B4-BE49-F238E27FC236}">
                <a16:creationId xmlns:a16="http://schemas.microsoft.com/office/drawing/2014/main" id="{42B80D1F-8D2B-0461-F413-66E2A083FDE6}"/>
              </a:ext>
            </a:extLst>
          </p:cNvPr>
          <p:cNvSpPr/>
          <p:nvPr/>
        </p:nvSpPr>
        <p:spPr>
          <a:xfrm>
            <a:off x="5927329" y="4857528"/>
            <a:ext cx="723776" cy="785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DCE29D72-7A31-5DF2-E880-7278D3CD78E2}"/>
              </a:ext>
            </a:extLst>
          </p:cNvPr>
          <p:cNvSpPr/>
          <p:nvPr/>
        </p:nvSpPr>
        <p:spPr>
          <a:xfrm>
            <a:off x="6833073" y="4830422"/>
            <a:ext cx="619013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33EC1DFC-9B8B-5EAD-43DF-02C06E746A83}"/>
              </a:ext>
            </a:extLst>
          </p:cNvPr>
          <p:cNvSpPr/>
          <p:nvPr/>
        </p:nvSpPr>
        <p:spPr>
          <a:xfrm>
            <a:off x="7668903" y="4830422"/>
            <a:ext cx="59765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9A59454-C910-8475-09A0-1C2926921F45}"/>
              </a:ext>
            </a:extLst>
          </p:cNvPr>
          <p:cNvSpPr/>
          <p:nvPr/>
        </p:nvSpPr>
        <p:spPr>
          <a:xfrm>
            <a:off x="8483012" y="4857528"/>
            <a:ext cx="555951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0AA764DB-BD40-844A-470C-C6E2B988A21F}"/>
              </a:ext>
            </a:extLst>
          </p:cNvPr>
          <p:cNvSpPr/>
          <p:nvPr/>
        </p:nvSpPr>
        <p:spPr>
          <a:xfrm>
            <a:off x="9255422" y="4806170"/>
            <a:ext cx="2261994" cy="837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Cambria" panose="02040503050406030204" pitchFamily="18" charset="0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6470240F-5B2A-4E1D-8F2E-D63961FC3F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172" y="-132619"/>
            <a:ext cx="1811148" cy="18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0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71" grpId="0" animBg="1"/>
      <p:bldP spid="172" grpId="0" animBg="1"/>
      <p:bldP spid="173" grpId="0" animBg="1"/>
      <p:bldP spid="174" grpId="0" animBg="1"/>
      <p:bldP spid="17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-322096"/>
            <a:ext cx="12192000" cy="6891338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7" y="-129473"/>
            <a:ext cx="12192000" cy="6858000"/>
          </a:xfrm>
          <a:prstGeom prst="rect">
            <a:avLst/>
          </a:prstGeom>
        </p:spPr>
      </p:pic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E002F112-1A81-435D-A32C-C275B1E49A6E}"/>
              </a:ext>
            </a:extLst>
          </p:cNvPr>
          <p:cNvSpPr>
            <a:spLocks/>
          </p:cNvSpPr>
          <p:nvPr/>
        </p:nvSpPr>
        <p:spPr bwMode="auto">
          <a:xfrm>
            <a:off x="10391931" y="2256224"/>
            <a:ext cx="874323" cy="576035"/>
          </a:xfrm>
          <a:custGeom>
            <a:avLst/>
            <a:gdLst>
              <a:gd name="T0" fmla="*/ 401638 w 21130"/>
              <a:gd name="T1" fmla="*/ 263932 h 21219"/>
              <a:gd name="T2" fmla="*/ 401638 w 21130"/>
              <a:gd name="T3" fmla="*/ 263932 h 21219"/>
              <a:gd name="T4" fmla="*/ 401638 w 21130"/>
              <a:gd name="T5" fmla="*/ 263932 h 21219"/>
              <a:gd name="T6" fmla="*/ 401638 w 21130"/>
              <a:gd name="T7" fmla="*/ 263932 h 212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30" h="21219">
                <a:moveTo>
                  <a:pt x="703" y="20557"/>
                </a:moveTo>
                <a:cubicBezTo>
                  <a:pt x="-104" y="19543"/>
                  <a:pt x="-243" y="17647"/>
                  <a:pt x="425" y="16369"/>
                </a:cubicBezTo>
                <a:lnTo>
                  <a:pt x="5769" y="5878"/>
                </a:lnTo>
                <a:cubicBezTo>
                  <a:pt x="6353" y="4732"/>
                  <a:pt x="7383" y="4424"/>
                  <a:pt x="8191" y="5173"/>
                </a:cubicBezTo>
                <a:lnTo>
                  <a:pt x="13284" y="9889"/>
                </a:lnTo>
                <a:lnTo>
                  <a:pt x="17794" y="1073"/>
                </a:lnTo>
                <a:cubicBezTo>
                  <a:pt x="18434" y="-161"/>
                  <a:pt x="19631" y="-381"/>
                  <a:pt x="20438" y="676"/>
                </a:cubicBezTo>
                <a:cubicBezTo>
                  <a:pt x="21245" y="1690"/>
                  <a:pt x="21357" y="3586"/>
                  <a:pt x="20716" y="4864"/>
                </a:cubicBezTo>
                <a:lnTo>
                  <a:pt x="15205" y="15620"/>
                </a:lnTo>
                <a:cubicBezTo>
                  <a:pt x="14621" y="16722"/>
                  <a:pt x="13590" y="17031"/>
                  <a:pt x="12783" y="16282"/>
                </a:cubicBezTo>
                <a:lnTo>
                  <a:pt x="7689" y="11608"/>
                </a:lnTo>
                <a:lnTo>
                  <a:pt x="3347" y="20116"/>
                </a:lnTo>
                <a:cubicBezTo>
                  <a:pt x="2958" y="20866"/>
                  <a:pt x="2429" y="21219"/>
                  <a:pt x="1872" y="21219"/>
                </a:cubicBezTo>
                <a:cubicBezTo>
                  <a:pt x="1454" y="21219"/>
                  <a:pt x="1037" y="20998"/>
                  <a:pt x="703" y="205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4197" y="2346260"/>
            <a:ext cx="8909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– </a:t>
            </a:r>
            <a:r>
              <a:rPr lang="en-US" sz="96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9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9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1A0B1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617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3329" y="110419"/>
            <a:ext cx="11707496" cy="66432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 descr="Cupcake Kavaii Dán Bản Vẽ - bánh png tải về - Miễn phí trong suốt Màu Hồng 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0" b="100000" l="10000" r="7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350" y="-25445"/>
            <a:ext cx="2335006" cy="12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oe zoete cake te tekenen for Android - APK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686" y="5001938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7FBDF38-796E-B49F-E7D1-6D04346944F8}"/>
              </a:ext>
            </a:extLst>
          </p:cNvPr>
          <p:cNvGrpSpPr/>
          <p:nvPr/>
        </p:nvGrpSpPr>
        <p:grpSpPr>
          <a:xfrm>
            <a:off x="1452902" y="239343"/>
            <a:ext cx="8343357" cy="646331"/>
            <a:chOff x="1183343" y="1388561"/>
            <a:chExt cx="8343357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77ECA8-010E-881F-BC59-A5D6C3C58239}"/>
                </a:ext>
              </a:extLst>
            </p:cNvPr>
            <p:cNvSpPr txBox="1"/>
            <p:nvPr/>
          </p:nvSpPr>
          <p:spPr>
            <a:xfrm>
              <a:off x="1856941" y="1388561"/>
              <a:ext cx="7669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mèo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C70AB12-4FDC-B6DF-1BF2-7ADDFEEC8D49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D84B8DF-9B06-7345-7E57-CE1F063F1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1082839"/>
            <a:ext cx="10388600" cy="5473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Freeform 14">
            <a:extLst>
              <a:ext uri="{FF2B5EF4-FFF2-40B4-BE49-F238E27FC236}">
                <a16:creationId xmlns:a16="http://schemas.microsoft.com/office/drawing/2014/main" id="{DBFBA25C-A653-E5F1-E75A-15FA30C4AF2C}"/>
              </a:ext>
            </a:extLst>
          </p:cNvPr>
          <p:cNvSpPr/>
          <p:nvPr/>
        </p:nvSpPr>
        <p:spPr>
          <a:xfrm>
            <a:off x="5596759" y="444587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5F020065-1AA4-B1B8-7DE9-0A8BFD93586E}"/>
              </a:ext>
            </a:extLst>
          </p:cNvPr>
          <p:cNvSpPr/>
          <p:nvPr/>
        </p:nvSpPr>
        <p:spPr>
          <a:xfrm>
            <a:off x="6241904" y="445576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377A0C0C-1068-3A26-64C5-54B6EB2E3E64}"/>
              </a:ext>
            </a:extLst>
          </p:cNvPr>
          <p:cNvSpPr/>
          <p:nvPr/>
        </p:nvSpPr>
        <p:spPr>
          <a:xfrm>
            <a:off x="8335108" y="446649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" name="Picture 2" descr="Miễn phí Phim Hoạt Hình Chậu Cây Yếu Tố Thương Mại PNG &amp;amp; CDR hình ảnh tải  xuống _ kích thước 2000 × 2000px,ID828930300 - Lovepi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49" b="90000" l="19186" r="85814">
                        <a14:foregroundMark x1="34302" y1="11860" x2="36047" y2="15930"/>
                        <a14:foregroundMark x1="42558" y1="18721" x2="39767" y2="19070"/>
                        <a14:foregroundMark x1="30233" y1="16628" x2="30581" y2="18721"/>
                        <a14:foregroundMark x1="31628" y1="24419" x2="31628" y2="24419"/>
                        <a14:foregroundMark x1="40465" y1="23488" x2="40465" y2="23488"/>
                        <a14:foregroundMark x1="55465" y1="26163" x2="55465" y2="26163"/>
                        <a14:foregroundMark x1="54419" y1="28256" x2="54419" y2="28256"/>
                        <a14:foregroundMark x1="43837" y1="30930" x2="43837" y2="30930"/>
                        <a14:foregroundMark x1="42791" y1="34070" x2="42791" y2="34070"/>
                        <a14:foregroundMark x1="63953" y1="13605" x2="63953" y2="13605"/>
                        <a14:foregroundMark x1="69070" y1="10465" x2="69070" y2="10465"/>
                        <a14:foregroundMark x1="72907" y1="15233" x2="72907" y2="15233"/>
                        <a14:foregroundMark x1="70116" y1="23837" x2="70116" y2="23837"/>
                        <a14:foregroundMark x1="71512" y1="28953" x2="71512" y2="28953"/>
                        <a14:foregroundMark x1="66395" y1="34070" x2="66395" y2="34070"/>
                        <a14:foregroundMark x1="53372" y1="21047" x2="53372" y2="21047"/>
                        <a14:foregroundMark x1="69767" y1="33023" x2="69767" y2="33023"/>
                        <a14:foregroundMark x1="65698" y1="28953" x2="65698" y2="28953"/>
                        <a14:foregroundMark x1="41512" y1="30581" x2="41512" y2="30581"/>
                        <a14:foregroundMark x1="37674" y1="31279" x2="37674" y2="3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959" y="4539540"/>
            <a:ext cx="2818077" cy="281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oe zoete cake te tekenen for Android - APK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232" y="5043696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561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27403" y="176681"/>
            <a:ext cx="11707496" cy="66432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62883" y="1679330"/>
            <a:ext cx="9568070" cy="3885898"/>
          </a:xfrm>
          <a:prstGeom prst="roundRect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Miễn phí Phim Hoạt Hình Chậu Cây Yếu Tố Thương Mại PNG &amp;amp; CDR hình ảnh tải  xuống _ kích thước 2000 × 2000px,ID828930300 - Lovep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49" b="90000" l="19186" r="85814">
                        <a14:foregroundMark x1="34302" y1="11860" x2="36047" y2="15930"/>
                        <a14:foregroundMark x1="42558" y1="18721" x2="39767" y2="19070"/>
                        <a14:foregroundMark x1="30233" y1="16628" x2="30581" y2="18721"/>
                        <a14:foregroundMark x1="31628" y1="24419" x2="31628" y2="24419"/>
                        <a14:foregroundMark x1="40465" y1="23488" x2="40465" y2="23488"/>
                        <a14:foregroundMark x1="55465" y1="26163" x2="55465" y2="26163"/>
                        <a14:foregroundMark x1="54419" y1="28256" x2="54419" y2="28256"/>
                        <a14:foregroundMark x1="43837" y1="30930" x2="43837" y2="30930"/>
                        <a14:foregroundMark x1="42791" y1="34070" x2="42791" y2="34070"/>
                        <a14:foregroundMark x1="63953" y1="13605" x2="63953" y2="13605"/>
                        <a14:foregroundMark x1="69070" y1="10465" x2="69070" y2="10465"/>
                        <a14:foregroundMark x1="72907" y1="15233" x2="72907" y2="15233"/>
                        <a14:foregroundMark x1="70116" y1="23837" x2="70116" y2="23837"/>
                        <a14:foregroundMark x1="71512" y1="28953" x2="71512" y2="28953"/>
                        <a14:foregroundMark x1="66395" y1="34070" x2="66395" y2="34070"/>
                        <a14:foregroundMark x1="53372" y1="21047" x2="53372" y2="21047"/>
                        <a14:foregroundMark x1="69767" y1="33023" x2="69767" y2="33023"/>
                        <a14:foregroundMark x1="65698" y1="28953" x2="65698" y2="28953"/>
                        <a14:foregroundMark x1="41512" y1="30581" x2="41512" y2="30581"/>
                        <a14:foregroundMark x1="37674" y1="31279" x2="37674" y2="3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057" y="4557348"/>
            <a:ext cx="2822443" cy="282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oe zoete cake te tekenen for Android - APK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751" y="5005512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upcake Kavaii Dán Bản Vẽ - bánh png tải về - Miễn phí trong suốt Màu Hồng 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00" b="100000" l="10000" r="7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589" y="-15709"/>
            <a:ext cx="2737302" cy="152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oe zoete cake te tekenen for Android - APK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863" y="-301110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1F9B844-CF8F-6C78-F9F1-4D66240216F6}"/>
              </a:ext>
            </a:extLst>
          </p:cNvPr>
          <p:cNvGrpSpPr/>
          <p:nvPr/>
        </p:nvGrpSpPr>
        <p:grpSpPr>
          <a:xfrm>
            <a:off x="1512365" y="456078"/>
            <a:ext cx="8287714" cy="693698"/>
            <a:chOff x="1183343" y="1464304"/>
            <a:chExt cx="8287714" cy="6936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BDE96B-77DA-6920-F074-E0D973F79C89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Đếm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33F0A93-2E28-30D4-05B5-47801E65CA88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68E8B7-33A0-A85E-1541-5EE4BB84FEC9}"/>
              </a:ext>
            </a:extLst>
          </p:cNvPr>
          <p:cNvGrpSpPr/>
          <p:nvPr/>
        </p:nvGrpSpPr>
        <p:grpSpPr>
          <a:xfrm>
            <a:off x="1350770" y="1233054"/>
            <a:ext cx="9372737" cy="2024389"/>
            <a:chOff x="1350770" y="1367964"/>
            <a:chExt cx="9372737" cy="202438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84E52B1-5C04-F7D7-1B02-43968D8BDBE2}"/>
                </a:ext>
              </a:extLst>
            </p:cNvPr>
            <p:cNvGrpSpPr/>
            <p:nvPr/>
          </p:nvGrpSpPr>
          <p:grpSpPr>
            <a:xfrm>
              <a:off x="1350770" y="2171260"/>
              <a:ext cx="9372737" cy="1221093"/>
              <a:chOff x="1074492" y="2466732"/>
              <a:chExt cx="8469487" cy="110341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7C6D438-4CA2-0BB1-85AC-747FA037D70B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1435B985-19CA-A9CF-EB9A-F5B5F0F6A4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BD0795C3-2320-911B-1DB3-644D450B0DCC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1B8EDC55-3806-273F-2430-319CAC5790C8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3F89C022-B3B5-A006-3FE5-A0EDF240D8F8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5F2B0C7D-3A7C-C138-1BBE-5EA5C756C6C9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891F1427-B335-F317-84A4-E39910078D9F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EE307039-C280-7EA6-D96D-8888714540B9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F961BAAF-4258-B578-B774-AC56A973C0CD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7514536-F784-54A4-9D9A-5FC191BE4BB8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78844BA9-E2C0-6988-0F66-361D79971AB8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28692B7-77A7-15CC-FA81-E21A14DBEC7F}"/>
                  </a:ext>
                </a:extLst>
              </p:cNvPr>
              <p:cNvSpPr txBox="1"/>
              <p:nvPr/>
            </p:nvSpPr>
            <p:spPr>
              <a:xfrm>
                <a:off x="1074492" y="2982165"/>
                <a:ext cx="986278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105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701A0F-DFB7-2702-17C2-0D4EC450F9F6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106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AA07B2-0453-ABEC-12D9-4E98651B74A8}"/>
                  </a:ext>
                </a:extLst>
              </p:cNvPr>
              <p:cNvSpPr txBox="1"/>
              <p:nvPr/>
            </p:nvSpPr>
            <p:spPr>
              <a:xfrm>
                <a:off x="3013160" y="2986104"/>
                <a:ext cx="874503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107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1559971-0B1B-8BE6-357E-2BAD43A0D9BF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899859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35623BC-B8C9-A0C2-5ED3-147D12D5E41C}"/>
                  </a:ext>
                </a:extLst>
              </p:cNvPr>
              <p:cNvSpPr txBox="1"/>
              <p:nvPr/>
            </p:nvSpPr>
            <p:spPr>
              <a:xfrm>
                <a:off x="5860520" y="2972264"/>
                <a:ext cx="874503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5E6E47A-B383-843A-C2B3-929346B545E9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899859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112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8E1B5A5-205B-9C23-E24F-F739E23DFB47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113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0EDA57-5DB1-5234-A2FB-3211C4786EC1}"/>
                </a:ext>
              </a:extLst>
            </p:cNvPr>
            <p:cNvSpPr txBox="1"/>
            <p:nvPr/>
          </p:nvSpPr>
          <p:spPr>
            <a:xfrm>
              <a:off x="1513129" y="1367964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  <p:sp>
          <p:nvSpPr>
            <p:cNvPr id="21" name="Rounded Rectangle 167">
              <a:extLst>
                <a:ext uri="{FF2B5EF4-FFF2-40B4-BE49-F238E27FC236}">
                  <a16:creationId xmlns:a16="http://schemas.microsoft.com/office/drawing/2014/main" id="{FA5A59F7-6D68-972C-7AC5-4C430A10EA8E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2" name="Rounded Rectangle 168">
              <a:extLst>
                <a:ext uri="{FF2B5EF4-FFF2-40B4-BE49-F238E27FC236}">
                  <a16:creationId xmlns:a16="http://schemas.microsoft.com/office/drawing/2014/main" id="{50FE653C-813F-AF7C-99B8-AC283C81F84B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5E502C7-99E6-5DCD-FF11-DD51E10CE5D2}"/>
              </a:ext>
            </a:extLst>
          </p:cNvPr>
          <p:cNvGrpSpPr/>
          <p:nvPr/>
        </p:nvGrpSpPr>
        <p:grpSpPr>
          <a:xfrm>
            <a:off x="1199952" y="3106497"/>
            <a:ext cx="9519598" cy="2071376"/>
            <a:chOff x="1264026" y="3671901"/>
            <a:chExt cx="9519598" cy="207137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154EEA9-D3DE-7787-8D47-1F5FEB35E9E6}"/>
                </a:ext>
              </a:extLst>
            </p:cNvPr>
            <p:cNvGrpSpPr/>
            <p:nvPr/>
          </p:nvGrpSpPr>
          <p:grpSpPr>
            <a:xfrm>
              <a:off x="1346044" y="4519680"/>
              <a:ext cx="9437580" cy="1221093"/>
              <a:chOff x="1031360" y="2466732"/>
              <a:chExt cx="8528082" cy="110341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0345A3C4-1B8F-F36C-5198-EB3B8AAD43D4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id="{8D1360DA-2237-EFA5-8BF5-4CE0016F51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65E335B9-B463-9045-7E34-29C84279AFD8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D29381B3-7E3F-3CEF-2B29-8CC77459F1BA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FAF988C0-6557-C06E-FDBE-CD42B4DB3213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A4ED9A8E-A4B1-5DBE-4C3C-25A7149C1207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F3A98784-531C-2C06-724B-0223E7569255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C5F2D562-8E94-EAD7-CDDA-E3852E05D066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71FB1957-3921-6D52-8722-CB18A7BFA1BB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F0F7586-7886-A0FB-98A7-A57D008A49C3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96730040-C500-AE1C-8671-92631D814720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C90AD7F-F3F8-D89F-B0A8-1D6F1B99F2B2}"/>
                  </a:ext>
                </a:extLst>
              </p:cNvPr>
              <p:cNvSpPr txBox="1"/>
              <p:nvPr/>
            </p:nvSpPr>
            <p:spPr>
              <a:xfrm>
                <a:off x="1031360" y="2982165"/>
                <a:ext cx="102941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F36C25D-951D-3CC2-B6A1-47E4D768A11A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231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39A1798-C811-0E86-311F-23C378C265E3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909116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234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EB23BA5-B5B9-B00B-E108-D10B559BA81E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88844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235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A2FF78D-71FD-4730-0F3D-0A33E61E9247}"/>
                  </a:ext>
                </a:extLst>
              </p:cNvPr>
              <p:cNvSpPr txBox="1"/>
              <p:nvPr/>
            </p:nvSpPr>
            <p:spPr>
              <a:xfrm>
                <a:off x="6712251" y="2942504"/>
                <a:ext cx="878866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236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49CAC97-52A3-B1D5-036F-AEBDF59EF36B}"/>
                  </a:ext>
                </a:extLst>
              </p:cNvPr>
              <p:cNvSpPr txBox="1"/>
              <p:nvPr/>
            </p:nvSpPr>
            <p:spPr>
              <a:xfrm>
                <a:off x="8659712" y="2876563"/>
                <a:ext cx="89973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238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17DC0D-4183-8D81-F750-27F7AF86095F}"/>
                </a:ext>
              </a:extLst>
            </p:cNvPr>
            <p:cNvSpPr txBox="1"/>
            <p:nvPr/>
          </p:nvSpPr>
          <p:spPr>
            <a:xfrm>
              <a:off x="1264026" y="3671901"/>
              <a:ext cx="6142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  <p:sp>
          <p:nvSpPr>
            <p:cNvPr id="44" name="Rounded Rectangle 170">
              <a:extLst>
                <a:ext uri="{FF2B5EF4-FFF2-40B4-BE49-F238E27FC236}">
                  <a16:creationId xmlns:a16="http://schemas.microsoft.com/office/drawing/2014/main" id="{BDF5A0EE-C4FA-6289-7CD4-AC1A0C653B27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5" name="Rounded Rectangle 171">
              <a:extLst>
                <a:ext uri="{FF2B5EF4-FFF2-40B4-BE49-F238E27FC236}">
                  <a16:creationId xmlns:a16="http://schemas.microsoft.com/office/drawing/2014/main" id="{2A1EEEFF-31E3-30BF-4E67-D5F613695C32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6" name="Rounded Rectangle 172">
              <a:extLst>
                <a:ext uri="{FF2B5EF4-FFF2-40B4-BE49-F238E27FC236}">
                  <a16:creationId xmlns:a16="http://schemas.microsoft.com/office/drawing/2014/main" id="{FB4A4C74-9C7C-41AB-DE2E-8216701BF271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BD8D654-EFE3-55FE-E59C-9EC82FFA67DA}"/>
              </a:ext>
            </a:extLst>
          </p:cNvPr>
          <p:cNvSpPr txBox="1"/>
          <p:nvPr/>
        </p:nvSpPr>
        <p:spPr>
          <a:xfrm>
            <a:off x="4602071" y="2560842"/>
            <a:ext cx="9958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3D07E80-8DAB-CCE0-1CB0-1340E4AFC606}"/>
              </a:ext>
            </a:extLst>
          </p:cNvPr>
          <p:cNvSpPr txBox="1"/>
          <p:nvPr/>
        </p:nvSpPr>
        <p:spPr>
          <a:xfrm>
            <a:off x="7629223" y="2551032"/>
            <a:ext cx="9961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EE0CE4A-4D0D-38F9-0432-CB60E203AAEB}"/>
              </a:ext>
            </a:extLst>
          </p:cNvPr>
          <p:cNvSpPr txBox="1"/>
          <p:nvPr/>
        </p:nvSpPr>
        <p:spPr>
          <a:xfrm>
            <a:off x="3509835" y="4568895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7542985-B65F-600A-1C5C-02BE061679A0}"/>
              </a:ext>
            </a:extLst>
          </p:cNvPr>
          <p:cNvSpPr txBox="1"/>
          <p:nvPr/>
        </p:nvSpPr>
        <p:spPr>
          <a:xfrm>
            <a:off x="4666512" y="4570781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ECB8419-8D25-48C5-9626-671C9BFB9A9B}"/>
              </a:ext>
            </a:extLst>
          </p:cNvPr>
          <p:cNvSpPr txBox="1"/>
          <p:nvPr/>
        </p:nvSpPr>
        <p:spPr>
          <a:xfrm>
            <a:off x="8635655" y="4462137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237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57A968BB-45C9-9515-15DD-DA567E3766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3739" y="2395800"/>
            <a:ext cx="2980304" cy="296973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5D4455A-9FDC-0172-6F67-20FB9248D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7566" y="2203411"/>
            <a:ext cx="3345528" cy="334552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A99E00B-70FE-D265-093F-8AE0429873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0738" y="1552362"/>
            <a:ext cx="4014977" cy="400603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BFE71FF-2DB4-3FFF-6AEE-42031BC59E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5594" y="2092022"/>
            <a:ext cx="5388158" cy="300008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EB194A3-37B4-0E95-44DD-A33D19B535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8430" y="1858011"/>
            <a:ext cx="3507524" cy="350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4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60209" y="228600"/>
            <a:ext cx="11757479" cy="3686548"/>
          </a:xfrm>
          <a:prstGeom prst="round2DiagRect">
            <a:avLst/>
          </a:prstGeom>
          <a:blipFill dpi="0" rotWithShape="1">
            <a:blip r:embed="rId2">
              <a:alphaModFix amt="93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12" descr="ce1ed7f935192fceca30dfb2bcebe602"/>
          <p:cNvPicPr>
            <a:picLocks noChangeAspect="1"/>
          </p:cNvPicPr>
          <p:nvPr/>
        </p:nvPicPr>
        <p:blipFill>
          <a:blip r:embed="rId3"/>
          <a:srcRect l="11188" t="20367" r="10619" b="19944"/>
          <a:stretch>
            <a:fillRect/>
          </a:stretch>
        </p:blipFill>
        <p:spPr>
          <a:xfrm>
            <a:off x="638475" y="3721349"/>
            <a:ext cx="6052743" cy="2679565"/>
          </a:xfrm>
          <a:prstGeom prst="rect">
            <a:avLst/>
          </a:prstGeom>
        </p:spPr>
      </p:pic>
      <p:pic>
        <p:nvPicPr>
          <p:cNvPr id="22" name="图片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6" r="25445"/>
          <a:stretch/>
        </p:blipFill>
        <p:spPr>
          <a:xfrm>
            <a:off x="-220903" y="3762138"/>
            <a:ext cx="1383447" cy="2891969"/>
          </a:xfrm>
          <a:prstGeom prst="rect">
            <a:avLst/>
          </a:prstGeom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956E176-259E-0FC9-DE4C-79BBCA94BBFD}"/>
              </a:ext>
            </a:extLst>
          </p:cNvPr>
          <p:cNvSpPr/>
          <p:nvPr/>
        </p:nvSpPr>
        <p:spPr>
          <a:xfrm>
            <a:off x="951313" y="70603"/>
            <a:ext cx="1225773" cy="602475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228E64-2075-AB9D-1CB6-CEFE7A641227}"/>
              </a:ext>
            </a:extLst>
          </p:cNvPr>
          <p:cNvGrpSpPr/>
          <p:nvPr/>
        </p:nvGrpSpPr>
        <p:grpSpPr>
          <a:xfrm>
            <a:off x="4906" y="-105418"/>
            <a:ext cx="7319879" cy="1238509"/>
            <a:chOff x="904011" y="1464304"/>
            <a:chExt cx="7183279" cy="70720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B1936DA-353E-9A0C-34F7-3892902A38EE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Số</a:t>
              </a:r>
              <a:r>
                <a:rPr lang="en-US" sz="3600" dirty="0"/>
                <a:t> 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919FC2C-E7C8-AD14-90D0-B2974B31502C}"/>
                </a:ext>
              </a:extLst>
            </p:cNvPr>
            <p:cNvSpPr/>
            <p:nvPr/>
          </p:nvSpPr>
          <p:spPr>
            <a:xfrm>
              <a:off x="904011" y="1464304"/>
              <a:ext cx="849921" cy="47613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D8294D7-0005-FE2D-771B-3ED94BBF6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7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427894" y="567139"/>
            <a:ext cx="10751937" cy="60042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C6B66D7-EEFE-51C4-0859-C1B75603D059}"/>
              </a:ext>
            </a:extLst>
          </p:cNvPr>
          <p:cNvSpPr txBox="1"/>
          <p:nvPr/>
        </p:nvSpPr>
        <p:spPr>
          <a:xfrm>
            <a:off x="9771925" y="2583472"/>
            <a:ext cx="972250" cy="646331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VN" sz="3600" b="1" dirty="0">
                <a:ln>
                  <a:solidFill>
                    <a:schemeClr val="bg1"/>
                  </a:solidFill>
                </a:ln>
              </a:rPr>
              <a:t>170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DAA6B8-F050-5A6F-B942-CAC1C6DB223A}"/>
              </a:ext>
            </a:extLst>
          </p:cNvPr>
          <p:cNvSpPr txBox="1"/>
          <p:nvPr/>
        </p:nvSpPr>
        <p:spPr>
          <a:xfrm>
            <a:off x="9959055" y="5474903"/>
            <a:ext cx="972250" cy="646331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VN" sz="3600" b="1" dirty="0">
                <a:ln>
                  <a:solidFill>
                    <a:schemeClr val="bg1"/>
                  </a:solidFill>
                </a:ln>
              </a:rPr>
              <a:t>710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AD7F28-F420-6B72-8969-F62663693CDD}"/>
              </a:ext>
            </a:extLst>
          </p:cNvPr>
          <p:cNvSpPr txBox="1"/>
          <p:nvPr/>
        </p:nvSpPr>
        <p:spPr>
          <a:xfrm>
            <a:off x="9812966" y="1209487"/>
            <a:ext cx="972250" cy="646331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VN" sz="3600" b="1" dirty="0">
                <a:ln>
                  <a:solidFill>
                    <a:schemeClr val="bg1"/>
                  </a:solidFill>
                </a:ln>
              </a:rPr>
              <a:t>107</a:t>
            </a:r>
          </a:p>
        </p:txBody>
      </p:sp>
      <p:pic>
        <p:nvPicPr>
          <p:cNvPr id="11268" name="Picture 4" descr="Hình ảnh Vẽ Tay Bánh Bánh Ngọt Vẽ Tay, Raspberry, Cake, Liệu miễn phí tải  tập tin PNG PSDComment và Vect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663" y="-332410"/>
            <a:ext cx="1639127" cy="15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ách vẽ những chiếc bánh dễ thương cho Android - Tải về AP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3750" l="7813" r="94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834" y="5399969"/>
            <a:ext cx="1306956" cy="122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82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48" y="260407"/>
            <a:ext cx="11414243" cy="64557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DF7F25-C126-3C07-12F2-CDC995E1913B}"/>
              </a:ext>
            </a:extLst>
          </p:cNvPr>
          <p:cNvGrpSpPr/>
          <p:nvPr/>
        </p:nvGrpSpPr>
        <p:grpSpPr>
          <a:xfrm>
            <a:off x="2791766" y="528414"/>
            <a:ext cx="8287714" cy="693698"/>
            <a:chOff x="1183343" y="1464304"/>
            <a:chExt cx="8287714" cy="6936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67A3CF-5AF1-D740-BC6A-F4837B54E449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28E87E4-1143-D49B-5BA3-25A5B9F9AEC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aphicFrame>
        <p:nvGraphicFramePr>
          <p:cNvPr id="22" name="Table 490">
            <a:extLst>
              <a:ext uri="{FF2B5EF4-FFF2-40B4-BE49-F238E27FC236}">
                <a16:creationId xmlns:a16="http://schemas.microsoft.com/office/drawing/2014/main" id="{F6C7FF05-BFD3-F4B2-AF74-622E91D14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433182"/>
              </p:ext>
            </p:extLst>
          </p:nvPr>
        </p:nvGraphicFramePr>
        <p:xfrm>
          <a:off x="598054" y="1348982"/>
          <a:ext cx="11414242" cy="47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1844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624577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3897821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57902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gồm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1772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 trăm, 4 chục, 9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749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bảy 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trăm bốn mươi chín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92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trăm, 1 chục, 4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một trăm mười bốn</a:t>
                      </a:r>
                      <a:endParaRPr lang="en-VN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trăm, 6 chục, 0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560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mươi</a:t>
                      </a:r>
                      <a:endParaRPr lang="en-VN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trăm, 0 chục, 3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803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ám trăm linh ba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80152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2A098296-FF02-0FA3-93FF-2F164A743CB0}"/>
              </a:ext>
            </a:extLst>
          </p:cNvPr>
          <p:cNvSpPr/>
          <p:nvPr/>
        </p:nvSpPr>
        <p:spPr>
          <a:xfrm>
            <a:off x="6932326" y="2293995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E25A18-5A30-4EBC-DEAE-043AC334E027}"/>
              </a:ext>
            </a:extLst>
          </p:cNvPr>
          <p:cNvSpPr/>
          <p:nvPr/>
        </p:nvSpPr>
        <p:spPr>
          <a:xfrm>
            <a:off x="8347619" y="2330146"/>
            <a:ext cx="3426033" cy="71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A497CF-D488-F76C-45CA-F2AB758DA3C5}"/>
              </a:ext>
            </a:extLst>
          </p:cNvPr>
          <p:cNvSpPr/>
          <p:nvPr/>
        </p:nvSpPr>
        <p:spPr>
          <a:xfrm>
            <a:off x="6919223" y="3168196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4486F1-4D3F-A57F-2048-4B87856F40CC}"/>
              </a:ext>
            </a:extLst>
          </p:cNvPr>
          <p:cNvSpPr/>
          <p:nvPr/>
        </p:nvSpPr>
        <p:spPr>
          <a:xfrm>
            <a:off x="8238885" y="3167733"/>
            <a:ext cx="3505001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ECC057-53E8-898A-68B6-B5DBC31BFF34}"/>
              </a:ext>
            </a:extLst>
          </p:cNvPr>
          <p:cNvSpPr/>
          <p:nvPr/>
        </p:nvSpPr>
        <p:spPr>
          <a:xfrm>
            <a:off x="6859397" y="4195341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B29B7B-D7F9-732D-35AB-FD7D3CDC6CCC}"/>
              </a:ext>
            </a:extLst>
          </p:cNvPr>
          <p:cNvSpPr/>
          <p:nvPr/>
        </p:nvSpPr>
        <p:spPr>
          <a:xfrm>
            <a:off x="8364902" y="4256308"/>
            <a:ext cx="34676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CA456A-99F5-7A56-C8C3-0F8556372E2F}"/>
              </a:ext>
            </a:extLst>
          </p:cNvPr>
          <p:cNvSpPr/>
          <p:nvPr/>
        </p:nvSpPr>
        <p:spPr>
          <a:xfrm>
            <a:off x="6906013" y="5171286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7E4FCF-1B7F-91E7-D015-D13F12AD35A9}"/>
              </a:ext>
            </a:extLst>
          </p:cNvPr>
          <p:cNvSpPr/>
          <p:nvPr/>
        </p:nvSpPr>
        <p:spPr>
          <a:xfrm>
            <a:off x="8742301" y="5102632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 descr="Hình ảnh Mbe Phong Cách Hoạt Hình Dễ Thương Bánh Kem Trái Cây, Mbe, Bánh  Mbe, Bánh Kem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563" l="10000" r="90000">
                        <a14:foregroundMark x1="54375" y1="37031" x2="74063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4247">
            <a:off x="10558618" y="-391712"/>
            <a:ext cx="1654200" cy="165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Phim Hoạt Hình Cây Xương Rồng Vẽ - phim hoạt hình cây xương rồng png tải về  - Miễn phí trong suốt Thức ăn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6346" y="3947082"/>
            <a:ext cx="3682711" cy="42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81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491556" y="370664"/>
            <a:ext cx="3297236" cy="20347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786" y="2403847"/>
            <a:ext cx="107958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Chào</a:t>
            </a:r>
            <a:r>
              <a:rPr lang="en-US" sz="8000" dirty="0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 </a:t>
            </a:r>
            <a:r>
              <a:rPr lang="en-US" sz="8000" dirty="0" err="1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tạm</a:t>
            </a:r>
            <a:r>
              <a:rPr lang="en-US" sz="8000" dirty="0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 </a:t>
            </a:r>
            <a:r>
              <a:rPr lang="en-US" sz="8000" dirty="0" err="1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biệt</a:t>
            </a:r>
            <a:endParaRPr lang="en-US" sz="8000" dirty="0">
              <a:solidFill>
                <a:srgbClr val="E87E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Berkshire Swash" panose="02040603050506020204" pitchFamily="18" charset="0"/>
            </a:endParaRPr>
          </a:p>
          <a:p>
            <a:pPr algn="ctr"/>
            <a:r>
              <a:rPr lang="en-US" sz="8000" dirty="0" err="1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các</a:t>
            </a:r>
            <a:r>
              <a:rPr lang="en-US" sz="8000" dirty="0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 </a:t>
            </a:r>
            <a:r>
              <a:rPr lang="en-US" sz="8000" dirty="0" err="1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em</a:t>
            </a:r>
            <a:endParaRPr lang="en-US" sz="8000" dirty="0">
              <a:solidFill>
                <a:srgbClr val="E87E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Berkshire Swash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11" b="46556" l="23417" r="81250">
                        <a14:foregroundMark x1="35500" y1="31556" x2="34833" y2="31889"/>
                        <a14:foregroundMark x1="25667" y1="22000" x2="33583" y2="19000"/>
                        <a14:foregroundMark x1="29333" y1="27444" x2="30917" y2="40222"/>
                        <a14:foregroundMark x1="63250" y1="23333" x2="73417" y2="22889"/>
                        <a14:foregroundMark x1="72250" y1="27556" x2="71417" y2="4077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48" y="4797203"/>
            <a:ext cx="6419559" cy="48146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2393480" y="166164"/>
            <a:ext cx="1454486" cy="960868"/>
            <a:chOff x="0" y="0"/>
            <a:chExt cx="3087" cy="2039"/>
          </a:xfrm>
        </p:grpSpPr>
        <p:sp>
          <p:nvSpPr>
            <p:cNvPr id="14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7536649" y="511097"/>
            <a:ext cx="1183772" cy="784699"/>
            <a:chOff x="0" y="0"/>
            <a:chExt cx="2111" cy="1400"/>
          </a:xfrm>
        </p:grpSpPr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8790029" y="1117286"/>
            <a:ext cx="571232" cy="377595"/>
            <a:chOff x="0" y="0"/>
            <a:chExt cx="1888" cy="124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4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5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43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482610" y="612927"/>
            <a:ext cx="1600685" cy="1164261"/>
          </a:xfrm>
          <a:prstGeom prst="rect">
            <a:avLst/>
          </a:prstGeom>
        </p:spPr>
      </p:pic>
      <p:pic>
        <p:nvPicPr>
          <p:cNvPr id="44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3636326" y="2006176"/>
            <a:ext cx="852242" cy="619880"/>
          </a:xfrm>
          <a:prstGeom prst="rect">
            <a:avLst/>
          </a:prstGeom>
        </p:spPr>
      </p:pic>
      <p:pic>
        <p:nvPicPr>
          <p:cNvPr id="45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1173815" y="0"/>
            <a:ext cx="1600685" cy="1164261"/>
          </a:xfrm>
          <a:prstGeom prst="rect">
            <a:avLst/>
          </a:prstGeom>
        </p:spPr>
      </p:pic>
      <p:pic>
        <p:nvPicPr>
          <p:cNvPr id="46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9361261" y="5779388"/>
            <a:ext cx="852242" cy="619880"/>
          </a:xfrm>
          <a:prstGeom prst="rect">
            <a:avLst/>
          </a:prstGeom>
        </p:spPr>
      </p:pic>
      <p:pic>
        <p:nvPicPr>
          <p:cNvPr id="47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395826" y="5654048"/>
            <a:ext cx="1600685" cy="1164261"/>
          </a:xfrm>
          <a:prstGeom prst="rect">
            <a:avLst/>
          </a:prstGeom>
        </p:spPr>
      </p:pic>
      <p:pic>
        <p:nvPicPr>
          <p:cNvPr id="48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252025" y="5294906"/>
            <a:ext cx="852242" cy="6198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457109" y="154974"/>
            <a:ext cx="1472417" cy="15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02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4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5502079" y="3888448"/>
            <a:ext cx="1183772" cy="784699"/>
            <a:chOff x="0" y="0"/>
            <a:chExt cx="2111" cy="1400"/>
          </a:xfrm>
        </p:grpSpPr>
        <p:sp>
          <p:nvSpPr>
            <p:cNvPr id="46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7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8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rgbClr val="00B05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9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rgbClr val="00B05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A6B76E2E-4010-48BB-9EE0-B5935FA0FD44}"/>
              </a:ext>
            </a:extLst>
          </p:cNvPr>
          <p:cNvGrpSpPr/>
          <p:nvPr/>
        </p:nvGrpSpPr>
        <p:grpSpPr>
          <a:xfrm>
            <a:off x="2336799" y="1823251"/>
            <a:ext cx="3515736" cy="1909703"/>
            <a:chOff x="2336799" y="1823251"/>
            <a:chExt cx="3515736" cy="190970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92FE9880-99B6-4F89-B7BA-303E3421E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617" y="1823251"/>
              <a:ext cx="3179918" cy="1559270"/>
            </a:xfrm>
            <a:custGeom>
              <a:avLst/>
              <a:gdLst>
                <a:gd name="T0" fmla="*/ 3454400 w 21600"/>
                <a:gd name="T1" fmla="*/ 1693863 h 21600"/>
                <a:gd name="T2" fmla="*/ 3454400 w 21600"/>
                <a:gd name="T3" fmla="*/ 1693863 h 21600"/>
                <a:gd name="T4" fmla="*/ 3454400 w 21600"/>
                <a:gd name="T5" fmla="*/ 1693863 h 21600"/>
                <a:gd name="T6" fmla="*/ 3454400 w 21600"/>
                <a:gd name="T7" fmla="*/ 16938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3434" y="21599"/>
                  </a:moveTo>
                  <a:cubicBezTo>
                    <a:pt x="3434" y="21319"/>
                    <a:pt x="3468" y="21038"/>
                    <a:pt x="3468" y="20688"/>
                  </a:cubicBezTo>
                  <a:cubicBezTo>
                    <a:pt x="3468" y="17322"/>
                    <a:pt x="2094" y="14516"/>
                    <a:pt x="412" y="14516"/>
                  </a:cubicBezTo>
                  <a:cubicBezTo>
                    <a:pt x="274" y="14516"/>
                    <a:pt x="137" y="14516"/>
                    <a:pt x="0" y="14587"/>
                  </a:cubicBezTo>
                  <a:cubicBezTo>
                    <a:pt x="0" y="2664"/>
                    <a:pt x="0" y="2664"/>
                    <a:pt x="0" y="2664"/>
                  </a:cubicBezTo>
                  <a:cubicBezTo>
                    <a:pt x="0" y="1192"/>
                    <a:pt x="583" y="0"/>
                    <a:pt x="1304" y="0"/>
                  </a:cubicBezTo>
                  <a:cubicBezTo>
                    <a:pt x="20295" y="0"/>
                    <a:pt x="20295" y="0"/>
                    <a:pt x="20295" y="0"/>
                  </a:cubicBezTo>
                  <a:cubicBezTo>
                    <a:pt x="21016" y="0"/>
                    <a:pt x="21600" y="1192"/>
                    <a:pt x="21600" y="2664"/>
                  </a:cubicBezTo>
                  <a:cubicBezTo>
                    <a:pt x="21600" y="18935"/>
                    <a:pt x="21600" y="18935"/>
                    <a:pt x="21600" y="18935"/>
                  </a:cubicBezTo>
                  <a:cubicBezTo>
                    <a:pt x="21600" y="20407"/>
                    <a:pt x="21016" y="21599"/>
                    <a:pt x="20295" y="21599"/>
                  </a:cubicBezTo>
                  <a:lnTo>
                    <a:pt x="3434" y="21599"/>
                  </a:lnTo>
                  <a:close/>
                </a:path>
              </a:pathLst>
            </a:custGeom>
            <a:solidFill>
              <a:srgbClr val="177F7A"/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4" name="Freeform: Shape 16">
              <a:extLst>
                <a:ext uri="{FF2B5EF4-FFF2-40B4-BE49-F238E27FC236}">
                  <a16:creationId xmlns:a16="http://schemas.microsoft.com/office/drawing/2014/main" id="{4B548C41-0EEA-4A0C-AA47-6BDD2BC5F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799" y="3015427"/>
              <a:ext cx="713143" cy="717527"/>
            </a:xfrm>
            <a:custGeom>
              <a:avLst/>
              <a:gdLst>
                <a:gd name="T0" fmla="*/ 774661 w 19679"/>
                <a:gd name="T1" fmla="*/ 855551 h 19679"/>
                <a:gd name="T2" fmla="*/ 774661 w 19679"/>
                <a:gd name="T3" fmla="*/ 855551 h 19679"/>
                <a:gd name="T4" fmla="*/ 774661 w 19679"/>
                <a:gd name="T5" fmla="*/ 855551 h 19679"/>
                <a:gd name="T6" fmla="*/ 774661 w 19679"/>
                <a:gd name="T7" fmla="*/ 855551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177F7A">
                <a:lumMod val="75000"/>
              </a:srgbClr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5" name="Freeform: Shape 18">
              <a:extLst>
                <a:ext uri="{FF2B5EF4-FFF2-40B4-BE49-F238E27FC236}">
                  <a16:creationId xmlns:a16="http://schemas.microsoft.com/office/drawing/2014/main" id="{E002F112-1A81-435D-A32C-C275B1E49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509" y="3257281"/>
              <a:ext cx="369724" cy="234549"/>
            </a:xfrm>
            <a:custGeom>
              <a:avLst/>
              <a:gdLst>
                <a:gd name="T0" fmla="*/ 401638 w 21130"/>
                <a:gd name="T1" fmla="*/ 263932 h 21219"/>
                <a:gd name="T2" fmla="*/ 401638 w 21130"/>
                <a:gd name="T3" fmla="*/ 263932 h 21219"/>
                <a:gd name="T4" fmla="*/ 401638 w 21130"/>
                <a:gd name="T5" fmla="*/ 263932 h 21219"/>
                <a:gd name="T6" fmla="*/ 401638 w 21130"/>
                <a:gd name="T7" fmla="*/ 263932 h 212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30" h="21219">
                  <a:moveTo>
                    <a:pt x="703" y="20557"/>
                  </a:moveTo>
                  <a:cubicBezTo>
                    <a:pt x="-104" y="19543"/>
                    <a:pt x="-243" y="17647"/>
                    <a:pt x="425" y="16369"/>
                  </a:cubicBezTo>
                  <a:lnTo>
                    <a:pt x="5769" y="5878"/>
                  </a:lnTo>
                  <a:cubicBezTo>
                    <a:pt x="6353" y="4732"/>
                    <a:pt x="7383" y="4424"/>
                    <a:pt x="8191" y="5173"/>
                  </a:cubicBezTo>
                  <a:lnTo>
                    <a:pt x="13284" y="9889"/>
                  </a:lnTo>
                  <a:lnTo>
                    <a:pt x="17794" y="1073"/>
                  </a:lnTo>
                  <a:cubicBezTo>
                    <a:pt x="18434" y="-161"/>
                    <a:pt x="19631" y="-381"/>
                    <a:pt x="20438" y="676"/>
                  </a:cubicBezTo>
                  <a:cubicBezTo>
                    <a:pt x="21245" y="1690"/>
                    <a:pt x="21357" y="3586"/>
                    <a:pt x="20716" y="4864"/>
                  </a:cubicBezTo>
                  <a:lnTo>
                    <a:pt x="15205" y="15620"/>
                  </a:lnTo>
                  <a:cubicBezTo>
                    <a:pt x="14621" y="16722"/>
                    <a:pt x="13590" y="17031"/>
                    <a:pt x="12783" y="16282"/>
                  </a:cubicBezTo>
                  <a:lnTo>
                    <a:pt x="7689" y="11608"/>
                  </a:lnTo>
                  <a:lnTo>
                    <a:pt x="3347" y="20116"/>
                  </a:lnTo>
                  <a:cubicBezTo>
                    <a:pt x="2958" y="20866"/>
                    <a:pt x="2429" y="21219"/>
                    <a:pt x="1872" y="21219"/>
                  </a:cubicBezTo>
                  <a:cubicBezTo>
                    <a:pt x="1454" y="21219"/>
                    <a:pt x="1037" y="20998"/>
                    <a:pt x="703" y="205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F56B32E2-2B07-40B0-9BFE-390E969C999A}"/>
              </a:ext>
            </a:extLst>
          </p:cNvPr>
          <p:cNvGrpSpPr/>
          <p:nvPr/>
        </p:nvGrpSpPr>
        <p:grpSpPr>
          <a:xfrm>
            <a:off x="2336799" y="3847966"/>
            <a:ext cx="3515736" cy="1907509"/>
            <a:chOff x="2336799" y="3847966"/>
            <a:chExt cx="3515736" cy="1907509"/>
          </a:xfrm>
        </p:grpSpPr>
        <p:sp>
          <p:nvSpPr>
            <p:cNvPr id="8" name="Freeform: Shape 8">
              <a:extLst>
                <a:ext uri="{FF2B5EF4-FFF2-40B4-BE49-F238E27FC236}">
                  <a16:creationId xmlns:a16="http://schemas.microsoft.com/office/drawing/2014/main" id="{69163DDD-0FB9-4856-9520-0CD7ACC18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617" y="3847966"/>
              <a:ext cx="3179918" cy="1554886"/>
            </a:xfrm>
            <a:custGeom>
              <a:avLst/>
              <a:gdLst>
                <a:gd name="T0" fmla="*/ 3454400 w 21600"/>
                <a:gd name="T1" fmla="*/ 1689100 h 21600"/>
                <a:gd name="T2" fmla="*/ 3454400 w 21600"/>
                <a:gd name="T3" fmla="*/ 1689100 h 21600"/>
                <a:gd name="T4" fmla="*/ 3454400 w 21600"/>
                <a:gd name="T5" fmla="*/ 1689100 h 21600"/>
                <a:gd name="T6" fmla="*/ 3454400 w 21600"/>
                <a:gd name="T7" fmla="*/ 16891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3434" y="21600"/>
                  </a:moveTo>
                  <a:cubicBezTo>
                    <a:pt x="3434" y="21318"/>
                    <a:pt x="3468" y="21037"/>
                    <a:pt x="3468" y="20755"/>
                  </a:cubicBezTo>
                  <a:cubicBezTo>
                    <a:pt x="3468" y="17308"/>
                    <a:pt x="2094" y="14493"/>
                    <a:pt x="412" y="14493"/>
                  </a:cubicBezTo>
                  <a:cubicBezTo>
                    <a:pt x="274" y="14493"/>
                    <a:pt x="137" y="14493"/>
                    <a:pt x="0" y="14564"/>
                  </a:cubicBezTo>
                  <a:cubicBezTo>
                    <a:pt x="0" y="2603"/>
                    <a:pt x="0" y="2603"/>
                    <a:pt x="0" y="2603"/>
                  </a:cubicBezTo>
                  <a:cubicBezTo>
                    <a:pt x="0" y="1196"/>
                    <a:pt x="583" y="0"/>
                    <a:pt x="1304" y="0"/>
                  </a:cubicBezTo>
                  <a:cubicBezTo>
                    <a:pt x="20295" y="0"/>
                    <a:pt x="20295" y="0"/>
                    <a:pt x="20295" y="0"/>
                  </a:cubicBezTo>
                  <a:cubicBezTo>
                    <a:pt x="21016" y="0"/>
                    <a:pt x="21600" y="1196"/>
                    <a:pt x="21600" y="2603"/>
                  </a:cubicBezTo>
                  <a:cubicBezTo>
                    <a:pt x="21600" y="18926"/>
                    <a:pt x="21600" y="18926"/>
                    <a:pt x="21600" y="18926"/>
                  </a:cubicBezTo>
                  <a:cubicBezTo>
                    <a:pt x="21600" y="20403"/>
                    <a:pt x="21016" y="21600"/>
                    <a:pt x="20295" y="21600"/>
                  </a:cubicBezTo>
                  <a:lnTo>
                    <a:pt x="3434" y="21600"/>
                  </a:lnTo>
                  <a:close/>
                </a:path>
              </a:pathLst>
            </a:custGeom>
            <a:solidFill>
              <a:srgbClr val="EF7C25"/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" name="Freeform: Shape 17">
              <a:extLst>
                <a:ext uri="{FF2B5EF4-FFF2-40B4-BE49-F238E27FC236}">
                  <a16:creationId xmlns:a16="http://schemas.microsoft.com/office/drawing/2014/main" id="{0624BAB4-C62B-46B5-9857-190CF8BF9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799" y="5035755"/>
              <a:ext cx="713143" cy="719720"/>
            </a:xfrm>
            <a:custGeom>
              <a:avLst/>
              <a:gdLst>
                <a:gd name="T0" fmla="*/ 774661 w 19679"/>
                <a:gd name="T1" fmla="*/ 858165 h 19679"/>
                <a:gd name="T2" fmla="*/ 774661 w 19679"/>
                <a:gd name="T3" fmla="*/ 858165 h 19679"/>
                <a:gd name="T4" fmla="*/ 774661 w 19679"/>
                <a:gd name="T5" fmla="*/ 858165 h 19679"/>
                <a:gd name="T6" fmla="*/ 774661 w 19679"/>
                <a:gd name="T7" fmla="*/ 858165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EF7C25">
                <a:lumMod val="75000"/>
              </a:srgbClr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0" name="Freeform: Shape 19">
              <a:extLst>
                <a:ext uri="{FF2B5EF4-FFF2-40B4-BE49-F238E27FC236}">
                  <a16:creationId xmlns:a16="http://schemas.microsoft.com/office/drawing/2014/main" id="{F0CC413E-9DA8-4898-9791-F74B0D270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1118" y="5251306"/>
              <a:ext cx="264506" cy="289349"/>
            </a:xfrm>
            <a:custGeom>
              <a:avLst/>
              <a:gdLst>
                <a:gd name="T0" fmla="*/ 287338 w 21600"/>
                <a:gd name="T1" fmla="*/ 314325 h 21600"/>
                <a:gd name="T2" fmla="*/ 287338 w 21600"/>
                <a:gd name="T3" fmla="*/ 314325 h 21600"/>
                <a:gd name="T4" fmla="*/ 287338 w 21600"/>
                <a:gd name="T5" fmla="*/ 314325 h 21600"/>
                <a:gd name="T6" fmla="*/ 287338 w 21600"/>
                <a:gd name="T7" fmla="*/ 31432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5882" y="21600"/>
                  </a:lnTo>
                  <a:lnTo>
                    <a:pt x="15882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  <a:moveTo>
                    <a:pt x="13658" y="21600"/>
                  </a:moveTo>
                  <a:lnTo>
                    <a:pt x="7941" y="21600"/>
                  </a:lnTo>
                  <a:lnTo>
                    <a:pt x="7941" y="9983"/>
                  </a:lnTo>
                  <a:lnTo>
                    <a:pt x="13658" y="9983"/>
                  </a:lnTo>
                  <a:cubicBezTo>
                    <a:pt x="13658" y="9983"/>
                    <a:pt x="13658" y="21600"/>
                    <a:pt x="13658" y="21600"/>
                  </a:cubicBezTo>
                  <a:close/>
                  <a:moveTo>
                    <a:pt x="5717" y="21600"/>
                  </a:moveTo>
                  <a:lnTo>
                    <a:pt x="0" y="21600"/>
                  </a:lnTo>
                  <a:lnTo>
                    <a:pt x="0" y="5990"/>
                  </a:lnTo>
                  <a:lnTo>
                    <a:pt x="5717" y="5990"/>
                  </a:lnTo>
                  <a:cubicBezTo>
                    <a:pt x="5717" y="5990"/>
                    <a:pt x="5717" y="21600"/>
                    <a:pt x="5717" y="216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ECDD299-902B-434F-9247-D76A1EAC093C}"/>
              </a:ext>
            </a:extLst>
          </p:cNvPr>
          <p:cNvGrpSpPr/>
          <p:nvPr/>
        </p:nvGrpSpPr>
        <p:grpSpPr>
          <a:xfrm>
            <a:off x="6339463" y="1823251"/>
            <a:ext cx="3515738" cy="1909703"/>
            <a:chOff x="6339463" y="1823251"/>
            <a:chExt cx="3515738" cy="1909703"/>
          </a:xfrm>
        </p:grpSpPr>
        <p:sp>
          <p:nvSpPr>
            <p:cNvPr id="13" name="Freeform: Shape 5">
              <a:extLst>
                <a:ext uri="{FF2B5EF4-FFF2-40B4-BE49-F238E27FC236}">
                  <a16:creationId xmlns:a16="http://schemas.microsoft.com/office/drawing/2014/main" id="{48DF8125-1F0C-493D-B65F-2E0F89AE3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283" y="1823251"/>
              <a:ext cx="3179918" cy="1559270"/>
            </a:xfrm>
            <a:custGeom>
              <a:avLst/>
              <a:gdLst>
                <a:gd name="T0" fmla="*/ 3454400 w 21600"/>
                <a:gd name="T1" fmla="*/ 1693863 h 21600"/>
                <a:gd name="T2" fmla="*/ 3454400 w 21600"/>
                <a:gd name="T3" fmla="*/ 1693863 h 21600"/>
                <a:gd name="T4" fmla="*/ 3454400 w 21600"/>
                <a:gd name="T5" fmla="*/ 1693863 h 21600"/>
                <a:gd name="T6" fmla="*/ 3454400 w 21600"/>
                <a:gd name="T7" fmla="*/ 16938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3434" y="21599"/>
                  </a:moveTo>
                  <a:cubicBezTo>
                    <a:pt x="3434" y="21319"/>
                    <a:pt x="3468" y="21038"/>
                    <a:pt x="3468" y="20688"/>
                  </a:cubicBezTo>
                  <a:cubicBezTo>
                    <a:pt x="3468" y="17322"/>
                    <a:pt x="2094" y="14516"/>
                    <a:pt x="412" y="14516"/>
                  </a:cubicBezTo>
                  <a:cubicBezTo>
                    <a:pt x="274" y="14516"/>
                    <a:pt x="137" y="14516"/>
                    <a:pt x="0" y="14587"/>
                  </a:cubicBezTo>
                  <a:cubicBezTo>
                    <a:pt x="0" y="2664"/>
                    <a:pt x="0" y="2664"/>
                    <a:pt x="0" y="2664"/>
                  </a:cubicBezTo>
                  <a:cubicBezTo>
                    <a:pt x="0" y="1192"/>
                    <a:pt x="583" y="0"/>
                    <a:pt x="1304" y="0"/>
                  </a:cubicBezTo>
                  <a:cubicBezTo>
                    <a:pt x="20295" y="0"/>
                    <a:pt x="20295" y="0"/>
                    <a:pt x="20295" y="0"/>
                  </a:cubicBezTo>
                  <a:cubicBezTo>
                    <a:pt x="21016" y="0"/>
                    <a:pt x="21600" y="1192"/>
                    <a:pt x="21600" y="2664"/>
                  </a:cubicBezTo>
                  <a:cubicBezTo>
                    <a:pt x="21600" y="18935"/>
                    <a:pt x="21600" y="18935"/>
                    <a:pt x="21600" y="18935"/>
                  </a:cubicBezTo>
                  <a:cubicBezTo>
                    <a:pt x="21600" y="20407"/>
                    <a:pt x="21016" y="21599"/>
                    <a:pt x="20295" y="21599"/>
                  </a:cubicBezTo>
                  <a:lnTo>
                    <a:pt x="3434" y="21599"/>
                  </a:lnTo>
                  <a:close/>
                </a:path>
              </a:pathLst>
            </a:custGeom>
            <a:solidFill>
              <a:srgbClr val="F64B43"/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4" name="Freeform: Shape 15">
              <a:extLst>
                <a:ext uri="{FF2B5EF4-FFF2-40B4-BE49-F238E27FC236}">
                  <a16:creationId xmlns:a16="http://schemas.microsoft.com/office/drawing/2014/main" id="{EA1243DE-9F86-457B-ACBC-B5A080139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463" y="3015427"/>
              <a:ext cx="713143" cy="717527"/>
            </a:xfrm>
            <a:custGeom>
              <a:avLst/>
              <a:gdLst>
                <a:gd name="T0" fmla="*/ 774661 w 19679"/>
                <a:gd name="T1" fmla="*/ 855551 h 19679"/>
                <a:gd name="T2" fmla="*/ 774661 w 19679"/>
                <a:gd name="T3" fmla="*/ 855551 h 19679"/>
                <a:gd name="T4" fmla="*/ 774661 w 19679"/>
                <a:gd name="T5" fmla="*/ 855551 h 19679"/>
                <a:gd name="T6" fmla="*/ 774661 w 19679"/>
                <a:gd name="T7" fmla="*/ 855551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64B43">
                <a:lumMod val="75000"/>
              </a:srgbClr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5" name="Freeform: Shape 20">
              <a:extLst>
                <a:ext uri="{FF2B5EF4-FFF2-40B4-BE49-F238E27FC236}">
                  <a16:creationId xmlns:a16="http://schemas.microsoft.com/office/drawing/2014/main" id="{7C50A252-B5A1-49B3-87B9-D49A3732C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8438" y="3224402"/>
              <a:ext cx="298848" cy="299578"/>
            </a:xfrm>
            <a:custGeom>
              <a:avLst/>
              <a:gdLst>
                <a:gd name="T0" fmla="*/ 324644 w 21600"/>
                <a:gd name="T1" fmla="*/ 325438 h 21600"/>
                <a:gd name="T2" fmla="*/ 324644 w 21600"/>
                <a:gd name="T3" fmla="*/ 325438 h 21600"/>
                <a:gd name="T4" fmla="*/ 324644 w 21600"/>
                <a:gd name="T5" fmla="*/ 325438 h 21600"/>
                <a:gd name="T6" fmla="*/ 324644 w 21600"/>
                <a:gd name="T7" fmla="*/ 32543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2277" y="9427"/>
                  </a:moveTo>
                  <a:lnTo>
                    <a:pt x="12277" y="0"/>
                  </a:lnTo>
                  <a:cubicBezTo>
                    <a:pt x="17448" y="0"/>
                    <a:pt x="21600" y="4150"/>
                    <a:pt x="21600" y="9322"/>
                  </a:cubicBezTo>
                  <a:cubicBezTo>
                    <a:pt x="21600" y="9357"/>
                    <a:pt x="21600" y="9392"/>
                    <a:pt x="21600" y="9427"/>
                  </a:cubicBezTo>
                  <a:cubicBezTo>
                    <a:pt x="21600" y="9427"/>
                    <a:pt x="12277" y="9427"/>
                    <a:pt x="12277" y="9427"/>
                  </a:cubicBezTo>
                  <a:close/>
                  <a:moveTo>
                    <a:pt x="18680" y="12383"/>
                  </a:moveTo>
                  <a:cubicBezTo>
                    <a:pt x="18680" y="12312"/>
                    <a:pt x="18680" y="12277"/>
                    <a:pt x="18680" y="12277"/>
                  </a:cubicBezTo>
                  <a:cubicBezTo>
                    <a:pt x="18680" y="17449"/>
                    <a:pt x="14493" y="21599"/>
                    <a:pt x="9322" y="21599"/>
                  </a:cubicBezTo>
                  <a:cubicBezTo>
                    <a:pt x="4151" y="21599"/>
                    <a:pt x="0" y="17449"/>
                    <a:pt x="0" y="12277"/>
                  </a:cubicBezTo>
                  <a:cubicBezTo>
                    <a:pt x="0" y="7106"/>
                    <a:pt x="4151" y="2919"/>
                    <a:pt x="9322" y="2919"/>
                  </a:cubicBezTo>
                  <a:lnTo>
                    <a:pt x="9322" y="12383"/>
                  </a:lnTo>
                  <a:cubicBezTo>
                    <a:pt x="9322" y="12383"/>
                    <a:pt x="18680" y="12383"/>
                    <a:pt x="18680" y="123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65DE776-93D9-4E66-831D-705A8AF65707}"/>
              </a:ext>
            </a:extLst>
          </p:cNvPr>
          <p:cNvGrpSpPr/>
          <p:nvPr/>
        </p:nvGrpSpPr>
        <p:grpSpPr>
          <a:xfrm>
            <a:off x="6339463" y="3847966"/>
            <a:ext cx="3515738" cy="1907509"/>
            <a:chOff x="6339463" y="3847966"/>
            <a:chExt cx="3515738" cy="1907509"/>
          </a:xfrm>
        </p:grpSpPr>
        <p:sp>
          <p:nvSpPr>
            <p:cNvPr id="18" name="Freeform: Shape 11">
              <a:extLst>
                <a:ext uri="{FF2B5EF4-FFF2-40B4-BE49-F238E27FC236}">
                  <a16:creationId xmlns:a16="http://schemas.microsoft.com/office/drawing/2014/main" id="{32292990-9B4E-4F41-905C-3844BF859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283" y="3847966"/>
              <a:ext cx="3179918" cy="1554886"/>
            </a:xfrm>
            <a:custGeom>
              <a:avLst/>
              <a:gdLst>
                <a:gd name="T0" fmla="*/ 3454400 w 21600"/>
                <a:gd name="T1" fmla="*/ 1689100 h 21600"/>
                <a:gd name="T2" fmla="*/ 3454400 w 21600"/>
                <a:gd name="T3" fmla="*/ 1689100 h 21600"/>
                <a:gd name="T4" fmla="*/ 3454400 w 21600"/>
                <a:gd name="T5" fmla="*/ 1689100 h 21600"/>
                <a:gd name="T6" fmla="*/ 3454400 w 21600"/>
                <a:gd name="T7" fmla="*/ 16891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3434" y="21600"/>
                  </a:moveTo>
                  <a:cubicBezTo>
                    <a:pt x="3434" y="21318"/>
                    <a:pt x="3468" y="21037"/>
                    <a:pt x="3468" y="20755"/>
                  </a:cubicBezTo>
                  <a:cubicBezTo>
                    <a:pt x="3468" y="17308"/>
                    <a:pt x="2094" y="14493"/>
                    <a:pt x="412" y="14493"/>
                  </a:cubicBezTo>
                  <a:cubicBezTo>
                    <a:pt x="274" y="14493"/>
                    <a:pt x="137" y="14493"/>
                    <a:pt x="0" y="14564"/>
                  </a:cubicBezTo>
                  <a:cubicBezTo>
                    <a:pt x="0" y="2603"/>
                    <a:pt x="0" y="2603"/>
                    <a:pt x="0" y="2603"/>
                  </a:cubicBezTo>
                  <a:cubicBezTo>
                    <a:pt x="0" y="1196"/>
                    <a:pt x="583" y="0"/>
                    <a:pt x="1304" y="0"/>
                  </a:cubicBezTo>
                  <a:cubicBezTo>
                    <a:pt x="20295" y="0"/>
                    <a:pt x="20295" y="0"/>
                    <a:pt x="20295" y="0"/>
                  </a:cubicBezTo>
                  <a:cubicBezTo>
                    <a:pt x="21016" y="0"/>
                    <a:pt x="21600" y="1196"/>
                    <a:pt x="21600" y="2603"/>
                  </a:cubicBezTo>
                  <a:cubicBezTo>
                    <a:pt x="21600" y="18926"/>
                    <a:pt x="21600" y="18926"/>
                    <a:pt x="21600" y="18926"/>
                  </a:cubicBezTo>
                  <a:cubicBezTo>
                    <a:pt x="21600" y="20403"/>
                    <a:pt x="21016" y="21600"/>
                    <a:pt x="20295" y="21600"/>
                  </a:cubicBezTo>
                  <a:lnTo>
                    <a:pt x="3434" y="21600"/>
                  </a:lnTo>
                  <a:close/>
                </a:path>
              </a:pathLst>
            </a:custGeom>
            <a:solidFill>
              <a:srgbClr val="9ABC1B"/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9" name="Freeform: Shape 14">
              <a:extLst>
                <a:ext uri="{FF2B5EF4-FFF2-40B4-BE49-F238E27FC236}">
                  <a16:creationId xmlns:a16="http://schemas.microsoft.com/office/drawing/2014/main" id="{3C5208D1-F7FF-4C73-82CD-76ACC707F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463" y="5035755"/>
              <a:ext cx="713143" cy="719720"/>
            </a:xfrm>
            <a:custGeom>
              <a:avLst/>
              <a:gdLst>
                <a:gd name="T0" fmla="*/ 774661 w 19679"/>
                <a:gd name="T1" fmla="*/ 858165 h 19679"/>
                <a:gd name="T2" fmla="*/ 774661 w 19679"/>
                <a:gd name="T3" fmla="*/ 858165 h 19679"/>
                <a:gd name="T4" fmla="*/ 774661 w 19679"/>
                <a:gd name="T5" fmla="*/ 858165 h 19679"/>
                <a:gd name="T6" fmla="*/ 774661 w 19679"/>
                <a:gd name="T7" fmla="*/ 858165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9ABC1B">
                <a:lumMod val="75000"/>
              </a:srgbClr>
            </a:solidFill>
            <a:ln w="63500">
              <a:solidFill>
                <a:sysClr val="window" lastClr="FFFFFF">
                  <a:lumMod val="85000"/>
                  <a:alpha val="50000"/>
                </a:sysClr>
              </a:solidFill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0" name="Freeform: Shape 21">
              <a:extLst>
                <a:ext uri="{FF2B5EF4-FFF2-40B4-BE49-F238E27FC236}">
                  <a16:creationId xmlns:a16="http://schemas.microsoft.com/office/drawing/2014/main" id="{9903B637-9BB7-46ED-8259-577F37B9A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9397" y="5247653"/>
              <a:ext cx="276928" cy="296656"/>
            </a:xfrm>
            <a:custGeom>
              <a:avLst/>
              <a:gdLst>
                <a:gd name="T0" fmla="*/ 300832 w 21600"/>
                <a:gd name="T1" fmla="*/ 322263 h 21600"/>
                <a:gd name="T2" fmla="*/ 300832 w 21600"/>
                <a:gd name="T3" fmla="*/ 322263 h 21600"/>
                <a:gd name="T4" fmla="*/ 300832 w 21600"/>
                <a:gd name="T5" fmla="*/ 322263 h 21600"/>
                <a:gd name="T6" fmla="*/ 300832 w 21600"/>
                <a:gd name="T7" fmla="*/ 3222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9072" y="16413"/>
                  </a:moveTo>
                  <a:cubicBezTo>
                    <a:pt x="9072" y="16199"/>
                    <a:pt x="10249" y="16164"/>
                    <a:pt x="10781" y="16164"/>
                  </a:cubicBezTo>
                  <a:cubicBezTo>
                    <a:pt x="12109" y="16164"/>
                    <a:pt x="12489" y="16270"/>
                    <a:pt x="12489" y="16413"/>
                  </a:cubicBezTo>
                  <a:cubicBezTo>
                    <a:pt x="12489" y="17407"/>
                    <a:pt x="11730" y="18189"/>
                    <a:pt x="10781" y="18189"/>
                  </a:cubicBezTo>
                  <a:cubicBezTo>
                    <a:pt x="9831" y="18189"/>
                    <a:pt x="9072" y="17407"/>
                    <a:pt x="9072" y="16413"/>
                  </a:cubicBezTo>
                  <a:close/>
                  <a:moveTo>
                    <a:pt x="19360" y="17265"/>
                  </a:moveTo>
                  <a:cubicBezTo>
                    <a:pt x="17804" y="15525"/>
                    <a:pt x="13779" y="15170"/>
                    <a:pt x="10781" y="15170"/>
                  </a:cubicBezTo>
                  <a:cubicBezTo>
                    <a:pt x="7820" y="15170"/>
                    <a:pt x="3757" y="15525"/>
                    <a:pt x="2201" y="17265"/>
                  </a:cubicBezTo>
                  <a:cubicBezTo>
                    <a:pt x="3757" y="19006"/>
                    <a:pt x="7820" y="19433"/>
                    <a:pt x="10781" y="19397"/>
                  </a:cubicBezTo>
                  <a:cubicBezTo>
                    <a:pt x="13779" y="19397"/>
                    <a:pt x="17804" y="19042"/>
                    <a:pt x="19360" y="17265"/>
                  </a:cubicBezTo>
                  <a:close/>
                  <a:moveTo>
                    <a:pt x="21600" y="17976"/>
                  </a:moveTo>
                  <a:cubicBezTo>
                    <a:pt x="21600" y="20463"/>
                    <a:pt x="14805" y="21600"/>
                    <a:pt x="10781" y="21600"/>
                  </a:cubicBezTo>
                  <a:cubicBezTo>
                    <a:pt x="6756" y="21600"/>
                    <a:pt x="0" y="20463"/>
                    <a:pt x="0" y="17976"/>
                  </a:cubicBezTo>
                  <a:cubicBezTo>
                    <a:pt x="0" y="17585"/>
                    <a:pt x="151" y="17230"/>
                    <a:pt x="455" y="16910"/>
                  </a:cubicBezTo>
                  <a:cubicBezTo>
                    <a:pt x="4138" y="9841"/>
                    <a:pt x="3188" y="6536"/>
                    <a:pt x="5200" y="3908"/>
                  </a:cubicBezTo>
                  <a:cubicBezTo>
                    <a:pt x="6111" y="2735"/>
                    <a:pt x="7175" y="1989"/>
                    <a:pt x="8882" y="1634"/>
                  </a:cubicBezTo>
                  <a:cubicBezTo>
                    <a:pt x="8959" y="710"/>
                    <a:pt x="9756" y="0"/>
                    <a:pt x="10781" y="0"/>
                  </a:cubicBezTo>
                  <a:cubicBezTo>
                    <a:pt x="11768" y="0"/>
                    <a:pt x="12603" y="710"/>
                    <a:pt x="12679" y="1634"/>
                  </a:cubicBezTo>
                  <a:cubicBezTo>
                    <a:pt x="14387" y="1989"/>
                    <a:pt x="15450" y="2735"/>
                    <a:pt x="16361" y="3908"/>
                  </a:cubicBezTo>
                  <a:cubicBezTo>
                    <a:pt x="18372" y="6536"/>
                    <a:pt x="17424" y="9841"/>
                    <a:pt x="21106" y="16910"/>
                  </a:cubicBezTo>
                  <a:cubicBezTo>
                    <a:pt x="21409" y="17230"/>
                    <a:pt x="21600" y="17585"/>
                    <a:pt x="21600" y="179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6470240F-5B2A-4E1D-8F2E-D63961FC3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7" y="150697"/>
            <a:ext cx="1275362" cy="12728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2084" y="2165261"/>
            <a:ext cx="3173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UTM Americana" panose="02040603050506020204" pitchFamily="18" charset="0"/>
              </a:rPr>
              <a:t>Khởi động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42103" y="2152047"/>
            <a:ext cx="3173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UTM Americana" panose="02040603050506020204" pitchFamily="18" charset="0"/>
              </a:rPr>
              <a:t>Khám phá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27004" y="4151302"/>
            <a:ext cx="3173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UTM Americana" panose="02040603050506020204" pitchFamily="18" charset="0"/>
              </a:rPr>
              <a:t>Luyện tập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22934" y="4117637"/>
            <a:ext cx="3173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UTM Americana" panose="02040603050506020204" pitchFamily="18" charset="0"/>
              </a:rPr>
              <a:t>Vận dụng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2393480" y="166164"/>
            <a:ext cx="1454486" cy="960868"/>
            <a:chOff x="0" y="0"/>
            <a:chExt cx="3087" cy="2039"/>
          </a:xfrm>
        </p:grpSpPr>
        <p:sp>
          <p:nvSpPr>
            <p:cNvPr id="26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8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5953306" y="840543"/>
            <a:ext cx="1183772" cy="784699"/>
            <a:chOff x="0" y="0"/>
            <a:chExt cx="2111" cy="1400"/>
          </a:xfrm>
        </p:grpSpPr>
        <p:sp>
          <p:nvSpPr>
            <p:cNvPr id="31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4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9840800" y="468553"/>
            <a:ext cx="571232" cy="377595"/>
            <a:chOff x="0" y="0"/>
            <a:chExt cx="1888" cy="124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6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7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8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9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296305" y="5310510"/>
            <a:ext cx="1454486" cy="960868"/>
            <a:chOff x="0" y="0"/>
            <a:chExt cx="3087" cy="2039"/>
          </a:xfrm>
        </p:grpSpPr>
        <p:sp>
          <p:nvSpPr>
            <p:cNvPr id="41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2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3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4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11041565" y="5576463"/>
            <a:ext cx="571232" cy="377595"/>
            <a:chOff x="0" y="0"/>
            <a:chExt cx="1888" cy="1248"/>
          </a:xfrm>
          <a:solidFill>
            <a:srgbClr val="FFFF00"/>
          </a:solidFill>
        </p:grpSpPr>
        <p:sp>
          <p:nvSpPr>
            <p:cNvPr id="51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2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3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4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411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-322096"/>
            <a:ext cx="12192000" cy="6891338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7" y="-129473"/>
            <a:ext cx="12192000" cy="6858000"/>
          </a:xfrm>
          <a:prstGeom prst="rect">
            <a:avLst/>
          </a:prstGeom>
        </p:spPr>
      </p:pic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E002F112-1A81-435D-A32C-C275B1E49A6E}"/>
              </a:ext>
            </a:extLst>
          </p:cNvPr>
          <p:cNvSpPr>
            <a:spLocks/>
          </p:cNvSpPr>
          <p:nvPr/>
        </p:nvSpPr>
        <p:spPr bwMode="auto">
          <a:xfrm>
            <a:off x="10391931" y="2256224"/>
            <a:ext cx="874323" cy="576035"/>
          </a:xfrm>
          <a:custGeom>
            <a:avLst/>
            <a:gdLst>
              <a:gd name="T0" fmla="*/ 401638 w 21130"/>
              <a:gd name="T1" fmla="*/ 263932 h 21219"/>
              <a:gd name="T2" fmla="*/ 401638 w 21130"/>
              <a:gd name="T3" fmla="*/ 263932 h 21219"/>
              <a:gd name="T4" fmla="*/ 401638 w 21130"/>
              <a:gd name="T5" fmla="*/ 263932 h 21219"/>
              <a:gd name="T6" fmla="*/ 401638 w 21130"/>
              <a:gd name="T7" fmla="*/ 263932 h 212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30" h="21219">
                <a:moveTo>
                  <a:pt x="703" y="20557"/>
                </a:moveTo>
                <a:cubicBezTo>
                  <a:pt x="-104" y="19543"/>
                  <a:pt x="-243" y="17647"/>
                  <a:pt x="425" y="16369"/>
                </a:cubicBezTo>
                <a:lnTo>
                  <a:pt x="5769" y="5878"/>
                </a:lnTo>
                <a:cubicBezTo>
                  <a:pt x="6353" y="4732"/>
                  <a:pt x="7383" y="4424"/>
                  <a:pt x="8191" y="5173"/>
                </a:cubicBezTo>
                <a:lnTo>
                  <a:pt x="13284" y="9889"/>
                </a:lnTo>
                <a:lnTo>
                  <a:pt x="17794" y="1073"/>
                </a:lnTo>
                <a:cubicBezTo>
                  <a:pt x="18434" y="-161"/>
                  <a:pt x="19631" y="-381"/>
                  <a:pt x="20438" y="676"/>
                </a:cubicBezTo>
                <a:cubicBezTo>
                  <a:pt x="21245" y="1690"/>
                  <a:pt x="21357" y="3586"/>
                  <a:pt x="20716" y="4864"/>
                </a:cubicBezTo>
                <a:lnTo>
                  <a:pt x="15205" y="15620"/>
                </a:lnTo>
                <a:cubicBezTo>
                  <a:pt x="14621" y="16722"/>
                  <a:pt x="13590" y="17031"/>
                  <a:pt x="12783" y="16282"/>
                </a:cubicBezTo>
                <a:lnTo>
                  <a:pt x="7689" y="11608"/>
                </a:lnTo>
                <a:lnTo>
                  <a:pt x="3347" y="20116"/>
                </a:lnTo>
                <a:cubicBezTo>
                  <a:pt x="2958" y="20866"/>
                  <a:pt x="2429" y="21219"/>
                  <a:pt x="1872" y="21219"/>
                </a:cubicBezTo>
                <a:cubicBezTo>
                  <a:pt x="1454" y="21219"/>
                  <a:pt x="1037" y="20998"/>
                  <a:pt x="703" y="205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7AABF7-0456-A1C4-993A-CB37D47CB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247" y="1348550"/>
            <a:ext cx="10346443" cy="296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5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88" y="5883338"/>
            <a:ext cx="2896912" cy="974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50" y="4858723"/>
            <a:ext cx="1975757" cy="12573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7" y="4284798"/>
            <a:ext cx="1753487" cy="1274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2599" y="1446662"/>
            <a:ext cx="8393373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600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VN Thang Vu" panose="03090702030407020404" pitchFamily="66" charset="0"/>
              </a:rPr>
              <a:t>ÔN BÀI CÙNG ẾCH CON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56" y="5883338"/>
            <a:ext cx="1893401" cy="637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97" y="4800373"/>
            <a:ext cx="1893401" cy="637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92" y="4255614"/>
            <a:ext cx="1975757" cy="12573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221" y="4991471"/>
            <a:ext cx="1414645" cy="1418698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15" y="3780430"/>
            <a:ext cx="1324462" cy="1427555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70" y="3904563"/>
            <a:ext cx="1621003" cy="1074850"/>
          </a:xfrm>
          <a:prstGeom prst="rect">
            <a:avLst/>
          </a:prstGeom>
        </p:spPr>
      </p:pic>
      <p:pic>
        <p:nvPicPr>
          <p:cNvPr id="13" name="Picture 1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80" y="5006314"/>
            <a:ext cx="1543813" cy="1251090"/>
          </a:xfrm>
          <a:prstGeom prst="rect">
            <a:avLst/>
          </a:prstGeom>
        </p:spPr>
      </p:pic>
      <p:sp>
        <p:nvSpPr>
          <p:cNvPr id="12" name="Arrow: Right 11">
            <a:hlinkClick r:id="rId22" action="ppaction://hlinksldjump"/>
            <a:extLst>
              <a:ext uri="{FF2B5EF4-FFF2-40B4-BE49-F238E27FC236}">
                <a16:creationId xmlns:a16="http://schemas.microsoft.com/office/drawing/2014/main" id="{5C6132BD-17CA-CF0D-C5FD-1CCC7BB473D6}"/>
              </a:ext>
            </a:extLst>
          </p:cNvPr>
          <p:cNvSpPr/>
          <p:nvPr/>
        </p:nvSpPr>
        <p:spPr>
          <a:xfrm>
            <a:off x="212650" y="6007083"/>
            <a:ext cx="1275907" cy="8802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69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pic>
        <p:nvPicPr>
          <p:cNvPr id="1026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89179" y="99994"/>
            <a:ext cx="5377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E87E76"/>
                </a:solidFill>
                <a:latin typeface="UTM Futura Extra" panose="02040603050506020204" pitchFamily="18" charset="0"/>
              </a:rPr>
              <a:t>So </a:t>
            </a:r>
            <a:r>
              <a:rPr lang="en-US" sz="4000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sánh</a:t>
            </a:r>
            <a:r>
              <a:rPr lang="en-US" sz="4000" dirty="0">
                <a:solidFill>
                  <a:srgbClr val="E87E76"/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các</a:t>
            </a:r>
            <a:r>
              <a:rPr lang="en-US" sz="4000" dirty="0">
                <a:solidFill>
                  <a:srgbClr val="E87E76"/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số</a:t>
            </a:r>
            <a:r>
              <a:rPr lang="en-US" sz="4000" dirty="0">
                <a:solidFill>
                  <a:srgbClr val="E87E76"/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sau</a:t>
            </a:r>
            <a:r>
              <a:rPr lang="en-US" sz="4000" dirty="0">
                <a:solidFill>
                  <a:srgbClr val="E87E76"/>
                </a:solidFill>
                <a:latin typeface="UTM Futura Extra" panose="020406030505060202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0174" y="2276614"/>
            <a:ext cx="5228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UTM Loko" panose="02040603050506020204" pitchFamily="18" charset="0"/>
              </a:rPr>
              <a:t>520...650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6532981" y="1423433"/>
            <a:ext cx="4708478" cy="3029803"/>
          </a:xfrm>
          <a:prstGeom prst="wedgeEllipseCallout">
            <a:avLst>
              <a:gd name="adj1" fmla="val 47862"/>
              <a:gd name="adj2" fmla="val 62049"/>
            </a:avLst>
          </a:prstGeom>
          <a:solidFill>
            <a:srgbClr val="92D050">
              <a:alpha val="73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58098" y="2504800"/>
            <a:ext cx="4658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UTM Loko" panose="0204060305050602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23173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816" y="5285392"/>
            <a:ext cx="2020013" cy="1467919"/>
          </a:xfrm>
          <a:prstGeom prst="rect">
            <a:avLst/>
          </a:prstGeom>
        </p:spPr>
      </p:pic>
      <p:pic>
        <p:nvPicPr>
          <p:cNvPr id="6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32060" y="373521"/>
            <a:ext cx="537721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4000" dirty="0">
                <a:latin typeface="UTM Loko" panose="02040603050506020204" pitchFamily="18" charset="0"/>
              </a:rPr>
              <a:t>So </a:t>
            </a:r>
            <a:r>
              <a:rPr lang="en-US" sz="4000" dirty="0" err="1">
                <a:latin typeface="UTM Loko" panose="02040603050506020204" pitchFamily="18" charset="0"/>
              </a:rPr>
              <a:t>sánh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các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số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sau</a:t>
            </a:r>
            <a:r>
              <a:rPr lang="en-US" sz="4000" dirty="0">
                <a:latin typeface="UTM Loko" panose="020406030505060202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934" y="2331354"/>
            <a:ext cx="5745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UTM Loko" panose="02040603050506020204" pitchFamily="18" charset="0"/>
              </a:rPr>
              <a:t>900... 800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532981" y="1417688"/>
            <a:ext cx="4708478" cy="3029803"/>
          </a:xfrm>
          <a:prstGeom prst="wedgeEllipseCallout">
            <a:avLst>
              <a:gd name="adj1" fmla="val -3152"/>
              <a:gd name="adj2" fmla="val 79166"/>
            </a:avLst>
          </a:prstGeom>
          <a:solidFill>
            <a:srgbClr val="92D050">
              <a:alpha val="73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744926" y="2208243"/>
            <a:ext cx="4398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UTM Loko" panose="020406030505060202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84802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pic>
        <p:nvPicPr>
          <p:cNvPr id="6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536" y="0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4241" y="290348"/>
            <a:ext cx="537721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4000" dirty="0">
                <a:latin typeface="UTM Loko" panose="02040603050506020204" pitchFamily="18" charset="0"/>
              </a:rPr>
              <a:t>So </a:t>
            </a:r>
            <a:r>
              <a:rPr lang="en-US" sz="4000" dirty="0" err="1">
                <a:latin typeface="UTM Loko" panose="02040603050506020204" pitchFamily="18" charset="0"/>
              </a:rPr>
              <a:t>sánh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các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số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sau</a:t>
            </a:r>
            <a:r>
              <a:rPr lang="en-US" sz="4000" dirty="0">
                <a:latin typeface="UTM Loko" panose="020406030505060202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6960" y="2270869"/>
            <a:ext cx="58076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UTM Loko" panose="02040603050506020204" pitchFamily="18" charset="0"/>
              </a:rPr>
              <a:t>760..280………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532981" y="1417688"/>
            <a:ext cx="4708478" cy="3029803"/>
          </a:xfrm>
          <a:prstGeom prst="wedgeEllipseCallout">
            <a:avLst>
              <a:gd name="adj1" fmla="val 29022"/>
              <a:gd name="adj2" fmla="val 72860"/>
            </a:avLst>
          </a:prstGeom>
          <a:solidFill>
            <a:schemeClr val="bg2">
              <a:lumMod val="50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12598" y="2316223"/>
            <a:ext cx="4012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UTM Loko" panose="020406030505060202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666285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3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pic>
        <p:nvPicPr>
          <p:cNvPr id="7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07779" y="283777"/>
            <a:ext cx="719671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4000" dirty="0" err="1">
                <a:latin typeface="UTM Loko" panose="02040603050506020204" pitchFamily="18" charset="0"/>
              </a:rPr>
              <a:t>Viết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số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sau</a:t>
            </a:r>
            <a:r>
              <a:rPr lang="en-US" sz="4000" dirty="0">
                <a:latin typeface="UTM Loko" panose="020406030505060202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58979" y="1098802"/>
            <a:ext cx="29622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UTM Khuccamta" panose="02040603050506020204" pitchFamily="18" charset="0"/>
              </a:rPr>
              <a:t>5 </a:t>
            </a:r>
            <a:r>
              <a:rPr lang="en-US" sz="6000" dirty="0" err="1">
                <a:solidFill>
                  <a:schemeClr val="bg1"/>
                </a:solidFill>
                <a:latin typeface="UTM Khuccamta" panose="02040603050506020204" pitchFamily="18" charset="0"/>
              </a:rPr>
              <a:t>trăm</a:t>
            </a:r>
            <a:r>
              <a:rPr lang="en-US" sz="6000" dirty="0">
                <a:solidFill>
                  <a:schemeClr val="bg1"/>
                </a:solidFill>
                <a:latin typeface="UTM Khuccamta" panose="02040603050506020204" pitchFamily="18" charset="0"/>
              </a:rPr>
              <a:t>, </a:t>
            </a:r>
          </a:p>
          <a:p>
            <a:r>
              <a:rPr lang="en-US" sz="6000" dirty="0">
                <a:solidFill>
                  <a:schemeClr val="bg1"/>
                </a:solidFill>
                <a:latin typeface="UTM Khuccamta" panose="02040603050506020204" pitchFamily="18" charset="0"/>
              </a:rPr>
              <a:t>3 </a:t>
            </a:r>
            <a:r>
              <a:rPr lang="en-US" sz="6000" dirty="0" err="1">
                <a:solidFill>
                  <a:schemeClr val="bg1"/>
                </a:solidFill>
                <a:latin typeface="UTM Khuccamta" panose="02040603050506020204" pitchFamily="18" charset="0"/>
              </a:rPr>
              <a:t>chục</a:t>
            </a:r>
            <a:r>
              <a:rPr lang="en-US" sz="6000" dirty="0">
                <a:solidFill>
                  <a:schemeClr val="bg1"/>
                </a:solidFill>
                <a:latin typeface="UTM Khuccamta" panose="02040603050506020204" pitchFamily="18" charset="0"/>
              </a:rPr>
              <a:t>, </a:t>
            </a:r>
          </a:p>
          <a:p>
            <a:r>
              <a:rPr lang="en-US" sz="6000" dirty="0">
                <a:solidFill>
                  <a:schemeClr val="bg1"/>
                </a:solidFill>
                <a:latin typeface="UTM Khuccamta" panose="02040603050506020204" pitchFamily="18" charset="0"/>
              </a:rPr>
              <a:t>2 </a:t>
            </a:r>
            <a:r>
              <a:rPr lang="en-US" sz="6000" dirty="0" err="1">
                <a:solidFill>
                  <a:schemeClr val="bg1"/>
                </a:solidFill>
                <a:latin typeface="UTM Khuccamta" panose="02040603050506020204" pitchFamily="18" charset="0"/>
              </a:rPr>
              <a:t>đơn</a:t>
            </a:r>
            <a:r>
              <a:rPr lang="en-US" sz="6000" dirty="0">
                <a:solidFill>
                  <a:schemeClr val="bg1"/>
                </a:solidFill>
                <a:latin typeface="UTM Khuccamt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Khuccamta" panose="02040603050506020204" pitchFamily="18" charset="0"/>
              </a:rPr>
              <a:t>vị</a:t>
            </a:r>
            <a:endParaRPr lang="en-US" sz="6000" dirty="0">
              <a:solidFill>
                <a:schemeClr val="bg1"/>
              </a:solidFill>
              <a:latin typeface="UTM Khuccamta" panose="020406030505060202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7410735" y="1951630"/>
            <a:ext cx="3830724" cy="2495861"/>
          </a:xfrm>
          <a:prstGeom prst="wedgeEllipseCallout">
            <a:avLst>
              <a:gd name="adj1" fmla="val 29022"/>
              <a:gd name="adj2" fmla="val 72860"/>
            </a:avLst>
          </a:prstGeom>
          <a:solidFill>
            <a:schemeClr val="accent2">
              <a:lumMod val="60000"/>
              <a:lumOff val="40000"/>
              <a:alpha val="73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60604" y="1681889"/>
            <a:ext cx="401244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solidFill>
                  <a:schemeClr val="bg1"/>
                </a:solidFill>
                <a:latin typeface="UTM Khuccamta" panose="02040603050506020204" pitchFamily="18" charset="0"/>
              </a:rPr>
              <a:t>532</a:t>
            </a:r>
          </a:p>
        </p:txBody>
      </p:sp>
    </p:spTree>
    <p:extLst>
      <p:ext uri="{BB962C8B-B14F-4D97-AF65-F5344CB8AC3E}">
        <p14:creationId xmlns:p14="http://schemas.microsoft.com/office/powerpoint/2010/main" val="523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86" y="5899552"/>
            <a:ext cx="2644214" cy="88964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6" y="4832308"/>
            <a:ext cx="1934194" cy="1769043"/>
          </a:xfrm>
          <a:prstGeom prst="rect">
            <a:avLst/>
          </a:prstGeom>
        </p:spPr>
      </p:pic>
      <p:pic>
        <p:nvPicPr>
          <p:cNvPr id="7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91200" y="279052"/>
            <a:ext cx="489954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000" dirty="0" err="1">
                <a:latin typeface="UTM Loko" panose="02040603050506020204" pitchFamily="18" charset="0"/>
              </a:rPr>
              <a:t>Viết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số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sau</a:t>
            </a:r>
            <a:r>
              <a:rPr lang="en-US" sz="4000" dirty="0">
                <a:latin typeface="UTM Loko" panose="020406030505060202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05395" y="1648442"/>
            <a:ext cx="35058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7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trăm</a:t>
            </a:r>
            <a:endParaRPr lang="en-US" sz="6000" dirty="0">
              <a:solidFill>
                <a:schemeClr val="bg1"/>
              </a:solidFill>
              <a:latin typeface="UTM Loko" panose="02040603050506020204" pitchFamily="18" charset="0"/>
            </a:endParaRPr>
          </a:p>
          <a:p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3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đơn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vị</a:t>
            </a:r>
            <a:endParaRPr lang="en-US" sz="6000" dirty="0">
              <a:solidFill>
                <a:schemeClr val="bg1"/>
              </a:solidFill>
              <a:latin typeface="UTM Loko" panose="020406030505060202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7410735" y="1951630"/>
            <a:ext cx="3830724" cy="2495861"/>
          </a:xfrm>
          <a:prstGeom prst="wedgeEllipseCallout">
            <a:avLst>
              <a:gd name="adj1" fmla="val 29022"/>
              <a:gd name="adj2" fmla="val 72860"/>
            </a:avLst>
          </a:prstGeom>
          <a:solidFill>
            <a:srgbClr val="01A0B1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56155" y="2617938"/>
            <a:ext cx="4012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UTM Loko" panose="02040603050506020204" pitchFamily="18" charset="0"/>
              </a:rPr>
              <a:t>703</a:t>
            </a:r>
          </a:p>
        </p:txBody>
      </p:sp>
    </p:spTree>
    <p:extLst>
      <p:ext uri="{BB962C8B-B14F-4D97-AF65-F5344CB8AC3E}">
        <p14:creationId xmlns:p14="http://schemas.microsoft.com/office/powerpoint/2010/main" val="162619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F54DA19-1AF7-497F-8CFD-D7BF6C429E0B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FZspkw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BWbKZM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FZspky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VmymT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VmymT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XLe3T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XLe3TJ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XLe3TL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YLe3TGpPNTPZDAAAyRkAABcAAAB1bml2ZXJzYWwvdW5pdmVyc2FsLnBuZ+2Ze1iSedrHH8fGmiattsxzVjMddiZ1aVTyvJajNY6Rp8wjJmuWIp5CJDk44+xYU+q07mhlylSTqCiGjVKgoJvCzpKaIYISUMMICSIqCaIg79PUXu97vfvX+/7tH1zw/Pj8fvdzf+/DdT/Xc/nkiQjbjc4bAQCwPX4sLAYArF0A4L2rG2zAlfJ/3fsW/LIqiok4AlCHXafBi3VZoVGhAECr/tB05n3w+oP8Y4lFAGD3+M3HipvX/BcAcEo7HhYaV5KmkURRPp4yc19io1hlPQD9yI7+qOsNl6hxx/q27B04GPZ+6KZjfxN8sy76+abd3yd+3L/h6z3Wf/iaMW/13o2J894fmEe0S+z9hjHTshHH9dPE549mMVoZzFb3YfM0NbjovE8UibhqVMmrQ9LwSy8rsqhwth0A3B8/V6G6pLqMZdi7kAjL55mHAKCP2vop58IOFyjq+TmHdQAgSlgcTETijFN1mvdAHypahx/GcU+hP7MCnYhvKJjuIJpzArYBwIuTAqc6hhOIcP8AyvLnb0Tgzz0DoDZbdvsCQNkGGrgj7JItAOw6ggT/2pphDQCXtqyha+gauoauoWvoGrqGrqFr6Bq6hv7/0YLpK16s0yB5C/p/Pdp1uws0T5qS2nsRvfgs0qudsMwnURtLfr1cekJCZeDRAWp9sdgK6FtV0NKhdswDKn2dMK00t2M+wyNZfXWRyWOBS/u5vFIuJ4uE714erSaMSUWl8RIpQyLRg89bzOrg5VeN+AdGR5+0tlx1N/YUL+Vn2pynKliSuWLowiBTHhXe6/3KwHjDu6oFCfAg/lDy8svNxIfLc483aw9bRoirOtWgAzxQx4OvLlQZf+sxSEvperOWYGCKFUOGSA/oSL0A71u7siKzEMQ9BatUg5rB/Sc2hds91YhV3KgUY9uMqfd1S3un+JFlzA5pT9DgU0fC/BX4z+IgSiYDDQuV0JVmG7OUVhAdSUVh6EHc5lAx3iDB+JapFV6pLJyxSvdJnMrkLKpd0bItMxceuTp1aT89lE0KWX51l/71XZvXctYBmXkWI/w2oz2B3IXygCoE8js2cz55psAO8fTOj5QFbvW1lNx2Xge3cIgkDPCahoWpO/EXP/g+Pm8m0PC8SKOe++N0N368vegLVXDwCHReX1U5G566HVSl1SbL5xWF79yD5j3J/nHSdp26YQZbllDXxZsq6JnU6vp6pYKOvmZSnfXCRh6jQ6XcOFBAqjztxBPIz+CexZcbjLGXtDhlQO79TeqdH1WkReQ+XsLyC7uG5PO3vqtkzl8+p+JHAqxTpI8xHWxyk1ifSB9uaVlhiPVHL1VaVz6OKq4sd24btuagcZ0FhjF8Z482+2QambehjcQl29mvQ9yHl+tpXzpVVzj/0yvkXjMxj5EnDAq3661afrSTLK51GYWQMNJZzv47l2FeVktJbjxZr77xDmolS+JPbiKQG4UG6ADnGqevox5KwVQpMbUBPn1u2sYaoQTzkW+ttXYZ65fuhTCeSTlLN3X3m8Dg0oQ0daEYJYMwlIgjGAngSrZr8ZvSnj+IXkkHJfxOld+KWjHs9a3ytiFIeiYK70MpVmeHHJwxCRgZvoY2mkrY6sJUU13K5LcWHO4ESIKvo9W3Wpd1LEmwqEJ0+JnjElr3rb/3Wckhe2d0Gw7TFpyIPjDmWqLD+KpMBc1xN9gPIJQp7pljmTjSnWGXOh/k8jCn6d19ZViX3YPKcA/wvUGZEsKbkzsxUixZspm5zMlA+Gn8tY5gVHPqRM3fnzbs/zwHCGBdDzi4/qu/jBGooYaHeSqWY2h0uZEB/8QmYkvVUjMfcoAkbOHdWD/v00cSJtotZYnBMKZEBHkaHnkYkpCmVQM7b0T2+ubTVChQcdyyt780nu51FhR3RsReOuBbFWdNh1xKzsJu4P3JjpQ0WYy9RZoUoq/HOBVAFAKA+IQC28Yx6hwGIi5dnVKsoL4JbYCT620W0GyMsu5ox13PonVPPOmZsXOulNJgaqxXtjturn9SucrQRb6RXnE9pCg5z9HDrEpgM3zYBOUTnbREXingebF7Lq4alfS0E8ahPEKR+pBKiW2IqYvXqS745dWj4E8Y6O4WcYz4MAmKQuRGmJndd1clLcYuC8iF1DKe+7MJxGH1QbdOr28RLPZu37KHs0ZRi8M/RkIsJgvJiGF5PiE3zDKsRHA3iqx3eDZb4m3zfPEiG8UgmJfHeS3Qe9mrSw000zpFDSzYL4C46TfDqKYaTG5fxM31JntAh5VXdqNajfYZPgLfak37XPP5meqo2FS4R1HzUfY7g4eRN2t5Q2/tjIDVL2NxZu82QQBPeycd9iNfhVX+X/srXaDDw+7XTvJxfpF5bLN+4pCObNOFirJ31XUyVfpf2pKz6iECfaVufJBzXeakHitOyL8qSgoXiNj1esluFW1UUxM1YLNFGOReEcW/LmsoZqht0kOU80JydpLdBS7ZdrHIwWWqmmiSTxgRQBq/yUpXQifaXdnqK3kZz3z11gLWWYw7hvw7zZ27wMOfjqFFV1eiSMg9//aCY5r9mQ8myMp0GtwQH2v7Xc7T5PCwsYB5H+LOTcL0RwfrnOr4UTqgFOd8iKWF2Mh5RynFAk3NG718BN3juRQNBbYH9KAwyebxhrabCtgXZ1tEByTBE2FI5Bydbc5d1JEsphkrCEWXnUa3yyf/p9kulDMctbP85daNPoJdPayOaES7sRDsq94jCphH+E9j59uTY93Oeiu0FPH+B6iG3OxWcVA3s7soFflEnJjNVPBubia1GnU9oUiTsHASLYUwNNNxx8bKF69F7Ew0z2SFJPfO/eNDuvEXGKHz4qvbFcO1W93upxpwrr5RCAJmchosePMtrmVHGt/0C8fx5GbEnwKDbztaa6f6GE251grjFb58S+sUHDkZQYeB9SMe8+5G4EZ+Wk3li6Byme5iw8YfboY3D8kSnDirQVpRMzecDvPd6vKhZYkbcqo6SC9KPDlmjW5ISMNOIW8kdY9Pe364lPS7ed6Ugn8CrJYZ5WRXjiZnJjh70vtpKifcqSLEw+Is8ASNb/sbumKHpvWd585iCPFQND+YFk16NRbHG77mY7fb5b+DukNVc8Xd9GJ9bvqF7IkkMvPgixyJjvaZdMKZH5hnKr31ewYRvXpfx6z4Myk3fW0vMEWOFX8WeNu88EFXRHt4leLuRPMX+Nfw6BXEePuDqChdLhXy2/VaGiRPfhISvULWf95CymmgSeyz5Z2Re3xVELB2cgc4P60efeAfmO20XRy49KKcIoQT8YuzTG1hv0lPZwcFpFQtqt6nlrJm7v7eKr6Xu5FQ7xrFjFYxVL+e2M8Y24Xh/8gm0McO8diO8eVKf2LYMXPPcE+aLYtrROwiNKOIb1tD13N39OH4hpDgH5qNCJfa7BuT+xd1C/dbCvx89rkpK82lyBLbxdPN3DB6SPdWl5rlXzH4CITTNrRydRpG9I8N8VKGmF/zKe5geDTptaVwaJ+iWKLLdJfoCmouRlMcfkFJm4TfgJV9+AnWRHRxiH7bNWcbMNLzhkFPFk20tO+C+LPSpZcVI9L4hqN3VAV+h9t1ikwV4p4Wry3FHOQOPrWlPgIzbCLCgPvyFZhfj8FZqut/dP5PE6g/r5xJyEAUGhemxHvuXCjnd6bMfrV+57k6uVT4vzbLf58EcmZbVPr+tmRlnABO8n891xKK/HKAQ4+FPvz37UNuM1FAlW4ii+S2aK680iReD+ZM7OJohHvXSrp7BuKZW3i8bPS03Yk6mTjfUTA4/s4OV7K0N144CpYjl4LQM4XS2LFcC2hoe69RUa/RayORX6pgomL4Fstj99X8nPQkUEKhw4Aa9mLY+rRnFSp/SMNQ8oJVJSOzftjGqqCm7WVDs5wcY++Pb4cGvxFZCzgKfm52zK3DBFkW6ti3bNtqIbQhA9tiFnQQzeriXbxeTTtdykCkD2l2Ek3zemNn9euIOfQE2k2Cts4nVJkt0Fk007R5Qjkf0ibj2Zkt3uMTAb6e2YLZpHOwYONv45Yg3CneuL8k08oSy8XvIxwXZDZyIfcAJEYlk4kye0r+RZr7WNojBjf9Wo4kuRnmue4kPEbeQm7MlmeUTP2QMFzbkpnTMNsJACeievuLvuunqUvm48op3X+cV0iktOgY7cl9rgvUrMGjeOJdO/cWfua5wJWZB1kVdWOBt60AnDjlJ9oLT72bF0FMJ7qvH+TQB7tyhMOrvJXlmocP/DsUaDU4bcO3/cegDjbIrADrd+8OWMsqSvE+AOi73fqZp1kZYjmf9R4AuLb6y5+p2DUwKDil62Lw0fxE5NhrUDtK6hYASE8Q2CMY9i4+ZnDaTcO/eUnxBXi+Oi4iDmbKS2pf3ex/usHj6saiT8BV4PjnJ8KoR9K//i9QSwMEFAACAAgAYLe3TGp9wY1LAAAAagAAABsAAAB1bml2ZXJzYWwvdW5pdmVyc2FsLnBuZy54bWyzsa/IzVEoSy0qzszPs1Uy1DNQsrfj5bIpKEoty0wtV6gAigEFIUBJoRLINUJwyzNTSjJslczNkZRkpGamZ5TYKpmaW8AF9YFGAgBQSwECAAAUAAIACABWbKZMFQ6tKGQEAAAHEQAAHQAAAAAAAAABAAAAAAAAAAAAdW5pdmVyc2FsL2NvbW1vbl9tZXNzYWdlcy5sbmdQSwECAAAUAAIACABWbKZMCH4LIykDAACGDAAAJwAAAAAAAAABAAAAAACfBAAAdW5pdmVyc2FsL2ZsYXNoX3B1Ymxpc2hpbmdfc2V0dGluZ3MueG1sUEsBAgAAFAACAAgAVmymTLX8CWS6AgAAVQoAACEAAAAAAAAAAQAAAAAADQgAAHVuaXZlcnNhbC9mbGFzaF9za2luX3NldHRpbmdzLnhtbFBLAQIAABQAAgAIAFZspkwqlg9n/gIAAJcLAAAmAAAAAAAAAAEAAAAAAAYLAAB1bml2ZXJzYWwvaHRtbF9wdWJsaXNoaW5nX3NldHRpbmdzLnhtbFBLAQIAABQAAgAIAFZspkxocVKRmgEAAB8GAAAfAAAAAAAAAAEAAAAAAEgOAAB1bml2ZXJzYWwvaHRtbF9za2luX3NldHRpbmdzLmpzUEsBAgAAFAACAAgAXLe3TD08L9HBAAAA5QEAABoAAAAAAAAAAQAAAAAAHxAAAHVuaXZlcnNhbC9pMThuX3ByZXNldHMueG1sUEsBAgAAFAACAAgAXLe3TJr5lmRrAAAAawAAABwAAAAAAAAAAQAAAAAAGBEAAHVuaXZlcnNhbC9sb2NhbF9zZXR0aW5ncy54bWxQSwECAAAUAAIACABElFdHI7RO+/sCAACwCAAAFAAAAAAAAAABAAAAAAC9EQAAdW5pdmVyc2FsL3BsYXllci54bWxQSwECAAAUAAIACABct7dMsIcj9GwBAAD3AgAAKQAAAAAAAAABAAAAAADqFAAAdW5pdmVyc2FsL3NraW5fY3VzdG9taXphdGlvbl9zZXR0aW5ncy54bWxQSwECAAAUAAIACABgt7dMak81M9kMAADJGQAAFwAAAAAAAAAAAAAAAACdFgAAdW5pdmVyc2FsL3VuaXZlcnNhbC5wbmdQSwECAAAUAAIACABgt7dMan3BjUsAAABqAAAAGwAAAAAAAAABAAAAAACrIwAAdW5pdmVyc2FsL3VuaXZlcnNhbC5wbmcueG1sUEsFBgAAAAALAAsASQMAAC8kAAAAAA=="/>
  <p:tag name="ISPRING_PRESENTATION_TITLE" val="卡通儿童知识教育课件PPT模板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-1787526794"/>
</p:tagLst>
</file>

<file path=ppt/theme/theme1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</TotalTime>
  <Words>289</Words>
  <Application>Microsoft Office PowerPoint</Application>
  <PresentationFormat>Widescreen</PresentationFormat>
  <Paragraphs>109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46" baseType="lpstr">
      <vt:lpstr>#9Slide07 HoneyCream</vt:lpstr>
      <vt:lpstr>Calibri</vt:lpstr>
      <vt:lpstr>SVN-Dancing Script</vt:lpstr>
      <vt:lpstr>M PLUS Rounded 1c</vt:lpstr>
      <vt:lpstr>SVN-Newton</vt:lpstr>
      <vt:lpstr>UTM Khuccamta</vt:lpstr>
      <vt:lpstr>Cambria</vt:lpstr>
      <vt:lpstr>inpin heiti</vt:lpstr>
      <vt:lpstr>UTM Loko</vt:lpstr>
      <vt:lpstr>UTM Avo</vt:lpstr>
      <vt:lpstr>UTM Futura Extra</vt:lpstr>
      <vt:lpstr>UVN Thang Vu</vt:lpstr>
      <vt:lpstr>SVN-Berkshire Swash</vt:lpstr>
      <vt:lpstr>Fredoka One</vt:lpstr>
      <vt:lpstr>Arial</vt:lpstr>
      <vt:lpstr>UTM Americana</vt:lpstr>
      <vt:lpstr>等线</vt:lpstr>
      <vt:lpstr>Times New Roman</vt:lpstr>
      <vt:lpstr>Calibri Light</vt:lpstr>
      <vt:lpstr>Office 主题​​</vt:lpstr>
      <vt:lpstr>Custom Design</vt:lpstr>
      <vt:lpstr>Office Theme</vt:lpstr>
      <vt:lpstr>1_Office Theme</vt:lpstr>
      <vt:lpstr>2_Office Theme</vt:lpstr>
      <vt:lpstr>3_Office Theme</vt:lpstr>
      <vt:lpstr>4_Office Theme</vt:lpstr>
      <vt:lpstr>5_Office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phân số và phép chia STN</dc:title>
  <dc:subject>toán</dc:subject>
  <dc:creator>BICHTRAN</dc:creator>
  <cp:keywords>MĂNGNON</cp:keywords>
  <cp:lastModifiedBy>Windows User</cp:lastModifiedBy>
  <cp:revision>74</cp:revision>
  <dcterms:created xsi:type="dcterms:W3CDTF">2018-05-27T19:01:35Z</dcterms:created>
  <dcterms:modified xsi:type="dcterms:W3CDTF">2023-02-26T04:35:45Z</dcterms:modified>
</cp:coreProperties>
</file>