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3" r:id="rId2"/>
    <p:sldMasterId id="2147483666" r:id="rId3"/>
    <p:sldMasterId id="2147483670" r:id="rId4"/>
    <p:sldMasterId id="2147483673" r:id="rId5"/>
    <p:sldMasterId id="2147483677" r:id="rId6"/>
    <p:sldMasterId id="2147483680" r:id="rId7"/>
    <p:sldMasterId id="2147483683" r:id="rId8"/>
  </p:sldMasterIdLst>
  <p:sldIdLst>
    <p:sldId id="257" r:id="rId9"/>
    <p:sldId id="265" r:id="rId10"/>
    <p:sldId id="266" r:id="rId11"/>
    <p:sldId id="259" r:id="rId12"/>
    <p:sldId id="267" r:id="rId13"/>
    <p:sldId id="268" r:id="rId14"/>
    <p:sldId id="269" r:id="rId15"/>
    <p:sldId id="270" r:id="rId16"/>
    <p:sldId id="272" r:id="rId17"/>
    <p:sldId id="271" r:id="rId18"/>
    <p:sldId id="260" r:id="rId19"/>
    <p:sldId id="262" r:id="rId20"/>
    <p:sldId id="275" r:id="rId21"/>
    <p:sldId id="258" r:id="rId22"/>
    <p:sldId id="264" r:id="rId23"/>
    <p:sldId id="273" r:id="rId24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5"/>
    </p:embeddedFont>
    <p:embeddedFont>
      <p:font typeface="#9Slide05 SVNShowcase Script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#9Slide07 SVNZiclets" panose="02000603000000000000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SVN-Lobster" panose="02040603050506020204" pitchFamily="18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French Vanilla" panose="02040603050506020204" pitchFamily="18" charset="0"/>
      <p:regular r:id="rId45"/>
    </p:embeddedFont>
    <p:embeddedFont>
      <p:font typeface="UTM Guanine" panose="02040603050506020204" pitchFamily="18" charset="0"/>
      <p:regular r:id="rId46"/>
    </p:embeddedFont>
    <p:embeddedFont>
      <p:font typeface="UTM Rockwell" panose="02040603050506020204" pitchFamily="18" charset="0"/>
      <p:bold r:id="rId47"/>
    </p:embeddedFont>
    <p:embeddedFont>
      <p:font typeface="UTM Showcard" panose="02040603050506020204" pitchFamily="18" charset="0"/>
      <p:regular r:id="rId48"/>
    </p:embeddedFont>
    <p:embeddedFont>
      <p:font typeface="UTM ViceroyJF" panose="02040603050506020204" pitchFamily="18" charset="0"/>
      <p:regular r:id="rId49"/>
    </p:embeddedFont>
    <p:embeddedFont>
      <p:font typeface="UVF Blenda Script" panose="02040603050506020204" pitchFamily="18" charset="0"/>
      <p:regular r:id="rId50"/>
    </p:embeddedFont>
    <p:embeddedFont>
      <p:font typeface="UVF Candlescript Pro" panose="02000000000000000000" pitchFamily="50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3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5.fntdata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2.xml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17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8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9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0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444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625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450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807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23283" y="-2039193"/>
            <a:ext cx="19091983" cy="97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6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53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5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0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3C8E8-2AFA-4E27-BBD0-B93C7BA4E4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6BF59-1982-4B61-884C-5A727BE5B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9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3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2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5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916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57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8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50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D0CE-707A-4D9D-906A-BC98020726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A66F-33DC-4368-9374-A13A0BD8F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26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D0CE-707A-4D9D-906A-BC98020726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A66F-33DC-4368-9374-A13A0BD8F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5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0550" y="43848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22BD7F-9231-4DD0-A53D-202E425352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55B2F877-2B78-47B2-9A02-25E10CEC748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2CCBF5-E835-4D5E-83BD-3FDCE8C916D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970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084670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D5B04-4E8F-44D1-BC2B-6D4E488B06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2FE7365-D990-4CB1-8847-ACD89FBCC30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836831-F901-4EA0-8909-AF229222F81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07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226759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33D0A-6C11-4D00-911A-A129E90D63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32BAFF0-CC21-457A-9678-B675F4221E3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EDA8B0-C53C-48A1-BEB4-ECB441FEB04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733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D0CE-707A-4D9D-906A-BC98020726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A66F-33DC-4368-9374-A13A0BD8F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261" y="-1288972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682923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4B934E-4C30-45C9-8B24-B16C2A36ED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8D74A49-BC73-413F-923A-7A4349F2B1D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A0D049-864E-4A37-933C-7ABEB5139A9E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280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226759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33D0A-6C11-4D00-911A-A129E90D63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32BAFF0-CC21-457A-9678-B675F4221E3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EDA8B0-C53C-48A1-BEB4-ECB441FEB04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062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0550" y="43848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22BD7F-9231-4DD0-A53D-202E425352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55B2F877-2B78-47B2-9A02-25E10CEC748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2CCBF5-E835-4D5E-83BD-3FDCE8C916D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438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084670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D5B04-4E8F-44D1-BC2B-6D4E488B06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2FE7365-D990-4CB1-8847-ACD89FBCC30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836831-F901-4EA0-8909-AF229222F81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356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525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39983" y="5529314"/>
            <a:ext cx="12231983" cy="2202195"/>
            <a:chOff x="-16409" y="-6727"/>
            <a:chExt cx="9125471" cy="1677790"/>
          </a:xfrm>
        </p:grpSpPr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640238" y="1507347"/>
            <a:ext cx="323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NÓI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VÀ 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978959" y="1406222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sp>
        <p:nvSpPr>
          <p:cNvPr id="15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310219" y="2012817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sp>
        <p:nvSpPr>
          <p:cNvPr id="16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9186408" y="2751811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86" y="-491848"/>
            <a:ext cx="6380388" cy="6380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99" y="-137239"/>
            <a:ext cx="2835585" cy="28355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24" y="6130167"/>
            <a:ext cx="1017909" cy="150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2765" y="2246340"/>
            <a:ext cx="7929350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Candlescript Pro" panose="02000000000000000000" pitchFamily="50" charset="0"/>
              </a:rPr>
              <a:t>Hạt</a:t>
            </a:r>
            <a:r>
              <a:rPr kumimoji="0" lang="vi-VN" sz="13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Candlescript Pro" panose="02000000000000000000" pitchFamily="50" charset="0"/>
              </a:rPr>
              <a:t> giống nhỏ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F Blenda Scrip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0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2192" y="2183087"/>
            <a:ext cx="4415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3. Kể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 lại từng đoạn của câu chuyện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sp>
        <p:nvSpPr>
          <p:cNvPr id="2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951275" y="551100"/>
            <a:ext cx="5493812" cy="5280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HẠT</a:t>
            </a:r>
            <a:r>
              <a:rPr kumimoji="0" lang="vi-VN" altLang="zh-CN" sz="115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GIỐNG NHỎ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71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9" y="0"/>
            <a:ext cx="12499219" cy="7624119"/>
          </a:xfrm>
          <a:prstGeom prst="rect">
            <a:avLst/>
          </a:prstGeom>
        </p:spPr>
      </p:pic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27" y="-510441"/>
            <a:ext cx="2835585" cy="2835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4521" y="1036397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673" y="2915305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5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69" y="0"/>
            <a:ext cx="7444630" cy="5490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89934" l="4172" r="95456">
                        <a14:foregroundMark x1="8922" y1="48567" x2="10409" y2="55621"/>
                        <a14:foregroundMark x1="7022" y1="49890" x2="7022" y2="55621"/>
                        <a14:foregroundMark x1="7559" y1="76194" x2="18959" y2="74871"/>
                        <a14:foregroundMark x1="28418" y1="82954" x2="31805" y2="85672"/>
                        <a14:foregroundMark x1="33333" y1="78545" x2="35812" y2="79941"/>
                        <a14:foregroundMark x1="36762" y1="67450" x2="38455" y2="72520"/>
                        <a14:foregroundMark x1="40520" y1="66422" x2="41470" y2="69434"/>
                        <a14:foregroundMark x1="47708" y1="45555" x2="46964" y2="55621"/>
                        <a14:foregroundMark x1="69517" y1="18957" x2="73276" y2="75900"/>
                        <a14:foregroundMark x1="59645" y1="32403" x2="70838" y2="52976"/>
                        <a14:foregroundMark x1="73276" y1="44232" x2="75010" y2="50625"/>
                        <a14:foregroundMark x1="66667" y1="44893" x2="69145" y2="55621"/>
                        <a14:foregroundMark x1="64767" y1="77590" x2="67988" y2="75165"/>
                        <a14:foregroundMark x1="68195" y1="71859" x2="67617" y2="61719"/>
                        <a14:foregroundMark x1="55101" y1="49596" x2="57373" y2="55327"/>
                        <a14:foregroundMark x1="87691" y1="40485" x2="90541" y2="85672"/>
                        <a14:foregroundMark x1="83891" y1="68479" x2="76910" y2="83615"/>
                        <a14:foregroundMark x1="87485" y1="63777" x2="86534" y2="77884"/>
                        <a14:foregroundMark x1="93391" y1="78913" x2="93391" y2="83615"/>
                        <a14:foregroundMark x1="84469" y1="84276" x2="88269" y2="86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4" y="3310535"/>
            <a:ext cx="6858000" cy="3854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757" y="2536338"/>
            <a:ext cx="6230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Ể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A37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Ệ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26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60895"/>
          <a:stretch/>
        </p:blipFill>
        <p:spPr bwMode="auto">
          <a:xfrm>
            <a:off x="970304" y="91035"/>
            <a:ext cx="4693895" cy="334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2" b="61229"/>
          <a:stretch/>
        </p:blipFill>
        <p:spPr bwMode="auto">
          <a:xfrm>
            <a:off x="6159500" y="91035"/>
            <a:ext cx="4591620" cy="343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3885" b="10540"/>
          <a:stretch/>
        </p:blipFill>
        <p:spPr bwMode="auto">
          <a:xfrm>
            <a:off x="1084605" y="3525899"/>
            <a:ext cx="4693895" cy="3210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50147" b="10372"/>
          <a:stretch/>
        </p:blipFill>
        <p:spPr bwMode="auto">
          <a:xfrm>
            <a:off x="6159500" y="3550323"/>
            <a:ext cx="4775895" cy="318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35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08" y="-182880"/>
            <a:ext cx="8082244" cy="670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89994" l="7035" r="89994">
                        <a14:foregroundMark x1="71559" y1="28563" x2="81322" y2="43784"/>
                        <a14:foregroundMark x1="59976" y1="22680" x2="66040" y2="26076"/>
                        <a14:foregroundMark x1="52153" y1="23408" x2="51183" y2="29533"/>
                        <a14:foregroundMark x1="16374" y1="60400" x2="18253" y2="78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398" y="1463251"/>
            <a:ext cx="6074226" cy="6074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68" y="3239339"/>
            <a:ext cx="6394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Thi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Rockwell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4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39983" y="5529314"/>
            <a:ext cx="12231983" cy="2202195"/>
            <a:chOff x="-16409" y="-6727"/>
            <a:chExt cx="9125471" cy="1677790"/>
          </a:xfrm>
        </p:grpSpPr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4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978959" y="1406222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sp>
        <p:nvSpPr>
          <p:cNvPr id="15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310219" y="2012817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sp>
        <p:nvSpPr>
          <p:cNvPr id="16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9186408" y="2751811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86" y="-491848"/>
            <a:ext cx="6380388" cy="6380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99" y="-137239"/>
            <a:ext cx="2835585" cy="2835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2024" y="2743200"/>
            <a:ext cx="7027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A37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37199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8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8404" y="1537743"/>
            <a:ext cx="44158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1. </a:t>
            </a:r>
            <a:r>
              <a:rPr lang="vi-VN" sz="44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Dựa vào tranh và câu hỏi gợi ý, đoán nội dung từng tranh.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sp>
        <p:nvSpPr>
          <p:cNvPr id="2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951275" y="551100"/>
            <a:ext cx="5493812" cy="5280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HẠT</a:t>
            </a:r>
            <a:r>
              <a:rPr kumimoji="0" lang="vi-VN" altLang="zh-CN" sz="115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GIỐNG NHỎ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60895"/>
          <a:stretch/>
        </p:blipFill>
        <p:spPr bwMode="auto">
          <a:xfrm>
            <a:off x="970304" y="91035"/>
            <a:ext cx="4693895" cy="334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2" b="61229"/>
          <a:stretch/>
        </p:blipFill>
        <p:spPr bwMode="auto">
          <a:xfrm>
            <a:off x="6159500" y="91035"/>
            <a:ext cx="4591620" cy="343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3885" b="10540"/>
          <a:stretch/>
        </p:blipFill>
        <p:spPr bwMode="auto">
          <a:xfrm>
            <a:off x="1084605" y="3525899"/>
            <a:ext cx="4693895" cy="3210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50147" b="10372"/>
          <a:stretch/>
        </p:blipFill>
        <p:spPr bwMode="auto">
          <a:xfrm>
            <a:off x="6159500" y="3550323"/>
            <a:ext cx="4775895" cy="318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9779" y="3652459"/>
            <a:ext cx="6925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Hạt giống nhỏ trở thành cây cao to là nhờ đất, nắng, mưa,…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2" name="Picture 2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60895"/>
          <a:stretch/>
        </p:blipFill>
        <p:spPr bwMode="auto">
          <a:xfrm>
            <a:off x="153336" y="596900"/>
            <a:ext cx="4693895" cy="450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73849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vi-VN" sz="32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đâu hạt giống nhỏ trở thành một cái cây cao, to, khỏe mạnh?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1148" y="3004759"/>
            <a:ext cx="6925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Cây mong muốn quả đồi có thêm nhiều cây khác làm bạn.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48050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trên đồi vắng, cây mong muốn điều gì?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  <p:pic>
        <p:nvPicPr>
          <p:cNvPr id="14" name="Picture 4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2" b="61229"/>
          <a:stretch/>
        </p:blipFill>
        <p:spPr bwMode="auto">
          <a:xfrm>
            <a:off x="92223" y="675562"/>
            <a:ext cx="4591620" cy="4444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2962" y="3512811"/>
            <a:ext cx="6925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Những hạt cây nảy mầm nhờ mưa, nắng.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48050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vi-VN" sz="36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cách nào mong muốn của cây được thực hiện?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  <p:pic>
        <p:nvPicPr>
          <p:cNvPr id="12" name="Picture 6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3885" b="10540"/>
          <a:stretch/>
        </p:blipFill>
        <p:spPr bwMode="auto">
          <a:xfrm>
            <a:off x="259067" y="755081"/>
            <a:ext cx="4693895" cy="4243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9779" y="3652459"/>
            <a:ext cx="6925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Quả đồi có thêm nhiều cây xanh, chim chóc kéo về.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48050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đồi vắng đã thay đổi thế nào?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  <p:pic>
        <p:nvPicPr>
          <p:cNvPr id="12" name="Picture 8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50147" b="10372"/>
          <a:stretch/>
        </p:blipFill>
        <p:spPr bwMode="auto">
          <a:xfrm>
            <a:off x="177067" y="844094"/>
            <a:ext cx="4775895" cy="4242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4266" y="2739786"/>
            <a:ext cx="441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2. </a:t>
            </a:r>
            <a:r>
              <a:rPr lang="vi-VN" sz="44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Nghe – kể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sp>
        <p:nvSpPr>
          <p:cNvPr id="2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951275" y="551100"/>
            <a:ext cx="5493812" cy="5280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HẠT</a:t>
            </a:r>
            <a:r>
              <a:rPr kumimoji="0" lang="vi-VN" altLang="zh-CN" sz="115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GIỐNG NHỎ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1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_ HẠT GIỐNG NHỎ _ Tuần 25 Tiếng Việt Lớp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0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191</Words>
  <Application>Microsoft Office PowerPoint</Application>
  <PresentationFormat>Widescreen</PresentationFormat>
  <Paragraphs>25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45" baseType="lpstr">
      <vt:lpstr>Times New Roman</vt:lpstr>
      <vt:lpstr>Calibri</vt:lpstr>
      <vt:lpstr>SVN-Newton</vt:lpstr>
      <vt:lpstr>Calibri Light</vt:lpstr>
      <vt:lpstr>UTM Rockwell</vt:lpstr>
      <vt:lpstr>UVF Candlescript Pro</vt:lpstr>
      <vt:lpstr>UTM Avo</vt:lpstr>
      <vt:lpstr>UTM Showcard</vt:lpstr>
      <vt:lpstr>SVN-Lobster</vt:lpstr>
      <vt:lpstr>#9Slide07 SVNZiclets</vt:lpstr>
      <vt:lpstr>UTM ViceroyJF</vt:lpstr>
      <vt:lpstr>#9Slide05 Aphrodite Pro</vt:lpstr>
      <vt:lpstr>UTM Guanine</vt:lpstr>
      <vt:lpstr>UVF Blenda Script</vt:lpstr>
      <vt:lpstr>Oi</vt:lpstr>
      <vt:lpstr>Cambria</vt:lpstr>
      <vt:lpstr>#9Slide05 SVNShowcase Script</vt:lpstr>
      <vt:lpstr>Arial</vt:lpstr>
      <vt:lpstr>Wingdings</vt:lpstr>
      <vt:lpstr>UTM French Vanilla</vt:lpstr>
      <vt:lpstr>#9Slide07 HoneyCream</vt:lpstr>
      <vt:lpstr>1_Office Theme</vt:lpstr>
      <vt:lpstr>1_Custom Design</vt:lpstr>
      <vt:lpstr>Custom Design</vt:lpstr>
      <vt:lpstr>2_Custom Design</vt:lpstr>
      <vt:lpstr>3_Custom Design</vt:lpstr>
      <vt:lpstr>2_Office Theme</vt:lpstr>
      <vt:lpstr>4_Custom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7</cp:revision>
  <dcterms:created xsi:type="dcterms:W3CDTF">2023-02-23T12:35:37Z</dcterms:created>
  <dcterms:modified xsi:type="dcterms:W3CDTF">2023-02-26T10:34:18Z</dcterms:modified>
</cp:coreProperties>
</file>