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8" r:id="rId2"/>
  </p:sldMasterIdLst>
  <p:notesMasterIdLst>
    <p:notesMasterId r:id="rId14"/>
  </p:notesMasterIdLst>
  <p:sldIdLst>
    <p:sldId id="302" r:id="rId3"/>
    <p:sldId id="306" r:id="rId4"/>
    <p:sldId id="290" r:id="rId5"/>
    <p:sldId id="289" r:id="rId6"/>
    <p:sldId id="308" r:id="rId7"/>
    <p:sldId id="267" r:id="rId8"/>
    <p:sldId id="311" r:id="rId9"/>
    <p:sldId id="312" r:id="rId10"/>
    <p:sldId id="291" r:id="rId11"/>
    <p:sldId id="309" r:id="rId12"/>
    <p:sldId id="310" r:id="rId13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Arial-SGK-TV" panose="020B0604020202020204" charset="0"/>
      <p:regular r:id="rId16"/>
      <p:bold r:id="rId17"/>
      <p:italic r:id="rId18"/>
    </p:embeddedFont>
    <p:embeddedFont>
      <p:font typeface="DFPOP1-W9" panose="020B0604020202020204" charset="-128"/>
      <p:regular r:id="rId19"/>
    </p:embeddedFont>
    <p:embeddedFont>
      <p:font typeface="Arial-Rounded" panose="020B050000000000000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2"/>
          </p14:sldIdLst>
        </p14:section>
        <p14:section name="Tiết 1" id="{694160BE-F2C5-4F1F-9227-A8A060926D5B}">
          <p14:sldIdLst>
            <p14:sldId id="306"/>
            <p14:sldId id="290"/>
            <p14:sldId id="289"/>
            <p14:sldId id="308"/>
          </p14:sldIdLst>
        </p14:section>
        <p14:section name="Tiết 2" id="{47239A1A-9B72-4DA5-96A7-F8786F163078}">
          <p14:sldIdLst>
            <p14:sldId id="267"/>
            <p14:sldId id="311"/>
            <p14:sldId id="312"/>
            <p14:sldId id="291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045"/>
    <a:srgbClr val="920000"/>
    <a:srgbClr val="F14420"/>
    <a:srgbClr val="FF6600"/>
    <a:srgbClr val="EF2A19"/>
    <a:srgbClr val="4CA420"/>
    <a:srgbClr val="679C31"/>
    <a:srgbClr val="F56636"/>
    <a:srgbClr val="A9250B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97" d="100"/>
          <a:sy n="97" d="100"/>
        </p:scale>
        <p:origin x="498" y="90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2024/12/14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5374005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Bạn </a:t>
            </a:r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của</a:t>
            </a:r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 </a:t>
            </a:r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gió</a:t>
            </a:r>
            <a:endParaRPr lang="en-US" sz="66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+mn-ea"/>
            </a:endParaRPr>
          </a:p>
          <a:p>
            <a:pPr algn="ctr"/>
            <a:r>
              <a:rPr lang="en-US" sz="3600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ea"/>
              </a:rPr>
              <a:t>Trang 12 -13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91915" y="814705"/>
            <a:ext cx="241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Bài</a:t>
            </a:r>
            <a:r>
              <a:rPr lang="en-US" altLang="zh-CN" sz="48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3</a:t>
            </a: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5"/>
            <a:ext cx="727926" cy="5776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…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</a:t>
            </a: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  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… 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 ….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A08A-AB29-41C3-9727-A8B2C4B67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34" y="1099617"/>
            <a:ext cx="921095" cy="921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29AD8-1806-4FE7-8E38-7E41B14AD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0" y="1316404"/>
            <a:ext cx="921095" cy="755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02E62-2D1E-4EF9-8C5C-265605400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12" y="2764850"/>
            <a:ext cx="865117" cy="718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23C798-320B-4B4C-B9BE-F2C58B03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3" y="2081567"/>
            <a:ext cx="921095" cy="755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46CA40-73AF-4194-BE60-FBB9E294D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58" y="3548621"/>
            <a:ext cx="865117" cy="718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51AE89-836C-4421-85AF-CC7248A97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2" y="3548621"/>
            <a:ext cx="865117" cy="7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9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4"/>
            <a:ext cx="810082" cy="70815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48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48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500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949625" y="0"/>
            <a:ext cx="4259689" cy="280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7D70C-CFB8-467D-ACD4-AB3E8BD63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42470" r="3599" b="24515"/>
          <a:stretch/>
        </p:blipFill>
        <p:spPr>
          <a:xfrm>
            <a:off x="181428" y="2699658"/>
            <a:ext cx="4499030" cy="213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77CB7-8D06-4635-A09E-C21DF8777C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7" b="25308"/>
          <a:stretch/>
        </p:blipFill>
        <p:spPr>
          <a:xfrm>
            <a:off x="181428" y="189727"/>
            <a:ext cx="4499030" cy="2305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5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215"/>
    </mc:Choice>
    <mc:Fallback xmlns="">
      <p:transition advTm="22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6640" cy="2055730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112770" y="1154432"/>
            <a:ext cx="3861983" cy="255389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12770" y="2527796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ơi</a:t>
            </a:r>
            <a:endParaRPr lang="en-US" altLang="zh-CN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vòm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55322" y="1779354"/>
            <a:ext cx="752098" cy="78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360" y="3043726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4D281-8375-48BF-996A-E5311D866F31}"/>
              </a:ext>
            </a:extLst>
          </p:cNvPr>
          <p:cNvCxnSpPr>
            <a:cxnSpLocks/>
          </p:cNvCxnSpPr>
          <p:nvPr/>
        </p:nvCxnSpPr>
        <p:spPr>
          <a:xfrm>
            <a:off x="1550138" y="2236756"/>
            <a:ext cx="69517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5FC83B79-90EA-4F8F-8F34-C7FEA0B12CA4}"/>
              </a:ext>
            </a:extLst>
          </p:cNvPr>
          <p:cNvGrpSpPr/>
          <p:nvPr/>
        </p:nvGrpSpPr>
        <p:grpSpPr>
          <a:xfrm>
            <a:off x="0" y="-327868"/>
            <a:ext cx="9144000" cy="2166917"/>
            <a:chOff x="-77563" y="-409149"/>
            <a:chExt cx="9144000" cy="2166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563" y="-409149"/>
              <a:ext cx="9144000" cy="2166917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B7D796-265B-4C7F-BB9F-0E1F7B25B471}"/>
                </a:ext>
              </a:extLst>
            </p:cNvPr>
            <p:cNvGrpSpPr/>
            <p:nvPr/>
          </p:nvGrpSpPr>
          <p:grpSpPr>
            <a:xfrm>
              <a:off x="6081638" y="451191"/>
              <a:ext cx="1788950" cy="1169026"/>
              <a:chOff x="6081638" y="451191"/>
              <a:chExt cx="1788950" cy="1169026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53383AC-4EFD-43F1-AB8D-2D533B34A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0" t="39192" r="32786" b="6859"/>
              <a:stretch/>
            </p:blipFill>
            <p:spPr>
              <a:xfrm>
                <a:off x="6081638" y="451191"/>
                <a:ext cx="1788950" cy="1169026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9E1BFE2-4F38-405B-B4B9-61FA7BEE210E}"/>
                  </a:ext>
                </a:extLst>
              </p:cNvPr>
              <p:cNvSpPr/>
              <p:nvPr/>
            </p:nvSpPr>
            <p:spPr>
              <a:xfrm>
                <a:off x="6725952" y="769902"/>
                <a:ext cx="1091417" cy="614098"/>
              </a:xfrm>
              <a:prstGeom prst="ellipse">
                <a:avLst/>
              </a:prstGeom>
              <a:solidFill>
                <a:srgbClr val="76C0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latin typeface="Arial-SGK-TV" pitchFamily="2" charset="0"/>
                    <a:cs typeface="Arial-SGK-TV" pitchFamily="2" charset="0"/>
                  </a:rPr>
                  <a:t>lặng</a:t>
                </a:r>
                <a:endParaRPr lang="en-US" sz="2000" b="1" dirty="0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</p:grpSp>
      <p:sp>
        <p:nvSpPr>
          <p:cNvPr id="4" name="矩形 8"/>
          <p:cNvSpPr/>
          <p:nvPr/>
        </p:nvSpPr>
        <p:spPr>
          <a:xfrm>
            <a:off x="214953" y="794668"/>
            <a:ext cx="3460123" cy="24857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pPr algn="just"/>
            <a:endParaRPr lang="en-US" altLang="zh-CN" sz="2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80226" y="2159262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ơi</a:t>
            </a:r>
            <a:endParaRPr lang="en-US" altLang="zh-CN" sz="2800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vòm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biếc</a:t>
            </a:r>
            <a:r>
              <a:rPr lang="en-US" altLang="zh-CN" sz="28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2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28284" y="1836386"/>
            <a:ext cx="752098" cy="78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865" y="2264238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17830" y="3242310"/>
            <a:ext cx="7905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417830" y="4621530"/>
            <a:ext cx="790575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922780" y="4089400"/>
            <a:ext cx="3509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808514" y="3711390"/>
            <a:ext cx="5732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586C1F-F47E-45F2-AE8B-42EC294BB862}"/>
              </a:ext>
            </a:extLst>
          </p:cNvPr>
          <p:cNvCxnSpPr/>
          <p:nvPr/>
        </p:nvCxnSpPr>
        <p:spPr>
          <a:xfrm>
            <a:off x="417830" y="1359955"/>
            <a:ext cx="447357" cy="0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47FA04-BEA2-4C11-B753-2468E326BA2A}"/>
              </a:ext>
            </a:extLst>
          </p:cNvPr>
          <p:cNvCxnSpPr>
            <a:cxnSpLocks/>
          </p:cNvCxnSpPr>
          <p:nvPr/>
        </p:nvCxnSpPr>
        <p:spPr>
          <a:xfrm>
            <a:off x="1475423" y="1370081"/>
            <a:ext cx="360634" cy="0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9B83F6-FC38-4CC2-91B8-666FF9CDCD8B}"/>
              </a:ext>
            </a:extLst>
          </p:cNvPr>
          <p:cNvCxnSpPr>
            <a:cxnSpLocks/>
          </p:cNvCxnSpPr>
          <p:nvPr/>
        </p:nvCxnSpPr>
        <p:spPr>
          <a:xfrm>
            <a:off x="417830" y="1827610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1EC1D1-6C85-4130-8DE0-38929E6EC17C}"/>
              </a:ext>
            </a:extLst>
          </p:cNvPr>
          <p:cNvCxnSpPr>
            <a:cxnSpLocks/>
          </p:cNvCxnSpPr>
          <p:nvPr/>
        </p:nvCxnSpPr>
        <p:spPr>
          <a:xfrm>
            <a:off x="1002710" y="1375819"/>
            <a:ext cx="360634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C42677-12FF-42EB-829D-824C9695E1EE}"/>
              </a:ext>
            </a:extLst>
          </p:cNvPr>
          <p:cNvCxnSpPr>
            <a:cxnSpLocks/>
          </p:cNvCxnSpPr>
          <p:nvPr/>
        </p:nvCxnSpPr>
        <p:spPr>
          <a:xfrm>
            <a:off x="1312545" y="2255791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34BC38-83DC-4F01-B892-F4C0A6E80AEF}"/>
              </a:ext>
            </a:extLst>
          </p:cNvPr>
          <p:cNvCxnSpPr>
            <a:cxnSpLocks/>
          </p:cNvCxnSpPr>
          <p:nvPr/>
        </p:nvCxnSpPr>
        <p:spPr>
          <a:xfrm>
            <a:off x="2366691" y="3678181"/>
            <a:ext cx="36063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6CEF30-B6C6-4860-A282-E212E622F1D9}"/>
              </a:ext>
            </a:extLst>
          </p:cNvPr>
          <p:cNvCxnSpPr>
            <a:cxnSpLocks/>
          </p:cNvCxnSpPr>
          <p:nvPr/>
        </p:nvCxnSpPr>
        <p:spPr>
          <a:xfrm>
            <a:off x="1836057" y="2660333"/>
            <a:ext cx="360634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B135DB-9D05-460D-B051-C88B424A0782}"/>
              </a:ext>
            </a:extLst>
          </p:cNvPr>
          <p:cNvGrpSpPr/>
          <p:nvPr/>
        </p:nvGrpSpPr>
        <p:grpSpPr>
          <a:xfrm>
            <a:off x="4530214" y="1523623"/>
            <a:ext cx="3891591" cy="667875"/>
            <a:chOff x="3744509" y="2522318"/>
            <a:chExt cx="3643126" cy="780741"/>
          </a:xfrm>
        </p:grpSpPr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90ADA7EB-00FD-47B1-BB12-0992C688B728}"/>
                </a:ext>
              </a:extLst>
            </p:cNvPr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9BBE1BA8-7C37-457F-A0F8-950BB4E6C891}"/>
                </a:ext>
              </a:extLst>
            </p:cNvPr>
            <p:cNvSpPr/>
            <p:nvPr/>
          </p:nvSpPr>
          <p:spPr>
            <a:xfrm>
              <a:off x="5888893" y="2522318"/>
              <a:ext cx="1498742" cy="718716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0E967B1-0D8A-44E4-B8A6-832357C5B6D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890359" y="2909466"/>
              <a:ext cx="1052302" cy="98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28C9B6-F310-47F3-B5F8-46046751ED79}"/>
              </a:ext>
            </a:extLst>
          </p:cNvPr>
          <p:cNvGrpSpPr/>
          <p:nvPr/>
        </p:nvGrpSpPr>
        <p:grpSpPr>
          <a:xfrm>
            <a:off x="4571999" y="2073752"/>
            <a:ext cx="3926693" cy="697265"/>
            <a:chOff x="3744509" y="2522318"/>
            <a:chExt cx="3643126" cy="78074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FF161EF7-CEBB-4736-AF2A-95F926DFA6B2}"/>
                </a:ext>
              </a:extLst>
            </p:cNvPr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gió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1" name="Cloud 80">
              <a:extLst>
                <a:ext uri="{FF2B5EF4-FFF2-40B4-BE49-F238E27FC236}">
                  <a16:creationId xmlns:a16="http://schemas.microsoft.com/office/drawing/2014/main" id="{051686F2-F360-4A84-AFDB-AABB73F5746D}"/>
                </a:ext>
              </a:extLst>
            </p:cNvPr>
            <p:cNvSpPr/>
            <p:nvPr/>
          </p:nvSpPr>
          <p:spPr>
            <a:xfrm>
              <a:off x="5888893" y="2522318"/>
              <a:ext cx="1498742" cy="718716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gõ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13BFC64-8231-42B6-9C49-5E5EA35A8AA9}"/>
                </a:ext>
              </a:extLst>
            </p:cNvPr>
            <p:cNvCxnSpPr>
              <a:cxnSpLocks/>
              <a:stCxn id="80" idx="0"/>
            </p:cNvCxnSpPr>
            <p:nvPr/>
          </p:nvCxnSpPr>
          <p:spPr>
            <a:xfrm flipV="1">
              <a:off x="4890359" y="2909466"/>
              <a:ext cx="1052302" cy="9839"/>
            </a:xfrm>
            <a:prstGeom prst="straightConnector1">
              <a:avLst/>
            </a:prstGeom>
            <a:grpFill/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E8D7A8-B667-4041-8BFD-3FCBA4A01411}"/>
              </a:ext>
            </a:extLst>
          </p:cNvPr>
          <p:cNvGrpSpPr/>
          <p:nvPr/>
        </p:nvGrpSpPr>
        <p:grpSpPr>
          <a:xfrm>
            <a:off x="4530214" y="2618237"/>
            <a:ext cx="3970918" cy="648284"/>
            <a:chOff x="3617428" y="4364590"/>
            <a:chExt cx="3499109" cy="682226"/>
          </a:xfrm>
        </p:grpSpPr>
        <p:sp>
          <p:nvSpPr>
            <p:cNvPr id="52" name="Cloud 51">
              <a:extLst>
                <a:ext uri="{FF2B5EF4-FFF2-40B4-BE49-F238E27FC236}">
                  <a16:creationId xmlns:a16="http://schemas.microsoft.com/office/drawing/2014/main" id="{C2E1FD3B-DBDC-4445-9F1B-A63D7B1B77C7}"/>
                </a:ext>
              </a:extLst>
            </p:cNvPr>
            <p:cNvSpPr/>
            <p:nvPr/>
          </p:nvSpPr>
          <p:spPr>
            <a:xfrm>
              <a:off x="3617428" y="4364590"/>
              <a:ext cx="1101446" cy="634763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F21BA888-A307-4AAA-8953-1252DE681CFB}"/>
                </a:ext>
              </a:extLst>
            </p:cNvPr>
            <p:cNvSpPr/>
            <p:nvPr/>
          </p:nvSpPr>
          <p:spPr>
            <a:xfrm>
              <a:off x="5755610" y="4377294"/>
              <a:ext cx="1360927" cy="669522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0B1CC8B-A378-47F5-A161-1056C6965EAC}"/>
                </a:ext>
              </a:extLst>
            </p:cNvPr>
            <p:cNvCxnSpPr/>
            <p:nvPr/>
          </p:nvCxnSpPr>
          <p:spPr>
            <a:xfrm>
              <a:off x="4709886" y="4643208"/>
              <a:ext cx="1045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C09612-7E83-4B94-81FF-56FAADD0658B}"/>
              </a:ext>
            </a:extLst>
          </p:cNvPr>
          <p:cNvGrpSpPr/>
          <p:nvPr/>
        </p:nvGrpSpPr>
        <p:grpSpPr>
          <a:xfrm>
            <a:off x="4467069" y="3185394"/>
            <a:ext cx="4037749" cy="702797"/>
            <a:chOff x="3744509" y="2535551"/>
            <a:chExt cx="3861983" cy="7675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3744509" y="2535551"/>
              <a:ext cx="1146806" cy="767508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6107750" y="2535551"/>
              <a:ext cx="1498742" cy="718716"/>
            </a:xfrm>
            <a:prstGeom prst="cloud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chim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18" name="Straight Arrow Connector 17"/>
            <p:cNvCxnSpPr>
              <a:cxnSpLocks/>
              <a:stCxn id="7" idx="0"/>
            </p:cNvCxnSpPr>
            <p:nvPr/>
          </p:nvCxnSpPr>
          <p:spPr>
            <a:xfrm flipV="1">
              <a:off x="4890359" y="2891989"/>
              <a:ext cx="1217390" cy="27316"/>
            </a:xfrm>
            <a:prstGeom prst="straightConnector1">
              <a:avLst/>
            </a:prstGeom>
            <a:grpFill/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8B3E2F-5E7F-4CB8-A855-5B3A21F2F939}"/>
              </a:ext>
            </a:extLst>
          </p:cNvPr>
          <p:cNvGrpSpPr/>
          <p:nvPr/>
        </p:nvGrpSpPr>
        <p:grpSpPr>
          <a:xfrm>
            <a:off x="4530214" y="3733470"/>
            <a:ext cx="4029170" cy="714526"/>
            <a:chOff x="3541953" y="2535551"/>
            <a:chExt cx="4064539" cy="767508"/>
          </a:xfrm>
        </p:grpSpPr>
        <p:sp>
          <p:nvSpPr>
            <p:cNvPr id="84" name="Cloud 83">
              <a:extLst>
                <a:ext uri="{FF2B5EF4-FFF2-40B4-BE49-F238E27FC236}">
                  <a16:creationId xmlns:a16="http://schemas.microsoft.com/office/drawing/2014/main" id="{08305412-19A5-459D-8517-38673C91BBA0}"/>
                </a:ext>
              </a:extLst>
            </p:cNvPr>
            <p:cNvSpPr/>
            <p:nvPr/>
          </p:nvSpPr>
          <p:spPr>
            <a:xfrm>
              <a:off x="3541953" y="2535551"/>
              <a:ext cx="1349362" cy="767508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sóng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2B9AC11A-D321-4EC2-BEE0-811AA1B9F594}"/>
                </a:ext>
              </a:extLst>
            </p:cNvPr>
            <p:cNvSpPr/>
            <p:nvPr/>
          </p:nvSpPr>
          <p:spPr>
            <a:xfrm>
              <a:off x="6107750" y="2535551"/>
              <a:ext cx="1498742" cy="718716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C547449-0AAA-4F1C-A297-199A23E56BE7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flipV="1">
              <a:off x="4890191" y="2891989"/>
              <a:ext cx="1217557" cy="273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B39E47-BA2A-478B-9FA9-FF2DA63DED03}"/>
              </a:ext>
            </a:extLst>
          </p:cNvPr>
          <p:cNvGrpSpPr/>
          <p:nvPr/>
        </p:nvGrpSpPr>
        <p:grpSpPr>
          <a:xfrm>
            <a:off x="4467070" y="4370787"/>
            <a:ext cx="3814996" cy="648284"/>
            <a:chOff x="3617428" y="4364590"/>
            <a:chExt cx="3499109" cy="682226"/>
          </a:xfrm>
        </p:grpSpPr>
        <p:sp>
          <p:nvSpPr>
            <p:cNvPr id="22" name="Cloud 21"/>
            <p:cNvSpPr/>
            <p:nvPr/>
          </p:nvSpPr>
          <p:spPr>
            <a:xfrm>
              <a:off x="3617428" y="4364590"/>
              <a:ext cx="1101446" cy="634763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23" name="Cloud 22"/>
            <p:cNvSpPr/>
            <p:nvPr/>
          </p:nvSpPr>
          <p:spPr>
            <a:xfrm>
              <a:off x="5755610" y="4377294"/>
              <a:ext cx="1360927" cy="669522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khơi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709886" y="4643208"/>
              <a:ext cx="1045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51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468993" y="128784"/>
            <a:ext cx="755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Ở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khổ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thơ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nhất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587555" y="2506333"/>
            <a:ext cx="542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nhớ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7AE1814-3546-4C60-B16C-B680665098B7}"/>
              </a:ext>
            </a:extLst>
          </p:cNvPr>
          <p:cNvSpPr/>
          <p:nvPr/>
        </p:nvSpPr>
        <p:spPr>
          <a:xfrm>
            <a:off x="468993" y="1307543"/>
            <a:ext cx="7550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Ở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khổ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nhất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“bay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lùa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.”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E40A78-0F7B-41F4-977A-3132790F570E}"/>
              </a:ext>
            </a:extLst>
          </p:cNvPr>
          <p:cNvSpPr/>
          <p:nvPr/>
        </p:nvSpPr>
        <p:spPr>
          <a:xfrm>
            <a:off x="468993" y="3324988"/>
            <a:ext cx="7550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nhớ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đẩy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dâng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cao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thổi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căng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131FBF6-DC83-4DEC-9D26-7137C9C37EB2}"/>
              </a:ext>
            </a:extLst>
          </p:cNvPr>
          <p:cNvSpPr/>
          <p:nvPr/>
        </p:nvSpPr>
        <p:spPr>
          <a:xfrm>
            <a:off x="670237" y="611077"/>
            <a:ext cx="619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Điều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xảy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13CBA42F-8E00-4E25-9A82-3676A737B46C}"/>
              </a:ext>
            </a:extLst>
          </p:cNvPr>
          <p:cNvSpPr/>
          <p:nvPr/>
        </p:nvSpPr>
        <p:spPr>
          <a:xfrm>
            <a:off x="543943" y="1692163"/>
            <a:ext cx="755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Wingdings" panose="05000000000000000000" pitchFamily="2" charset="2"/>
              </a:rPr>
              <a:t>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gió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lá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lặng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vắng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gõ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cửa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nước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buồm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chẳng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ra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khơi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3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68902" y="1959393"/>
            <a:ext cx="3239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4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2|5|5.5|5.5|5.3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2.8|10.4|1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258</Words>
  <Application>Microsoft Office PowerPoint</Application>
  <PresentationFormat>On-screen Show (16:9)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华康少女文字W5</vt:lpstr>
      <vt:lpstr>Arial-SGK-TV</vt:lpstr>
      <vt:lpstr>DFPOP1-W9</vt:lpstr>
      <vt:lpstr>Arial-Rounded</vt:lpstr>
      <vt:lpstr>Times New Roman</vt:lpstr>
      <vt:lpstr>Wingdings</vt:lpstr>
      <vt:lpstr>Calibri</vt:lpstr>
      <vt:lpstr>Arial</vt:lpstr>
      <vt:lpstr>inpin heiti</vt:lpstr>
      <vt:lpstr>Office 主题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85</cp:revision>
  <dcterms:created xsi:type="dcterms:W3CDTF">2020-08-13T09:19:00Z</dcterms:created>
  <dcterms:modified xsi:type="dcterms:W3CDTF">2024-12-14T09:20:50Z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